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notesSlides/notesSlide10.xml" ContentType="application/vnd.openxmlformats-officedocument.presentationml.notesSlide+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6" r:id="rId2"/>
    <p:sldId id="1024" r:id="rId3"/>
    <p:sldId id="351" r:id="rId4"/>
    <p:sldId id="359" r:id="rId5"/>
    <p:sldId id="1009" r:id="rId6"/>
    <p:sldId id="352" r:id="rId7"/>
    <p:sldId id="353" r:id="rId8"/>
    <p:sldId id="355" r:id="rId9"/>
    <p:sldId id="356" r:id="rId10"/>
    <p:sldId id="630" r:id="rId11"/>
    <p:sldId id="631" r:id="rId12"/>
    <p:sldId id="1052" r:id="rId13"/>
    <p:sldId id="360" r:id="rId14"/>
    <p:sldId id="1051" r:id="rId15"/>
    <p:sldId id="1053" r:id="rId16"/>
    <p:sldId id="381" r:id="rId17"/>
    <p:sldId id="391" r:id="rId18"/>
    <p:sldId id="392" r:id="rId19"/>
    <p:sldId id="1013" r:id="rId20"/>
    <p:sldId id="1014" r:id="rId21"/>
    <p:sldId id="280" r:id="rId22"/>
    <p:sldId id="287"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5" autoAdjust="0"/>
    <p:restoredTop sz="95033" autoAdjust="0"/>
  </p:normalViewPr>
  <p:slideViewPr>
    <p:cSldViewPr>
      <p:cViewPr varScale="1">
        <p:scale>
          <a:sx n="110" d="100"/>
          <a:sy n="110" d="100"/>
        </p:scale>
        <p:origin x="620"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0.705"/>
    </inkml:context>
    <inkml:brush xml:id="br0">
      <inkml:brushProperty name="width" value="0.05" units="cm"/>
      <inkml:brushProperty name="height" value="0.05" units="cm"/>
    </inkml:brush>
  </inkml:definitions>
  <inkml:trace contextRef="#ctx0" brushRef="#br0">34 142 10185 0 0,'-11'-47'2283'0'0,"11"47"-2237"0"0,1 0 1 0 0,-1 0 0 0 0,0 0-1 0 0,0 0 1 0 0,0 0-1 0 0,0 0 1 0 0,0 0 0 0 0,1 0-1 0 0,-1 0 1 0 0,0 0-1 0 0,0 0 1 0 0,0 0 0 0 0,0 0-1 0 0,0 0 1 0 0,0 0-1 0 0,1 0 1 0 0,-1 0 0 0 0,0 0-1 0 0,0 0 1 0 0,0 0-1 0 0,0 0 1 0 0,0 0 0 0 0,0 0-1 0 0,0-1 1 0 0,1 1-1 0 0,-1 0 1 0 0,0 0 0 0 0,0 0-1 0 0,0 0 1 0 0,0 0-1 0 0,0 0 1 0 0,0 0 0 0 0,0-1-1 0 0,0 1 1 0 0,0 0-1 0 0,0 0 1 0 0,0 0 0 0 0,0 0-1 0 0,0 0 1 0 0,0-1-1 0 0,0 1 1 0 0,0 0 0 0 0,0 0-1 0 0,0 0 1 0 0,0 0-1 0 0,0 0 1 0 0,0-1 0 0 0,0 1-1 0 0,0 0 1 0 0,0 0-1 0 0,0 0 1 0 0,0 0 0 0 0,0 0-1 0 0,0 0 1 0 0,0-1-1 0 0,0 1 1 0 0,0 0 0 0 0,0 0-1 0 0,-1 0 1 0 0,1 0-1 0 0,0 0 1 0 0,0 0 0 0 0,0 0-1 0 0,0 0 1 0 0,0 0-1 0 0,0-1 1 0 0,-1 1 0 0 0,17 10 1027 0 0,15 20-346 0 0,-26-20-588 0 0,0 0-1 0 0,0 0 1 0 0,-1 0 0 0 0,0 1-1 0 0,-1 0 1 0 0,0 0 0 0 0,0 0-1 0 0,-1 0 1 0 0,-1 0 0 0 0,0 1-1 0 0,-1-1 1 0 0,0 0 0 0 0,0 0-1 0 0,-1 1 1 0 0,-1-1 0 0 0,-4 15-1 0 0,-1 0 8 0 0,-1 0 0 0 0,-2-1 0 0 0,0-1 0 0 0,-2 1 0 0 0,-26 40 0 0 0,24-41-9 0 0,15-24-128 0 0,-1 0-1 0 0,0 0 1 0 0,0 0-1 0 0,0 0 1 0 0,0 0 0 0 0,0 0-1 0 0,0 0 1 0 0,0 0-1 0 0,0 0 1 0 0,0 0-1 0 0,0 0 1 0 0,0 0 0 0 0,0 0-1 0 0,0 0 1 0 0,0 0-1 0 0,0 0 1 0 0,0 0 0 0 0,0 0-1 0 0,0 0 1 0 0,0 0-1 0 0,0 0 1 0 0,0 0-1 0 0,9-13 114 0 0,0-3-112 0 0,-1 0 1 0 0,0 0 0 0 0,-2-1-1 0 0,8-26 1 0 0,10-73-54 0 0,-1 3-44 0 0,-18 96 69 0 0,0 0 0 0 0,2 0 0 0 0,0 1 0 0 0,12-22 0 0 0,-18 36 16 0 0,0 1 0 0 0,-1-1 0 0 0,1 1 0 0 0,0-1 0 0 0,0 1 0 0 0,0 0 0 0 0,1-1 0 0 0,-1 1-1 0 0,0 0 1 0 0,0 0 0 0 0,1 0 0 0 0,-1 0 0 0 0,1 0 0 0 0,-1 0 0 0 0,1 0 0 0 0,-1 0 0 0 0,1 1 0 0 0,-1-1 0 0 0,1 0 0 0 0,0 1-1 0 0,0-1 1 0 0,-1 1 0 0 0,4 0 0 0 0,-2 0 2 0 0,-1 1 0 0 0,1 0 0 0 0,-1-1 0 0 0,1 1 0 0 0,-1 0 0 0 0,1 0 0 0 0,-1 1-1 0 0,0-1 1 0 0,0 1 0 0 0,0-1 0 0 0,0 1 0 0 0,0-1 0 0 0,0 1 0 0 0,0 0 0 0 0,0 0 0 0 0,1 2 0 0 0,9 13 72 0 0,-1 1 0 0 0,-1 0 0 0 0,0 0 1 0 0,-2 0-1 0 0,0 1 0 0 0,10 36 0 0 0,-9-25 514 0 0,27 55 0 0 0,-28-69-468 0 0,1-1-1 0 0,19 24 1 0 0,-25-35-113 0 0,0-1-1 0 0,0 1 1 0 0,1 0-1 0 0,-1-1 1 0 0,1 0-1 0 0,0 0 1 0 0,0 0-1 0 0,0 0 1 0 0,0-1-1 0 0,1 1 1 0 0,-1-1-1 0 0,1 0 0 0 0,-1-1 1 0 0,8 3-1 0 0,-9-4-7 0 0,0 0 0 0 0,0-1 0 0 0,0 1 0 0 0,0-1 0 0 0,0 1 0 0 0,0-1-1 0 0,0 0 1 0 0,-1 0 0 0 0,1 0 0 0 0,0 0 0 0 0,0-1 0 0 0,-1 1 0 0 0,1-1-1 0 0,-1 0 1 0 0,0 1 0 0 0,1-1 0 0 0,3-5 0 0 0,1 0-122 0 0,0-1-1 0 0,0 0 1 0 0,9-15 0 0 0,-7 8-147 0 0,-1-1 0 0 0,0-1-1 0 0,-1 1 1 0 0,-1-1 0 0 0,-1 0 0 0 0,4-19-1 0 0,11-108-928 0 0,-3 12 85 0 0,-27 169 10 0 0,6-27 422 0 0,1 0 1 0 0,0 1-1 0 0,0-1 1 0 0,1 1-1 0 0,1-1 1 0 0,0 1-1 0 0,0 0 1 0 0,2 15-1 0 0,-1-24 518 0 0,1 0 1 0 0,0 0-1 0 0,-1-1 0 0 0,1 1 0 0 0,0 0 0 0 0,0 0 0 0 0,0-1 0 0 0,0 1 0 0 0,1-1 0 0 0,-1 1 1 0 0,0-1-1 0 0,1 1 0 0 0,-1-1 0 0 0,2 1 0 0 0,3 4-437 0 0,3 3-488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5.022"/>
    </inkml:context>
    <inkml:brush xml:id="br0">
      <inkml:brushProperty name="width" value="0.05" units="cm"/>
      <inkml:brushProperty name="height" value="0.05" units="cm"/>
    </inkml:brush>
  </inkml:definitions>
  <inkml:trace contextRef="#ctx0" brushRef="#br0">54 176 11733 0 0,'-3'2'169'0'0,"1"0"1"0"0,-1 0-1 0 0,1 0 0 0 0,-1 0 1 0 0,1 0-1 0 0,0 0 0 0 0,0 1 1 0 0,0-1-1 0 0,0 0 0 0 0,0 1 1 0 0,0 0-1 0 0,1 0 0 0 0,-1-1 0 0 0,1 1 1 0 0,0 0-1 0 0,-2 6 0 0 0,-1 7 1872 0 0,-6 30-1 0 0,9-39-1406 0 0,-1 14 457 0 0,1 0-1 0 0,1-1 0 0 0,4 41 0 0 0,-1-30-1063 0 0,2-4-348 0 0,1-16-1193 0 0,-6-10 1400 0 0,0-1 0 0 0,0 0 0 0 0,0 0 0 0 0,1 0 0 0 0,-1 0 0 0 0,0 0 0 0 0,0 1 0 0 0,1-1 0 0 0,-1 0 0 0 0,0 0 0 0 0,0 0 0 0 0,1 0 0 0 0,-1 0 0 0 0,0 0 0 0 0,0 0 0 0 0,1 0 0 0 0,-1 0 0 0 0,0 0 0 0 0,0 0 0 0 0,1 0 0 0 0,-1 0 0 0 0,0 0 0 0 0,0 0 0 0 0,1-1 0 0 0,-1 1 0 0 0,0 0 0 0 0,0 0 0 0 0,1 0 0 0 0,-1 0 0 0 0,0 0 0 0 0,0 0 0 0 0,0-1 0 0 0,1 1 0 0 0,-1 0 0 0 0,0 0 0 0 0,0 0 0 0 0,0-1 0 0 0,0 1 0 0 0,6-18-5509 0 0,-5 10 3578 0 0</inkml:trace>
  <inkml:trace contextRef="#ctx0" brushRef="#br0" timeOffset="1">117 7 8561 0 0,'-4'-1'44'0'0,"0"-1"52"0"0,0-1 156 0 0,0 4-116 0 0,2-2-8 0 0,0 2 128 0 0,4 3-180 0 0,0-1-96 0 0,-2 2-148 0 0,0 4-144 0 0,4-4-144 0 0,0-2-28 0 0,0 3-260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1.024"/>
    </inkml:context>
    <inkml:brush xml:id="br0">
      <inkml:brushProperty name="width" value="0.05" units="cm"/>
      <inkml:brushProperty name="height" value="0.05" units="cm"/>
    </inkml:brush>
  </inkml:definitions>
  <inkml:trace contextRef="#ctx0" brushRef="#br0">50 0 7873 0 0,'-7'5'45'0'0,"5"-3"81"0"0,-1 0 1 0 0,1 0 0 0 0,-1 0 0 0 0,0 0-1 0 0,0-1 1 0 0,0 1 0 0 0,0-1-1 0 0,0 1 1 0 0,0-1 0 0 0,-5 1 0 0 0,6 4 499 0 0,1 1 1 0 0,0 0 0 0 0,0-1 0 0 0,0 1-1 0 0,1 0 1 0 0,0 0 0 0 0,0-1 0 0 0,1 1 0 0 0,2 13-1 0 0,1-13-548 0 0,0 0-1 0 0,0-1 0 0 0,0 1 1 0 0,1-1-1 0 0,0 0 0 0 0,0 0 1 0 0,1-1-1 0 0,0 1 0 0 0,8 5 1 0 0,-9-7-75 0 0,0-1 1 0 0,-1 1 0 0 0,2-1 0 0 0,-1 0-1 0 0,0 0 1 0 0,0-1 0 0 0,1 0-1 0 0,0 0 1 0 0,-1 0 0 0 0,1-1 0 0 0,0 1-1 0 0,0-1 1 0 0,6 0 0 0 0,-5-2 2 0 0,0 0 0 0 0,0-1 0 0 0,0 0 1 0 0,0 0-1 0 0,-1-1 0 0 0,1 1 0 0 0,-1-2 0 0 0,12-6 1 0 0,44-35-32 0 0,-44 29 26 0 0,-12 11-11 0 0,-1-1 0 0 0,1 2 0 0 0,0-1 0 0 0,1 0 0 0 0,-1 1 0 0 0,13-5 0 0 0,-25 44-1354 0 0,5-32 984 0 0,1 0-1 0 0,0 0 1 0 0,-1-1 0 0 0,1 1 0 0 0,-1 0 0 0 0,0 0 0 0 0,-1 3 0 0 0,0-1-602 0 0,0 1-669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9.976"/>
    </inkml:context>
    <inkml:brush xml:id="br0">
      <inkml:brushProperty name="width" value="0.05" units="cm"/>
      <inkml:brushProperty name="height" value="0.05" units="cm"/>
    </inkml:brush>
  </inkml:definitions>
  <inkml:trace contextRef="#ctx0" brushRef="#br0">321 310 6941 0 0,'0'0'198'0'0,"-5"-9"-80"0"0,-17-25 34 0 0,17 25 2191 0 0,4 6-2152 0 0,1-1-105 0 0,0 0-1 0 0,0 1 1 0 0,0-1 0 0 0,1 1 0 0 0,-1-1-1 0 0,1 1 1 0 0,0-1 0 0 0,0 1 0 0 0,0-1-1 0 0,0 1 1 0 0,1 0 0 0 0,3-6 0 0 0,-3 6-115 0 0,22-21-177 0 0,-26 20 505 0 0,1 3-72 0 0,0 0-56 0 0,0 0-1 0 0,0 0 1 0 0,0 0-1 0 0,1 0 1 0 0,-1 0-1 0 0,0 0 1 0 0,1 0-1 0 0,-1-1 1 0 0,1 1-1 0 0,-1 0 1 0 0,1 0-1 0 0,-1-3 1 0 0,48-3-106 0 0,152-25-65 0 0,-67 17-23 0 0,-100 13 12 0 0,966-54-87 0 0,-824 49 3003 0 0,-170 9-2885 0 0,4 0-15 0 0,1 1 0 0 0,0-2 1 0 0,-1 1-1 0 0,1-1 0 0 0,0 0 0 0 0,0-1 0 0 0,10-1 0 0 0,15 1-4 0 0,5-9-22 0 0,-16 6 36 0 0,1 1 0 0 0,-1 2 0 0 0,26 1 0 0 0,129 3-81 0 0,-112-4 51 0 0,-43-2 28 0 0,-22 1-13 0 0,0 1 0 0 0,0 0 1 0 0,0 0-1 0 0,0-1 0 0 0,0 1 0 0 0,0 0 1 0 0,0-1-1 0 0,0 1 0 0 0,0-1 0 0 0,0 1 1 0 0,0-1-1 0 0,-1 0 0 0 0,1 1 1 0 0,0-1-1 0 0,0 0 0 0 0,-1 1 0 0 0,1-1 1 0 0,0 0-1 0 0,0-1 0 0 0,-1 1-1 0 0,0 1-1 0 0,1-1 0 0 0,-1 1 1 0 0,0 0-1 0 0,1-1 0 0 0,-1 1 1 0 0,0 0-1 0 0,1-1 0 0 0,-1 1 1 0 0,1 0-1 0 0,-1-1 0 0 0,0 1 1 0 0,1 0-1 0 0,-1-1 0 0 0,1 1 1 0 0,-1 0-1 0 0,1 0 1 0 0,-1 0-1 0 0,1 0 0 0 0,-1-1 1 0 0,1 1-1 0 0,-1 0 0 0 0,1 0 1 0 0,-1 0-1 0 0,1 0 0 0 0,-1 0 1 0 0,1 0-1 0 0,-1 0 0 0 0,1 0 1 0 0,-1 1-1 0 0,1-1 0 0 0,-1 0 1 0 0,1 0-1 0 0,-1 0 1 0 0,1 1-1 0 0,14-1 40 0 0,55-7-80 0 0,-29-1 87 0 0,-37 7-41 0 0,4 0-61 0 0,-13 0 52 0 0,5 1 9 0 0,-1 0-1 0 0,0 0 0 0 0,1 0 1 0 0,-1 0-1 0 0,0 0 0 0 0,1 0 1 0 0,-1 0-1 0 0,0 0 1 0 0,1 0-1 0 0,-1 0 0 0 0,0 0 1 0 0,1 1-1 0 0,-1-1 1 0 0,0 0-1 0 0,1 1 0 0 0,-1-1 1 0 0,1 0-1 0 0,-1 1 1 0 0,1-1-1 0 0,-1 0 0 0 0,1 1 1 0 0,-1-1-1 0 0,1 1 0 0 0,-1-1 1 0 0,1 1-1 0 0,-1-1 1 0 0,1 1-1 0 0,0 0 0 0 0,-1-1 1 0 0,1 2-1 0 0,-1-1 22 0 0,1 1 0 0 0,0 0-1 0 0,0-1 1 0 0,0 1 0 0 0,1-1 0 0 0,-1 1 0 0 0,0 0-1 0 0,1-1 1 0 0,-1 1 0 0 0,1-1 0 0 0,-1 1 0 0 0,2 2-1 0 0,4 6 190 0 0,0 0 0 0 0,13 17 0 0 0,-18-26-198 0 0,17 25 156 0 0,-1 1 0 0 0,-1 0-1 0 0,19 44 1 0 0,26 91 341 0 0,-59-155-472 0 0,22 68 331 0 0,25 153 0 0 0,-10 81 126 0 0,-23-159-285 0 0,13 336 1091 0 0,-40-106-966 0 0,2-120-159 0 0,15 136-53 0 0,-1-224-52 0 0,-1 269 39 0 0,5-229-90 0 0,-1-3-49 0 0,-4-113 35 0 0,-2-54 18 0 0,-2 57 0 0 0,-18 121 17 0 0,18-61-11 0 0,0 9-16 0 0,-2-116-3 0 0,-5 65-54 0 0,-5-65 34 0 0,3-19-8 0 0,-19 76 12 0 0,26-102 1 0 0,0-1 0 0 0,-1 1 0 0 0,1-1-1 0 0,-1 0 1 0 0,-1 1 0 0 0,1-2-1 0 0,-6 7 1 0 0,-5 11 26 0 0,-16 58-112 0 0,26-73 91 0 0,1 1-1 0 0,0-1 0 0 0,0 1 1 0 0,1-1-1 0 0,0 1 0 0 0,0 0 1 0 0,1 0-1 0 0,0 0 0 0 0,1 0 1 0 0,0 9-1 0 0,0 19-105 0 0,1-10-62 0 0,-1-25 121 0 0,0 1 1 0 0,0-1 0 0 0,0 0-1 0 0,0 1 1 0 0,0-1 0 0 0,0 0 0 0 0,1 1-1 0 0,-1-1 1 0 0,2 3 0 0 0,-3-2-94 0 0,1 0 1 0 0,-1 0-1 0 0,0 0 0 0 0,-1 0 1 0 0,1 0-1 0 0,0 0 1 0 0,-1-1-1 0 0,0 1 1 0 0,-3 4-1 0 0,-3 0 48 0 0,8-6 65 0 0,-1-1 0 0 0,1 1 0 0 0,0-1 0 0 0,-1 1 0 0 0,1-1 0 0 0,-1 1 0 0 0,1-1 0 0 0,-1 1 0 0 0,1-1 0 0 0,-1 1 0 0 0,1-1 0 0 0,-1 0 0 0 0,0 1 0 0 0,1-1 0 0 0,-1 0 0 0 0,0 0 0 0 0,1 1 0 0 0,-1-1 0 0 0,0 0 1 0 0,1 0-1 0 0,-1 0 0 0 0,0 0 0 0 0,1 0 0 0 0,-1 0 0 0 0,-1 0 0 0 0,-20-5-114 0 0,17 4 133 0 0,0-1 1 0 0,-1 1-1 0 0,1 1 0 0 0,-1-1 0 0 0,1 0 0 0 0,0 1 0 0 0,-10 1 0 0 0,-604 62 77 0 0,473-51 19 0 0,-912 55 1592 0 0,917-62-1520 0 0,-531 5-486 0 0,670-10 232 0 0,-1 0 0 0 0,0-1 0 0 0,1 1 0 0 0,-1-1 0 0 0,0 0 0 0 0,1 0 0 0 0,-1 0 0 0 0,1 0 1 0 0,-4-2-1 0 0,6 3 47 0 0,-1 0-1 0 0,1-1 1 0 0,0 1 0 0 0,-1 0 0 0 0,1 0 0 0 0,-1-1 0 0 0,1 1 0 0 0,0 0 0 0 0,0-1 0 0 0,-1 1 0 0 0,1-1 0 0 0,0 1 0 0 0,-1 0 0 0 0,1-1 0 0 0,0 1-1 0 0,0-1 1 0 0,0 1 0 0 0,0 0 0 0 0,-1-1 0 0 0,1 1 0 0 0,0-1 0 0 0,0 1 0 0 0,0-1 0 0 0,0 1 0 0 0,0-1 0 0 0,0 1 0 0 0,0 0 0 0 0,0-1 0 0 0,0 1-1 0 0,0-1 1 0 0,0 1 0 0 0,1-1 0 0 0,-1 1 0 0 0,0-1 0 0 0,0 1 0 0 0,0 0 0 0 0,0-1 0 0 0,1 1 0 0 0,-1-1 0 0 0,0 1 0 0 0,0 0 0 0 0,1-1-1 0 0,-1 1 1 0 0,0 0 0 0 0,1-1 0 0 0,-1 1 0 0 0,0 0 0 0 0,1 0 0 0 0,-1-1 0 0 0,1 1 0 0 0,-1 0 0 0 0,1 0 0 0 0,-1 0 0 0 0,0-1 0 0 0,1 1 0 0 0,-1 0-1 0 0,1 0 1 0 0,0 0 0 0 0,38-18-4298 0 0,-20 7 2475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1.200"/>
    </inkml:context>
    <inkml:brush xml:id="br0">
      <inkml:brushProperty name="width" value="0.05" units="cm"/>
      <inkml:brushProperty name="height" value="0.05" units="cm"/>
    </inkml:brush>
  </inkml:definitions>
  <inkml:trace contextRef="#ctx0" brushRef="#br0">71 283 9909 0 0,'-4'-4'124'0'0,"1"0"0"0"0,0 0 0 0 0,0 0 0 0 0,0 0 0 0 0,-2-6 0 0 0,2 5 143 0 0,1 1 1 0 0,-1-1-1 0 0,0 1 0 0 0,0 0 0 0 0,-6-6 0 0 0,1 4 431 0 0,6 4-430 0 0,0 1 1 0 0,0 0 0 0 0,0-1-1 0 0,1 1 1 0 0,-1-1-1 0 0,0 1 1 0 0,1-1-1 0 0,0 0 1 0 0,-3-2-1 0 0,10 28 1383 0 0,3 36 0 0 0,1 93-1033 0 0,-7-91-283 0 0,2-2 914 0 0,25-278-869 0 0,2-10-485 0 0,-31 226 105 0 0,1-13-31 0 0,2 1 1 0 0,9-24-1 0 0,-12 35 24 0 0,0 1 0 0 0,-1 0 1 0 0,1 0-1 0 0,1-1 0 0 0,-1 1 0 0 0,0 0 0 0 0,0 0 1 0 0,1 0-1 0 0,-1 0 0 0 0,1 1 0 0 0,0-1 0 0 0,-1 0 1 0 0,1 1-1 0 0,0-1 0 0 0,0 1 0 0 0,0 0 0 0 0,0-1 1 0 0,0 1-1 0 0,1 0 0 0 0,-1 0 0 0 0,0 0 0 0 0,0 1 1 0 0,1-1-1 0 0,3 0 0 0 0,-3 1 4 0 0,0 1 1 0 0,-1-1-1 0 0,1 1 0 0 0,-1 0 1 0 0,1 0-1 0 0,-1 0 1 0 0,1 0-1 0 0,-1 0 0 0 0,0 0 1 0 0,1 1-1 0 0,-1-1 0 0 0,0 1 1 0 0,0 0-1 0 0,0 0 0 0 0,0-1 1 0 0,-1 1-1 0 0,1 0 1 0 0,0 1-1 0 0,-1-1 0 0 0,1 0 1 0 0,-1 0-1 0 0,0 1 0 0 0,0-1 1 0 0,1 3-1 0 0,3 6-7 0 0,-1 0-1 0 0,0 0 0 0 0,4 23 1 0 0,-4-3 80 0 0,-2 0 1 0 0,-3 61-1 0 0,0-32 68 0 0,3-68-137 0 0,1 0-1 0 0,0 0 1 0 0,0 0-1 0 0,1 1 1 0 0,9-15-1 0 0,-5 9-26 0 0,-2 0-1 0 0,8-19 1 0 0,-11 22 17 0 0,1 0 1 0 0,1 0-1 0 0,-1 1 0 0 0,2-1 1 0 0,-1 1-1 0 0,10-11 1 0 0,-15 19 7 0 0,1 1 0 0 0,-1-1 1 0 0,1 0-1 0 0,0 1 0 0 0,-1-1 1 0 0,1 0-1 0 0,0 1 1 0 0,0-1-1 0 0,-1 1 0 0 0,1-1 1 0 0,0 1-1 0 0,0 0 0 0 0,0-1 1 0 0,-1 1-1 0 0,1 0 0 0 0,0-1 1 0 0,0 1-1 0 0,0 0 1 0 0,0 0-1 0 0,0 0 0 0 0,0 0 1 0 0,0 0-1 0 0,-1 0 0 0 0,1 0 1 0 0,1 0-1 0 0,0 1 2 0 0,-1-1 0 0 0,0 1 0 0 0,0 0 0 0 0,1 0 1 0 0,-1 0-1 0 0,0 0 0 0 0,0 0 0 0 0,0 0 0 0 0,0 0 0 0 0,0 0 0 0 0,0 0 0 0 0,0 0 0 0 0,0 0 0 0 0,0 2 0 0 0,2 4 4 0 0,1-1 0 0 0,-2 1 0 0 0,1 0 0 0 0,-1 0-1 0 0,2 9 1 0 0,18 160-394 0 0,-20-167-183 0 0,0 0 0 0 0,1-1 0 0 0,0 1 1 0 0,0 0-1 0 0,8 14 0 0 0,-8-18-406 0 0,1 0-1 0 0,-1-1 1 0 0,1 1 0 0 0,0-1 0 0 0,0 0-1 0 0,5 5 1 0 0,-1-5-754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1.755"/>
    </inkml:context>
    <inkml:brush xml:id="br0">
      <inkml:brushProperty name="width" value="0.05" units="cm"/>
      <inkml:brushProperty name="height" value="0.05" units="cm"/>
    </inkml:brush>
  </inkml:definitions>
  <inkml:trace contextRef="#ctx0" brushRef="#br0">52 85 10461 0 0,'-1'54'2824'0'0,"-1"-9"-1081"0"0,6 68 1 0 0,2-61-1234 0 0,-2 0 1 0 0,-4 85-1 0 0,-1-102-468 0 0,11-112-1159 0 0,-20-88 805 0 0,4 120 190 0 0,3 0 1 0 0,2 0-1 0 0,8-88 0 0 0,-7 129 122 0 0,1 0-1 0 0,0 0 0 0 0,0 0 1 0 0,0 1-1 0 0,1-1 0 0 0,-1 0 1 0 0,1 1-1 0 0,0-1 0 0 0,0 1 0 0 0,0 0 1 0 0,0-1-1 0 0,1 1 0 0 0,2-3 1 0 0,-3 5-1 0 0,-1 0 1 0 0,1 0 0 0 0,-1 0-1 0 0,1 0 1 0 0,-1 0 0 0 0,1 1-1 0 0,-1-1 1 0 0,1 0 0 0 0,0 1-1 0 0,-1 0 1 0 0,1-1 0 0 0,0 1-1 0 0,0 0 1 0 0,-1 0 0 0 0,1 0 0 0 0,0 0-1 0 0,0 0 1 0 0,-1 0 0 0 0,1 0-1 0 0,0 1 1 0 0,-1-1 0 0 0,1 1-1 0 0,0-1 1 0 0,-1 1 0 0 0,1 0-1 0 0,-1-1 1 0 0,1 1 0 0 0,-1 0-1 0 0,1 0 1 0 0,-1 0 0 0 0,3 2-1 0 0,4 4 4 0 0,-1 0 0 0 0,0 0-1 0 0,0 0 1 0 0,0 1-1 0 0,-1 1 1 0 0,0-1-1 0 0,0 1 1 0 0,-1 0 0 0 0,0 0-1 0 0,-1 0 1 0 0,0 0-1 0 0,0 1 1 0 0,-1 0-1 0 0,0 0 1 0 0,-1 0-1 0 0,0 0 1 0 0,0 16 0 0 0,-1-18-1 0 0,0 1 0 0 0,-1-1 1 0 0,0 1-1 0 0,-1-1 1 0 0,0 1-1 0 0,0-1 1 0 0,-1 0-1 0 0,0 0 1 0 0,-1 1-1 0 0,0-1 1 0 0,0-1-1 0 0,0 1 0 0 0,-1 0 1 0 0,0-1-1 0 0,-1 0 1 0 0,1 0-1 0 0,-2 0 1 0 0,1 0-1 0 0,-1-1 1 0 0,1 0-1 0 0,-12 8 1 0 0,7-7 3 0 0,0 0 0 0 0,0-1 0 0 0,-1 0 0 0 0,0-1 0 0 0,0 0 0 0 0,0-1 0 0 0,-1 0 0 0 0,0-1 1 0 0,0 0-1 0 0,-23 2 0 0 0,28-6-3 0 0,9-2 10 0 0,15-1-12 0 0,2 5 14 0 0,0 0-1 0 0,0 2 1 0 0,0 0-1 0 0,-1 1 1 0 0,30 11 0 0 0,88 43-308 0 0,-75-30-725 0 0,-59-27 585 0 0,0 0 0 0 0,0 0 1 0 0,0 0-1 0 0,0 0 0 0 0,0-1 1 0 0,0 1-1 0 0,0-1 1 0 0,0 1-1 0 0,0-1 0 0 0,1 0 1 0 0,2 0-1 0 0,-6-2-997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2.174"/>
    </inkml:context>
    <inkml:brush xml:id="br0">
      <inkml:brushProperty name="width" value="0.05" units="cm"/>
      <inkml:brushProperty name="height" value="0.05" units="cm"/>
    </inkml:brush>
  </inkml:definitions>
  <inkml:trace contextRef="#ctx0" brushRef="#br0">82 267 10461 0 0,'-21'-64'1800'0'0,"18"61"-129"0"0,3 11-592 0 0,3 12-123 0 0,12 46 485 0 0,7 82 1 0 0,-4-14-841 0 0,-14-98-575 0 0,-3-28-27 0 0,-1 0 1 0 0,1 0-1 0 0,0-1 0 0 0,1 1 1 0 0,0-1-1 0 0,0 1 0 0 0,4 8 1 0 0,-2-23-319 0 0,-2-7 80 0 0,-5-41-71 0 0,-3 1 1 0 0,-14-68-1 0 0,-8-60 355 0 0,27 154-48 0 0,3-50 1 0 0,-1 66 4 0 0,1-1 0 0 0,0 0 1 0 0,1 0-1 0 0,0 1 0 0 0,1 0 0 0 0,6-13 0 0 0,-9 22 7 0 0,1 1 0 0 0,-1-1 0 0 0,0 1 0 0 0,1-1-1 0 0,-1 1 1 0 0,1 0 0 0 0,0 0 0 0 0,0 0 0 0 0,0 0-1 0 0,0 0 1 0 0,0 0 0 0 0,0 0 0 0 0,1 0 0 0 0,-1 1-1 0 0,1 0 1 0 0,-1-1 0 0 0,1 1 0 0 0,-1 0 0 0 0,1 0-1 0 0,0 0 1 0 0,-1 0 0 0 0,1 1 0 0 0,0-1 0 0 0,0 1-1 0 0,-1 0 1 0 0,1 0 0 0 0,0 0 0 0 0,5 0 0 0 0,-3 1 25 0 0,-1 0 1 0 0,0 1-1 0 0,1-1 1 0 0,-1 1-1 0 0,0 0 1 0 0,0 0 0 0 0,0 0-1 0 0,-1 0 1 0 0,1 1-1 0 0,0 0 1 0 0,-1-1-1 0 0,0 1 1 0 0,1 1-1 0 0,-1-1 1 0 0,0 0 0 0 0,-1 1-1 0 0,5 7 1 0 0,2 3 67 0 0,-1 1-1 0 0,-1 0 1 0 0,-1 0 0 0 0,0 0 0 0 0,-1 1 0 0 0,4 22 0 0 0,-7-28-20 0 0,-1-1-1 0 0,0 1 1 0 0,-1-1 0 0 0,0 1-1 0 0,-1-1 1 0 0,0 1 0 0 0,0-1 0 0 0,-1 1-1 0 0,-1-1 1 0 0,1 0 0 0 0,-1 0 0 0 0,-7 14-1 0 0,4-11-115 0 0,0 1 0 0 0,-1-1-1 0 0,-1 0 1 0 0,0-1 0 0 0,0 1-1 0 0,-1-2 1 0 0,-1 1 0 0 0,1-1-1 0 0,-18 12 1 0 0,23-18-94 0 0,-9 5-705 0 0,0 0-1 0 0,0 0 1 0 0,-1-1 0 0 0,-22 8-1 0 0,-23 7-2579 0 0,29-13 1436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2.686"/>
    </inkml:context>
    <inkml:brush xml:id="br0">
      <inkml:brushProperty name="width" value="0.05" units="cm"/>
      <inkml:brushProperty name="height" value="0.05" units="cm"/>
    </inkml:brush>
  </inkml:definitions>
  <inkml:trace contextRef="#ctx0" brushRef="#br0">3 133 9877 0 0,'-1'0'9'0'0,"1"0"0"0"0,0 0 1 0 0,0 0-1 0 0,0 0 0 0 0,0 0 0 0 0,0-1 0 0 0,0 1 1 0 0,-1 0-1 0 0,1 0 0 0 0,0 0 0 0 0,0 0 0 0 0,0 0 1 0 0,0-1-1 0 0,0 1 0 0 0,0 0 0 0 0,0 0 1 0 0,0 0-1 0 0,0 0 0 0 0,0-1 0 0 0,0 1 0 0 0,0 0 1 0 0,0 0-1 0 0,0 0 0 0 0,0-1 0 0 0,0 1 0 0 0,0 0 1 0 0,0 0-1 0 0,0 0 0 0 0,0 0 0 0 0,0-1 0 0 0,0 1 1 0 0,0 0-1 0 0,0 0 0 0 0,0 0 0 0 0,0 0 1 0 0,0-1-1 0 0,0 1 0 0 0,1 0 0 0 0,-1 0 0 0 0,0 0 1 0 0,0 0-1 0 0,0-1 0 0 0,11-5 426 0 0,19-3 159 0 0,384-62 1340 0 0,7 38-1147 0 0,-282 26-2311 0 0,263 22 1 0 0,-368-10 361 0 0,-6 1-295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3.263"/>
    </inkml:context>
    <inkml:brush xml:id="br0">
      <inkml:brushProperty name="width" value="0.05" units="cm"/>
      <inkml:brushProperty name="height" value="0.05" units="cm"/>
    </inkml:brush>
  </inkml:definitions>
  <inkml:trace contextRef="#ctx0" brushRef="#br0">1 159 10533 0 0,'0'-1'10'0'0,"0"0"0"0"0,1-1 0 0 0,-1 1 0 0 0,0 0 0 0 0,1 0-1 0 0,-1 0 1 0 0,1 0 0 0 0,-1 0 0 0 0,1 0 0 0 0,-1 0 0 0 0,1 0 0 0 0,0 0 0 0 0,0 0 0 0 0,-1 1 0 0 0,1-1 0 0 0,0 0 0 0 0,0 0 0 0 0,0 1-1 0 0,0-1 1 0 0,0 0 0 0 0,0 1 0 0 0,0-1 0 0 0,0 1 0 0 0,0 0 0 0 0,0-1 0 0 0,0 1 0 0 0,0 0 0 0 0,2-1 0 0 0,40-6 127 0 0,-24 4-83 0 0,25-5-30 0 0,393-67 268 0 0,4 35-1394 0 0,-358 39 363 0 0,-7 0-171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3.838"/>
    </inkml:context>
    <inkml:brush xml:id="br0">
      <inkml:brushProperty name="width" value="0.05" units="cm"/>
      <inkml:brushProperty name="height" value="0.05" units="cm"/>
    </inkml:brush>
  </inkml:definitions>
  <inkml:trace contextRef="#ctx0" brushRef="#br0">1 159 12133 0 0,'0'0'5'0'0,"0"-1"1"0"0,0 1-1 0 0,0 0 1 0 0,0 0-1 0 0,0 0 0 0 0,0 0 1 0 0,0-1-1 0 0,0 1 0 0 0,0 0 1 0 0,0 0-1 0 0,0 0 0 0 0,0-1 1 0 0,0 1-1 0 0,0 0 0 0 0,0 0 1 0 0,0 0-1 0 0,0 0 0 0 0,0-1 1 0 0,0 1-1 0 0,0 0 0 0 0,0 0 1 0 0,0 0-1 0 0,0 0 0 0 0,1 0 1 0 0,-1-1-1 0 0,0 1 0 0 0,0 0 1 0 0,0 0-1 0 0,0 0 1 0 0,0 0-1 0 0,0 0 0 0 0,1 0 1 0 0,-1 0-1 0 0,0-1 0 0 0,0 1 1 0 0,0 0-1 0 0,0 0 0 0 0,1 0 1 0 0,-1 0-1 0 0,0 0 0 0 0,0 0 1 0 0,0 0-1 0 0,0 0 0 0 0,1 0 1 0 0,-1 0-1 0 0,0 0 0 0 0,0 0 1 0 0,0 0-1 0 0,1 0 0 0 0,40-2 504 0 0,0-2-1 0 0,48-12 0 0 0,-7 2-210 0 0,121-16-282 0 0,360-47-3477 0 0,-475 67 2276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34.414"/>
    </inkml:context>
    <inkml:brush xml:id="br0">
      <inkml:brushProperty name="width" value="0.05" units="cm"/>
      <inkml:brushProperty name="height" value="0.05" units="cm"/>
    </inkml:brush>
  </inkml:definitions>
  <inkml:trace contextRef="#ctx0" brushRef="#br0">0 153 12977 0 0,'29'-9'68'0'0,"-5"-1"32"0"0,8-3 4 0 0,-1-4 0 0 0,5 5 8 0 0,9-2 16 0 0,3 0-16 0 0,9 1 4 0 0,8 2-196 0 0,4-2-248 0 0,4 4-272 0 0,2 0-392 0 0,4 1-396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0.156"/>
    </inkml:context>
    <inkml:brush xml:id="br0">
      <inkml:brushProperty name="width" value="0.05" units="cm"/>
      <inkml:brushProperty name="height" value="0.05" units="cm"/>
    </inkml:brush>
  </inkml:definitions>
  <inkml:trace contextRef="#ctx0" brushRef="#br0">1 1 3408 0 0,'4'0'16'0'0,"-6"0"12"0"0,4 0 36 0 0,-4 0-32 0 0,0-1-8 0 0,2 2 4 0 0,0-2-32 0 0,2 1-24 0 0,-2 1-44 0 0,2-1-116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5.393"/>
    </inkml:context>
    <inkml:brush xml:id="br0">
      <inkml:brushProperty name="width" value="0.05" units="cm"/>
      <inkml:brushProperty name="height" value="0.05" units="cm"/>
    </inkml:brush>
  </inkml:definitions>
  <inkml:trace contextRef="#ctx0" brushRef="#br0">204 175 9601 0 0,'12'-8'632'0'0,"0"0"1"0"0,22-18-1 0 0,-10 6 1029 0 0,-22 19-1615 0 0,-1 0 0 0 0,0-1-1 0 0,0 1 1 0 0,0 0 0 0 0,0-1-1 0 0,0 0 1 0 0,0 1 0 0 0,-1-1-1 0 0,1 1 1 0 0,0-1 0 0 0,-1 0 0 0 0,1 0-1 0 0,-1 1 1 0 0,0-1 0 0 0,1 0-1 0 0,-1 0 1 0 0,0 1 0 0 0,0-1-1 0 0,0 0 1 0 0,0 0 0 0 0,-1 1 0 0 0,1-1-1 0 0,0 0 1 0 0,-1 0 0 0 0,1 1-1 0 0,-1-1 1 0 0,0 0 0 0 0,1 1-1 0 0,-1-1 1 0 0,-2-2 0 0 0,1 0-40 0 0,0 0 1 0 0,0 0 0 0 0,-1 0 0 0 0,0 0-1 0 0,0 1 1 0 0,0-1 0 0 0,0 1-1 0 0,0 0 1 0 0,-1 0 0 0 0,1 0-1 0 0,-5-3 1 0 0,1 3-16 0 0,-1 1 0 0 0,1-1 1 0 0,-1 1-1 0 0,0 1 0 0 0,1-1 0 0 0,-1 2 1 0 0,0-1-1 0 0,0 1 0 0 0,0 0 0 0 0,0 0 1 0 0,0 1-1 0 0,1 0 0 0 0,-13 3 0 0 0,8-1 42 0 0,0 1-1 0 0,0 0 1 0 0,0 0-1 0 0,0 2 0 0 0,1-1 1 0 0,0 1-1 0 0,-18 13 1 0 0,28-18-20 0 0,-1 0 0 0 0,0 0 0 0 0,1 1 0 0 0,0-1 0 0 0,-1 1 0 0 0,1-1 0 0 0,0 1 0 0 0,-1-1 0 0 0,1 1 0 0 0,0 0 0 0 0,0-1 0 0 0,0 1-1 0 0,1 0 1 0 0,-1 0 0 0 0,0 0 0 0 0,1 0 0 0 0,-1 0 0 0 0,0 3 0 0 0,2-2 2 0 0,-1 0-1 0 0,0 0 0 0 0,1-1 1 0 0,0 1-1 0 0,-1 0 0 0 0,1-1 1 0 0,0 1-1 0 0,1 0 0 0 0,-1-1 1 0 0,0 1-1 0 0,1-1 0 0 0,-1 0 1 0 0,4 4-1 0 0,0 0 11 0 0,1 1 0 0 0,0-1 0 0 0,0 0 0 0 0,1-1 0 0 0,-1 1 0 0 0,1-1 0 0 0,13 6-1 0 0,4 1 123 0 0,28 10 0 0 0,-29-13 55 0 0,36 18 0 0 0,-55-25-191 0 0,-1 1 0 0 0,1-1 0 0 0,-1 0 0 0 0,0 1 0 0 0,0 0 1 0 0,0 0-1 0 0,0 0 0 0 0,0 0 0 0 0,0 0 0 0 0,-1 1 0 0 0,0-1 0 0 0,1 1 0 0 0,-1-1 0 0 0,-1 1 1 0 0,1 0-1 0 0,0 0 0 0 0,-1 0 0 0 0,0 0 0 0 0,0 0 0 0 0,0 0 0 0 0,-1 0 0 0 0,1 0 1 0 0,-1 0-1 0 0,0 0 0 0 0,0 1 0 0 0,0-1 0 0 0,-1 0 0 0 0,1 0 0 0 0,-1 0 0 0 0,0 0 0 0 0,0 0 1 0 0,-1 0-1 0 0,1 0 0 0 0,-1 0 0 0 0,0 0 0 0 0,0-1 0 0 0,0 1 0 0 0,0-1 0 0 0,-1 1 1 0 0,1-1-1 0 0,-1 0 0 0 0,-3 3 0 0 0,-4 2-5 0 0,-1-1 1 0 0,1 0-1 0 0,-1-1 1 0 0,-1 0-1 0 0,1-1 1 0 0,-1 0 0 0 0,-14 4-1 0 0,19-7-186 0 0,0 0 1 0 0,0 0-1 0 0,0-1 1 0 0,-1 0-1 0 0,1 0 0 0 0,-1-1 1 0 0,1 0-1 0 0,0 0 1 0 0,-1 0-1 0 0,1-1 0 0 0,0 0 1 0 0,-1-1-1 0 0,-10-3 1 0 0,16 4-6 0 0,0 0 1 0 0,0 0-1 0 0,0 0 1 0 0,0-1 0 0 0,0 1-1 0 0,0 0 1 0 0,0-1-1 0 0,1 0 1 0 0,-1 1 0 0 0,0-1-1 0 0,1 0 1 0 0,0 0 0 0 0,-1 0-1 0 0,1 1 1 0 0,0-2-1 0 0,0 1 1 0 0,0 0 0 0 0,0 0-1 0 0,0 0 1 0 0,0 0-1 0 0,1-1 1 0 0,-1-2 0 0 0,-3-9-1119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0.556"/>
    </inkml:context>
    <inkml:brush xml:id="br0">
      <inkml:brushProperty name="width" value="0.05" units="cm"/>
      <inkml:brushProperty name="height" value="0.05" units="cm"/>
    </inkml:brush>
  </inkml:definitions>
  <inkml:trace contextRef="#ctx0" brushRef="#br0">10 179 5300 0 0,'-8'-78'2247'0'0,"8"58"-1544"0"0,-1 16-436 0 0,1-1 1 0 0,-1 0 0 0 0,1 1 0 0 0,1-1-1 0 0,-1 1 1 0 0,1-1 0 0 0,-1 1-1 0 0,1-1 1 0 0,1 1 0 0 0,-1-1 0 0 0,1 1-1 0 0,-1 0 1 0 0,5-8 0 0 0,-5 12-177 0 0,-1 0 1 0 0,0-1 0 0 0,0 1 0 0 0,0 0-1 0 0,1 0 1 0 0,-1-1 0 0 0,0 1-1 0 0,0 0 1 0 0,0 0 0 0 0,1-1-1 0 0,-1 1 1 0 0,0 0 0 0 0,0-1-1 0 0,0 1 1 0 0,0 0 0 0 0,0-1 0 0 0,0 1-1 0 0,0 0 1 0 0,0 0 0 0 0,0-1-1 0 0,0 1 1 0 0,0 0 0 0 0,0-1-1 0 0,0 1 1 0 0,0 0 0 0 0,0-1-1 0 0,0 1 1 0 0,0 0 0 0 0,0-1 0 0 0,0 1-1 0 0,0 0 1 0 0,-1-1 0 0 0,1 1-1 0 0,0 0 1 0 0,0 0 0 0 0,-1-1-1 0 0,1 1-32 0 0,0 1 0 0 0,0-1 0 0 0,-1 1 0 0 0,1-1 0 0 0,0 0-1 0 0,0 1 1 0 0,0-1 0 0 0,-1 1 0 0 0,1-1 0 0 0,0 1 0 0 0,0-1-1 0 0,0 1 1 0 0,0-1 0 0 0,0 1 0 0 0,0-1 0 0 0,0 1-1 0 0,0-1 1 0 0,0 1 0 0 0,0-1 0 0 0,0 1 0 0 0,0-1 0 0 0,0 0-1 0 0,0 1 1 0 0,1-1 0 0 0,-1 1 0 0 0,0-1 0 0 0,0 1 0 0 0,0-1-1 0 0,1 0 1 0 0,-1 1 0 0 0,1 0 0 0 0,2 14 401 0 0,0 1 0 0 0,0-1 0 0 0,-1 31-1 0 0,0-20-24 0 0,1 80 1077 0 0,5 41 63 0 0,20 69-353 0 0,33 379-759 0 0,-58-476-412 0 0,-14 133-1 0 0,7-195-45 0 0,4-38-61 0 0,-1 0 1 0 0,-1 0-1 0 0,-1 0 1 0 0,0 0 0 0 0,-10 30-1 0 0,7-39-433 0 0,2-9-601 0 0,-2-19-2028 0 0,-2-5 153 0 0,-14-25-3093 0 0,13 31 3871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0.949"/>
    </inkml:context>
    <inkml:brush xml:id="br0">
      <inkml:brushProperty name="width" value="0.05" units="cm"/>
      <inkml:brushProperty name="height" value="0.05" units="cm"/>
    </inkml:brush>
  </inkml:definitions>
  <inkml:trace contextRef="#ctx0" brushRef="#br0">32 158 8265 0 0,'-14'6'150'0'0,"0"1"974"0"0,13-7-1055 0 0,1 0 0 0 0,0 0-1 0 0,0 0 1 0 0,0 0 0 0 0,0 0-1 0 0,0 0 1 0 0,0 0 0 0 0,-1 0-1 0 0,1 0 1 0 0,0 0 0 0 0,0 0-1 0 0,0 0 1 0 0,0 0 0 0 0,0 0 0 0 0,0 1-1 0 0,0-1 1 0 0,0 0 0 0 0,-1 0-1 0 0,1 0 1 0 0,0 0 0 0 0,0 0-1 0 0,0 0 1 0 0,0 0 0 0 0,0 0-1 0 0,0 0 1 0 0,0 0 0 0 0,0 0-1 0 0,0 1 1 0 0,0-1 0 0 0,0 0 0 0 0,0 0-1 0 0,0 0 1 0 0,0 0 0 0 0,-1 0-1 0 0,1 0 1 0 0,0 0 0 0 0,0 1-1 0 0,0-1 1 0 0,0 0 0 0 0,0 0-1 0 0,0 0 1 0 0,0 0 0 0 0,0 0-1 0 0,1 0 1 0 0,-1 1 0 0 0,0-1 0 0 0,0 0-1 0 0,0 0 1 0 0,0 0 0 0 0,0 0-1 0 0,0 0 1 0 0,0 0 0 0 0,0 0-1 0 0,0 0 1 0 0,0 1 0 0 0,0-1-1 0 0,0 0 1 0 0,0 0 0 0 0,0 0-1 0 0,1 0 1 0 0,-1 0 0 0 0,0 0 0 0 0,0 0-1 0 0,0 0 1 0 0,0 0 0 0 0,0 0-1 0 0,87 26 3486 0 0,-2-2-3276 0 0,-52-12-676 0 0,1-2 0 0 0,0-2-1 0 0,44 6 1 0 0,-56-13-2476 0 0,40-5 0 0 0,-60 4 2715 0 0,4-1-66 0 0,-1 0 0 0 0,1 0 0 0 0,-1-1 0 0 0,0 0 0 0 0,0 0 1 0 0,0-1-1 0 0,0 1 0 0 0,0-1 0 0 0,0 0 0 0 0,-1 0 0 0 0,1-1 0 0 0,-1 1 0 0 0,0-1 0 0 0,4-5 0 0 0,2-2 73 0 0,-1 0 0 0 0,0-1-1 0 0,-1 0 1 0 0,8-15-1 0 0,29-77 3249 0 0,-31 66 321 0 0,-8 29-2025 0 0,-3 9 1122 0 0,-2 1-2277 0 0,-1 1 1 0 0,0-1 0 0 0,1 0-1 0 0,-1 0 1 0 0,0 0 0 0 0,0 0-1 0 0,0 0 1 0 0,0 0 0 0 0,0 0-1 0 0,0 0 1 0 0,0 0 0 0 0,-1 1-1 0 0,1 1 1 0 0,-2 2 92 0 0,0 1 0 0 0,-1-1-1 0 0,1 0 1 0 0,-1 0 0 0 0,0 0-1 0 0,0 0 1 0 0,0 0 0 0 0,-7 7-1 0 0,-38 35 397 0 0,18-19-450 0 0,-103 106-437 0 0,42-47-3171 0 0,43-38-832 0 0,26-25 1278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1.895"/>
    </inkml:context>
    <inkml:brush xml:id="br0">
      <inkml:brushProperty name="width" value="0.05" units="cm"/>
      <inkml:brushProperty name="height" value="0.05" units="cm"/>
    </inkml:brush>
  </inkml:definitions>
  <inkml:trace contextRef="#ctx0" brushRef="#br0">600 237 9029 0 0,'20'-9'346'0'0,"0"-2"0"0"0,-1 0 1 0 0,0-1-1 0 0,-1-1 0 0 0,25-22 0 0 0,-8 7 586 0 0,-27 22-618 0 0,0 0 0 0 0,0 0 0 0 0,0 0 0 0 0,-1-1 0 0 0,0-1 0 0 0,0 1 1 0 0,10-16-1 0 0,-16 22-276 0 0,0 0 1 0 0,0-1 0 0 0,-1 1 0 0 0,1 0-1 0 0,-1 0 1 0 0,1-1 0 0 0,-1 1 0 0 0,1 0 0 0 0,-1-1-1 0 0,0 1 1 0 0,0 0 0 0 0,0-1 0 0 0,0 1-1 0 0,0-1 1 0 0,0 1 0 0 0,0 0 0 0 0,0-1-1 0 0,0 1 1 0 0,-1 0 0 0 0,1-1 0 0 0,0 1-1 0 0,-1 0 1 0 0,0-3 0 0 0,-1 3-18 0 0,1 0 0 0 0,0 0 0 0 0,-1-1 0 0 0,1 1 0 0 0,0 0 0 0 0,-1 0 0 0 0,1 1 0 0 0,-1-1 0 0 0,0 0 0 0 0,1 0 0 0 0,-1 1 0 0 0,0-1 0 0 0,1 1 0 0 0,-1 0 0 0 0,-3-1 0 0 0,-6 0 1 0 0,-1 1 0 0 0,1 0 0 0 0,0 0-1 0 0,-16 4 1 0 0,-24 5 133 0 0,-90 29 0 0 0,-45 31 163 0 0,166-62-268 0 0,-31 14 194 0 0,-67 36 1 0 0,100-47-162 0 0,0 1 0 0 0,1 0-1 0 0,1 2 1 0 0,-1 0 0 0 0,2 1 0 0 0,-26 30-1 0 0,36-38-68 0 0,1-1 0 0 0,0 1 0 0 0,1 0 0 0 0,-1 0 0 0 0,1 1 0 0 0,0-1 0 0 0,1 1 0 0 0,0 0 0 0 0,0-1-1 0 0,0 1 1 0 0,-1 10 0 0 0,3-13-11 0 0,0-1-1 0 0,0 0 1 0 0,0 0-1 0 0,1 0 1 0 0,-1 0-1 0 0,1 1 1 0 0,0-1-1 0 0,0 0 1 0 0,0 0-1 0 0,0 0 1 0 0,0 0-1 0 0,1-1 1 0 0,-1 1-1 0 0,1 0 1 0 0,0 0 0 0 0,0-1-1 0 0,0 1 1 0 0,0-1-1 0 0,0 0 1 0 0,1 0-1 0 0,-1 0 1 0 0,1 0-1 0 0,-1 0 1 0 0,1 0-1 0 0,0 0 1 0 0,-1-1-1 0 0,5 2 1 0 0,8 3 6 0 0,1 0 1 0 0,0-1 0 0 0,0-1 0 0 0,0-1 0 0 0,0 0 0 0 0,30 1-1 0 0,103-8-3 0 0,-116 2-9 0 0,111-10-2 0 0,220-47 0 0 0,133-75-4 0 0,-440 117 29 0 0,-19 6-11 0 0,0-1-1 0 0,64-31 1 0 0,-99 41-8 0 0,0 1-1 0 0,-1-1 1 0 0,1 1 0 0 0,0-1 0 0 0,-1 0 0 0 0,0 0 0 0 0,1 0 0 0 0,-1 0-1 0 0,0 0 1 0 0,0-1 0 0 0,3-3 0 0 0,-5 5-2 0 0,0-1 1 0 0,1 1-1 0 0,-1 0 0 0 0,0 0 0 0 0,0-1 1 0 0,0 1-1 0 0,0 0 0 0 0,0 0 1 0 0,0 0-1 0 0,-1-1 0 0 0,1 1 1 0 0,0 0-1 0 0,0 0 0 0 0,-1-1 0 0 0,1 1 1 0 0,-1 0-1 0 0,1 0 0 0 0,-1 0 1 0 0,0 0-1 0 0,1 0 0 0 0,-1 0 1 0 0,0 0-1 0 0,0 0 0 0 0,0 0 0 0 0,0 0 1 0 0,0 0-1 0 0,0 1 0 0 0,0-1 1 0 0,0 0-1 0 0,-1 0 0 0 0,-5-4 0 0 0,-1 0-1 0 0,0 0 0 0 0,0 1 1 0 0,0 0-1 0 0,-1 0 0 0 0,1 1 0 0 0,-1 0 1 0 0,-9-2-1 0 0,-77-10-15 0 0,72 12 11 0 0,-81-9-313 0 0,-1 4-1 0 0,0 5 0 0 0,0 4 1 0 0,-202 29-1 0 0,268-23-375 0 0,-68 23 0 0 0,87-23 9 0 0,2 1-1 0 0,-1 1 0 0 0,1 0 1 0 0,0 2-1 0 0,-21 16 0 0 0,35-24 325 0 0,1 0-1 0 0,0 0 1 0 0,-1 1 0 0 0,1 0-1 0 0,-4 6 1 0 0,1-1-364 0 0,-4 3-523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2.490"/>
    </inkml:context>
    <inkml:brush xml:id="br0">
      <inkml:brushProperty name="width" value="0.05" units="cm"/>
      <inkml:brushProperty name="height" value="0.05" units="cm"/>
    </inkml:brush>
  </inkml:definitions>
  <inkml:trace contextRef="#ctx0" brushRef="#br0">193 27 8165 0 0,'-3'5'121'0'0,"0"0"0"0"0,0 0 0 0 0,0 0 0 0 0,1 0 0 0 0,0 0 0 0 0,0 0 0 0 0,1 1 0 0 0,-1-1 0 0 0,1 1 0 0 0,0-1 0 0 0,0 10 0 0 0,0 7 757 0 0,4 35 1 0 0,-2-49-808 0 0,3 62 373 0 0,-4 0 0 0 0,-2 0 1 0 0,-3 0-1 0 0,-4-1 0 0 0,-2 0 0 0 0,-3-1 1 0 0,-35 98-1 0 0,-35 86-55 0 0,82-248-201 0 0,15 1-233 0 0,35 15-31 0 0,-36-16-12 0 0,41-12-571 0 0,197-31 582 0 0,-35 6-10 0 0,-86 20 47 0 0,209 4 0 0 0,-185 10 214 0 0,154-11 677 0 0,-300 10 408 0 0,15-15-1141 0 0,64-43-17 0 0,-64 44 140 0 0,-22 0-185 0 0,0-42-66 0 0,0 42-56 0 0,-5-51-6 0 0,-14-205-5 0 0,17 241 38 0 0,0 1 1 0 0,3-49 0 0 0,2 53 8 0 0,8-272-34 0 0,-10 292 105 0 0,-1 1 1 0 0,0-1 0 0 0,0 1 0 0 0,-1-1 0 0 0,1 1 0 0 0,-1-1 0 0 0,1 1-1 0 0,-1-1 1 0 0,0 1 0 0 0,0 0 0 0 0,-1 0 0 0 0,1-1 0 0 0,-3-3 0 0 0,2 8-11 0 0,0-1 1 0 0,0 0 0 0 0,1 1 0 0 0,-1-1-1 0 0,0 1 1 0 0,0-1 0 0 0,0 1 0 0 0,0 0-1 0 0,1 0 1 0 0,-1 0 0 0 0,0 0 0 0 0,1 0-1 0 0,-1 0 1 0 0,-2 2 0 0 0,4-2-22 0 0,-22 17-200 0 0,1 0 0 0 0,1 2 0 0 0,1 1 0 0 0,-31 42 0 0 0,27-17-3085 0 0,16-31 1551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3.350"/>
    </inkml:context>
    <inkml:brush xml:id="br0">
      <inkml:brushProperty name="width" value="0.05" units="cm"/>
      <inkml:brushProperty name="height" value="0.05" units="cm"/>
    </inkml:brush>
  </inkml:definitions>
  <inkml:trace contextRef="#ctx0" brushRef="#br0">128 1647 7485 0 0,'4'7'618'0'0,"0"-9"805"0"0,2-19 2327 0 0,2-4-1255 0 0,-4 16-2198 0 0,0 0 0 0 0,0 0 1 0 0,-1 0-1 0 0,0 0 0 0 0,-1-1 0 0 0,0 1 0 0 0,0-1 0 0 0,-1 1 0 0 0,0-1 0 0 0,-1 0 0 0 0,-1-16 0 0 0,2-167-82 0 0,0 0-200 0 0,-65-379-69 0 0,46 437 30 0 0,6 40 12 0 0,-5 0 1 0 0,-29-95 0 0 0,46 190 11 0 0,0 0-1 0 0,0 0 1 0 0,0 0 0 0 0,0-1-1 0 0,0 1 1 0 0,0 0 0 0 0,0 0 0 0 0,0 0-1 0 0,0 0 1 0 0,0 0 0 0 0,0 0-1 0 0,0 0 1 0 0,0-1 0 0 0,0 1 0 0 0,0 0-1 0 0,0 0 1 0 0,0 0 0 0 0,0 0 0 0 0,0 0-1 0 0,0 0 1 0 0,0 0 0 0 0,0 0-1 0 0,0-1 1 0 0,0 1 0 0 0,0 0 0 0 0,0 0-1 0 0,0 0 1 0 0,0 0 0 0 0,-1 0 0 0 0,1 0-1 0 0,0 0 1 0 0,0 0 0 0 0,0 0-1 0 0,0 0 1 0 0,0 0 0 0 0,0 0 0 0 0,0 0-1 0 0,0-1 1 0 0,-1 1 0 0 0,1 0-1 0 0,0 0 1 0 0,0 0 0 0 0,0 0 0 0 0,0 0-1 0 0,0 0 1 0 0,0 0 0 0 0,0 0 0 0 0,-1 0-1 0 0,1 0 1 0 0,0 0 0 0 0,0 0-1 0 0,0 1 1 0 0,0-1 0 0 0,0 0 0 0 0,0 0-1 0 0,0 0 1 0 0,-1 0 0 0 0,1 0 0 0 0,0 0-1 0 0,-4 10 1 0 0,-2 17 0 0 0,6-26-2 0 0,-2 15-508 0 0,0 0 1 0 0,1 0-1 0 0,0 0 0 0 0,2 0 0 0 0,0 0 1 0 0,3 19-1 0 0,-2-18-3065 0 0,0 33 1 0 0,-2-44 2121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3.721"/>
    </inkml:context>
    <inkml:brush xml:id="br0">
      <inkml:brushProperty name="width" value="0.05" units="cm"/>
      <inkml:brushProperty name="height" value="0.05" units="cm"/>
    </inkml:brush>
  </inkml:definitions>
  <inkml:trace contextRef="#ctx0" brushRef="#br0">28 278 7645 0 0,'0'0'56'0'0,"4"0"1783"0"0,-6 5-1522 0 0,-2-1 0 0 0,1 0-1 0 0,0-1 1 0 0,-1 1 0 0 0,0-1-1 0 0,-8 6 1 0 0,36-48 503 0 0,96-178-408 0 0,-96 184 97 0 0,-23 31-406 0 0,1 0-1 0 0,0 0 0 0 0,0 1 1 0 0,1-1-1 0 0,-1 0 0 0 0,0 1 0 0 0,0-1 1 0 0,1 1-1 0 0,-1-1 0 0 0,1 1 0 0 0,-1 0 1 0 0,4-1-1 0 0,-5 3-54 0 0,1-1 0 0 0,-1 0 0 0 0,1 0 0 0 0,-1 1 0 0 0,0-1 1 0 0,1 1-1 0 0,-1-1 0 0 0,0 1 0 0 0,1-1 0 0 0,-1 1 0 0 0,0 0 0 0 0,0 0 0 0 0,0 0 0 0 0,0-1 0 0 0,1 1 0 0 0,-1 0 0 0 0,0 1 0 0 0,-1-1 1 0 0,1 0-1 0 0,0 0 0 0 0,0 0 0 0 0,0 0 0 0 0,-1 1 0 0 0,1-1 0 0 0,0 3 0 0 0,14 34 477 0 0,-15-38-523 0 0,35 143 632 0 0,-12-44-1378 0 0,-7-2-2386 0 0,-8-64 1554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4.576"/>
    </inkml:context>
    <inkml:brush xml:id="br0">
      <inkml:brushProperty name="width" value="0.05" units="cm"/>
      <inkml:brushProperty name="height" value="0.05" units="cm"/>
    </inkml:brush>
  </inkml:definitions>
  <inkml:trace contextRef="#ctx0" brushRef="#br0">67 649 5056 0 0,'4'-5'88'0'0,"0"-1"0"0"0,-1 1-1 0 0,0-1 1 0 0,0 0-1 0 0,0 0 1 0 0,0 0-1 0 0,-1-1 1 0 0,3-9-1 0 0,1-5 544 0 0,-3 13-238 0 0,0 1 1 0 0,-1-1-1 0 0,-1 0 1 0 0,1 1-1 0 0,0-17 1 0 0,-2 20-139 0 0,0 0 0 0 0,0 0 0 0 0,-1 1 0 0 0,0-1 1 0 0,1 0-1 0 0,-1 0 0 0 0,-1 0 0 0 0,1 0 0 0 0,-1 1 1 0 0,1-1-1 0 0,-1 1 0 0 0,0-1 0 0 0,-4-5 0 0 0,4 7 42 0 0,1 1-70 0 0,0 0 0 0 0,-1-1 0 0 0,1 1-1 0 0,0-1 1 0 0,0 1 0 0 0,0-1 0 0 0,0 1 0 0 0,0-1-1 0 0,1 0 1 0 0,-1 1 0 0 0,0-1 0 0 0,1 0 0 0 0,-1 0-1 0 0,1 1 1 0 0,0-1 0 0 0,-1 0 0 0 0,1 0-1 0 0,0-2 1 0 0,13 60 1004 0 0,34 159 70 0 0,-12-70-1306 0 0,-34-144-2 0 0,-1 0 0 0 0,0 1-1 0 0,1-1 1 0 0,-1 0 0 0 0,0 1-1 0 0,1-1 1 0 0,0 0 0 0 0,-1 1-1 0 0,1-1 1 0 0,0 0 0 0 0,0 0-1 0 0,-1 0 1 0 0,3 2 0 0 0,-3-4-19 0 0,1 1 1 0 0,-1-1-1 0 0,1 1 1 0 0,-1-1-1 0 0,0 1 1 0 0,1-1-1 0 0,-1 1 1 0 0,0-1-1 0 0,1 0 0 0 0,-1 1 1 0 0,0-1-1 0 0,1 1 1 0 0,-1-1-1 0 0,0 0 1 0 0,0 1-1 0 0,0-1 1 0 0,0 0-1 0 0,0 1 1 0 0,0-1-1 0 0,0 0 1 0 0,0 1-1 0 0,0-1 0 0 0,0 0 1 0 0,0 1-1 0 0,0-1 1 0 0,0 1-1 0 0,-1-2 1 0 0,0-17-372 0 0,0-1-1 0 0,-2 1 1 0 0,0 0 0 0 0,-9-30 0 0 0,-33-75-262 0 0,13 41 413 0 0,7 7 131 0 0,3 0 1 0 0,-22-154-1 0 0,43 220 103 0 0,0 0 0 0 0,1-1 0 0 0,1 1 1 0 0,-1 0-1 0 0,5-19 0 0 0,-4 27 9 0 0,-1 0 1 0 0,1 0-1 0 0,-1 0 1 0 0,1 0-1 0 0,0 0 1 0 0,0 1-1 0 0,0-1 1 0 0,0 0-1 0 0,0 1 1 0 0,0-1-1 0 0,0 1 1 0 0,1-1-1 0 0,-1 1 1 0 0,1-1-1 0 0,2-1 1 0 0,-2 2 1 0 0,-1 1 0 0 0,1-1 1 0 0,-1 1-1 0 0,1 0 0 0 0,-1 0 1 0 0,1-1-1 0 0,0 1 0 0 0,-1 0 0 0 0,1 0 1 0 0,-1 0-1 0 0,1 1 0 0 0,0-1 1 0 0,-1 0-1 0 0,1 1 0 0 0,-1-1 0 0 0,1 1 1 0 0,-1-1-1 0 0,1 1 0 0 0,-1 0 1 0 0,1 0-1 0 0,-1-1 0 0 0,3 3 0 0 0,4 3 14 0 0,0 1 0 0 0,0 0 0 0 0,0 0-1 0 0,-1 0 1 0 0,0 1 0 0 0,0 0-1 0 0,-1 1 1 0 0,8 12 0 0 0,-5-6 40 0 0,-1 2 0 0 0,0-1 0 0 0,-1 1 0 0 0,4 18 0 0 0,-8-26-37 0 0,-2-1-1 0 0,1 1 1 0 0,-1 0-1 0 0,-1 0 0 0 0,1 0 1 0 0,-2 0-1 0 0,1 0 0 0 0,-1 0 1 0 0,0 0-1 0 0,-1 0 0 0 0,0 0 1 0 0,-1 0-1 0 0,0-1 1 0 0,0 1-1 0 0,-1-1 0 0 0,0 0 1 0 0,0 0-1 0 0,-1 0 0 0 0,0-1 1 0 0,0 0-1 0 0,-11 12 0 0 0,12-15-128 0 0,-1 0 0 0 0,0 0 0 0 0,0-1 0 0 0,0 1 0 0 0,0-1 0 0 0,-10 4 0 0 0,11-6-358 0 0,1 1 0 0 0,-1-1 0 0 0,0 0 0 0 0,0-1-1 0 0,0 1 1 0 0,-7 0 0 0 0,11-1 381 0 0,-1-1 0 0 0,1 1-1 0 0,-1 0 1 0 0,1 0 0 0 0,-1 0-1 0 0,1 0 1 0 0,0 0 0 0 0,-1-1-1 0 0,1 1 1 0 0,-1 0 0 0 0,1 0 0 0 0,0-1-1 0 0,-1 1 1 0 0,1 0 0 0 0,0-1-1 0 0,-1 1 1 0 0,1 0 0 0 0,0-1-1 0 0,0 1 1 0 0,-1-1 0 0 0,1 1-1 0 0,0 0 1 0 0,0-1 0 0 0,0 1-1 0 0,0-1 1 0 0,-1 1 0 0 0,1-1-1 0 0,0 1 1 0 0,0 0 0 0 0,0-1-1 0 0,0 1 1 0 0,0-2 0 0 0,0 1-327 0 0,-1-3-963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5.884"/>
    </inkml:context>
    <inkml:brush xml:id="br0">
      <inkml:brushProperty name="width" value="0.05" units="cm"/>
      <inkml:brushProperty name="height" value="0.05" units="cm"/>
    </inkml:brush>
  </inkml:definitions>
  <inkml:trace contextRef="#ctx0" brushRef="#br0">0 474 9061 0 0,'10'-1'729'0'0,"-9"3"-498"0"0,0-1-1 0 0,-1 1 1 0 0,1 0 0 0 0,-1 0-1 0 0,1 0 1 0 0,-1-1-1 0 0,0 1 1 0 0,0 0 0 0 0,0 0-1 0 0,0 0 1 0 0,0 0-1 0 0,0 1 1 0 0,2 22 1696 0 0,1-19-1658 0 0,1 0-1 0 0,0 0 1 0 0,0 0-1 0 0,1 0 1 0 0,0-1-1 0 0,0 0 1 0 0,10 9 0 0 0,-8-8-185 0 0,0 0 0 0 0,0 1 1 0 0,-1 0-1 0 0,0 0 0 0 0,6 10 1 0 0,-6-6-62 0 0,-1-1 0 0 0,0 1 0 0 0,-1 0 1 0 0,0 0-1 0 0,-1 1 0 0 0,0-1 0 0 0,-1 0 1 0 0,0 1-1 0 0,0 21 0 0 0,-2-32-32 0 0,1-1 0 0 0,-1 1-1 0 0,0 0 1 0 0,0 0-1 0 0,0-1 1 0 0,0 1 0 0 0,0 0-1 0 0,0 0 1 0 0,0-1 0 0 0,-1 1-1 0 0,1 0 1 0 0,0 0 0 0 0,0-1-1 0 0,-1 1 1 0 0,1 0-1 0 0,0-1 1 0 0,-1 1 0 0 0,1 0-1 0 0,0-1 1 0 0,-1 1 0 0 0,1-1-1 0 0,-1 1 1 0 0,1-1-1 0 0,-1 1 1 0 0,1-1 0 0 0,-1 1-1 0 0,0 0 1 0 0,0-1-29 0 0,0 0 0 0 0,0 0 0 0 0,0 0 0 0 0,0 0-1 0 0,0-1 1 0 0,0 1 0 0 0,0 0 0 0 0,1 0 0 0 0,-1-1 0 0 0,0 1 0 0 0,0 0 0 0 0,0-1 0 0 0,0 1-1 0 0,1-1 1 0 0,-1 1 0 0 0,0-1 0 0 0,0 1 0 0 0,0-2 0 0 0,-2-1-129 0 0,0 0 0 0 0,-1 0 0 0 0,2 0 0 0 0,-1 0 0 0 0,0-1 0 0 0,1 1 0 0 0,0-1 0 0 0,-4-7 0 0 0,2-9-41 0 0,1 0 0 0 0,1 0 0 0 0,0 0 0 0 0,3-23 0 0 0,-2-7-11 0 0,1 48 208 0 0,-1-27-174 0 0,3-31 1 0 0,-2 52 154 0 0,1 1-1 0 0,0 0 1 0 0,1-1-1 0 0,0 1 1 0 0,0 0 0 0 0,0 0-1 0 0,1 0 1 0 0,0 0-1 0 0,7-11 1 0 0,-9 16 3 0 0,1 0 0 0 0,0 0 0 0 0,0 0 0 0 0,-1 0 0 0 0,1 1 0 0 0,0-1-1 0 0,0 0 1 0 0,1 1 0 0 0,-1 0 0 0 0,0-1 0 0 0,0 1 0 0 0,1 0 0 0 0,-1 0 0 0 0,1 1 0 0 0,-1-1 0 0 0,1 0 0 0 0,-1 1 0 0 0,1 0 0 0 0,-1-1 0 0 0,1 1 0 0 0,0 0 0 0 0,-1 0 0 0 0,1 0-1 0 0,-1 1 1 0 0,1-1 0 0 0,-1 1 0 0 0,1-1 0 0 0,-1 1 0 0 0,3 1 0 0 0,4 1-358 0 0,0 1 0 0 0,-1 0 1 0 0,0 0-1 0 0,0 1 0 0 0,0 0 0 0 0,9 8 0 0 0,-11-8 123 0 0,1-1-1 0 0,0 0 0 0 0,-1 0 1 0 0,1 0-1 0 0,0-1 1 0 0,1 0-1 0 0,-1-1 1 0 0,0 0-1 0 0,1 0 0 0 0,9 1 1 0 0,-2-1 77 0 0,0-1-1 0 0,1 0 1 0 0,-1-2 0 0 0,17-1 0 0 0,-28 1 257 0 0,1 1 0 0 0,-1-1 0 0 0,0 0 0 0 0,0 0 0 0 0,0 0 0 0 0,0-1 0 0 0,0 1 0 0 0,0-1 0 0 0,0 0 0 0 0,0 0 0 0 0,-1 0 0 0 0,1-1 0 0 0,-1 1 1 0 0,1-1-1 0 0,3-4 0 0 0,-7 6-32 0 0,0 0 1 0 0,0 0 0 0 0,0 0 0 0 0,0 0 0 0 0,0 1 0 0 0,0-1-1 0 0,-1 0 1 0 0,1 0 0 0 0,0 0 0 0 0,0 0 0 0 0,-1 1 0 0 0,1-1-1 0 0,0 0 1 0 0,-1 0 0 0 0,1 0 0 0 0,-1 1 0 0 0,1-1 0 0 0,-1 0-1 0 0,0 1 1 0 0,1-1 0 0 0,-1 0 0 0 0,1 1 0 0 0,-1-1 0 0 0,0 1-1 0 0,0-1 1 0 0,-19-14 1004 0 0,19 15-995 0 0,1 0 0 0 0,0-1 0 0 0,-1 1 0 0 0,1-1 1 0 0,-1 1-1 0 0,1 0 0 0 0,-1 0 0 0 0,0-1 0 0 0,1 1 0 0 0,-1 0 0 0 0,1 0 1 0 0,-1 0-1 0 0,1-1 0 0 0,-1 1 0 0 0,0 0 0 0 0,1 0 0 0 0,-1 0 0 0 0,0 0 1 0 0,1 0-1 0 0,-1 0 0 0 0,1 0 0 0 0,-1 0 0 0 0,0 0 0 0 0,1 1 0 0 0,-1-1 1 0 0,1 0-1 0 0,-1 0 0 0 0,1 0 0 0 0,-2 1 0 0 0,-7 18 1211 0 0,6-10-1122 0 0,-3 5 194 0 0,-6 15 558 0 0,-12 46 1 0 0,22-67-802 0 0,0 0-1 0 0,1 1 1 0 0,0-1 0 0 0,0 0-1 0 0,1 1 1 0 0,0-1 0 0 0,0 0 0 0 0,1 1-1 0 0,0-1 1 0 0,1 0 0 0 0,2 8-1 0 0,-3-13-81 0 0,0 1-1 0 0,0-1 1 0 0,1 0-1 0 0,-1 0 1 0 0,1-1-1 0 0,0 1 1 0 0,0 0-1 0 0,0-1 1 0 0,0 1-1 0 0,0-1 1 0 0,0 1-1 0 0,1-1 1 0 0,-1 0 0 0 0,1 0-1 0 0,0 0 1 0 0,0 0-1 0 0,0-1 1 0 0,0 1-1 0 0,0-1 1 0 0,0 0-1 0 0,0 0 1 0 0,0 0-1 0 0,0 0 1 0 0,0 0-1 0 0,1 0 1 0 0,-1-1-1 0 0,0 0 1 0 0,1 0-1 0 0,2 0 1 0 0,2-1-62 0 0,-1 0 1 0 0,1 0-1 0 0,-1 0 1 0 0,0-1-1 0 0,0 0 1 0 0,0-1 0 0 0,0 0-1 0 0,0 0 1 0 0,0 0-1 0 0,-1-1 1 0 0,12-8-1 0 0,-14 9-20 0 0,0 0-1 0 0,0-1 1 0 0,-1 1-1 0 0,1-1 1 0 0,-1 0-1 0 0,0 0 1 0 0,0 0-1 0 0,0 0 1 0 0,0 0-1 0 0,-1-1 0 0 0,0 1 1 0 0,0-1-1 0 0,0 1 1 0 0,0-1-1 0 0,-1 0 1 0 0,0 0-1 0 0,0 0 1 0 0,0 0-1 0 0,0 0 1 0 0,-1-7-1 0 0,-1 5 47 0 0,0 0 0 0 0,0 1 1 0 0,-1-1-1 0 0,1 1 0 0 0,-2-1 0 0 0,1 1 0 0 0,-1 0 0 0 0,0 0 1 0 0,0 0-1 0 0,0 0 0 0 0,-1 0 0 0 0,0 1 0 0 0,0-1 0 0 0,-10-8 1 0 0,6 6 24 0 0,0 1 1 0 0,-1 0 0 0 0,-9-6 0 0 0,14 10 3 0 0,1 1 0 0 0,-1 0 0 0 0,0 0 0 0 0,0 0 0 0 0,-1 1 0 0 0,1-1 0 0 0,0 1 1 0 0,0 0-1 0 0,-1 0 0 0 0,-5 0 0 0 0,47 1-57 0 0,-6 1 79 0 0,42-5 0 0 0,-33-1-40 0 0,0-3-1 0 0,-1-1 1 0 0,58-22-1 0 0,-92 29 18 0 0,-1-1 0 0 0,1 1 0 0 0,-1-1 0 0 0,1 0 0 0 0,5-6 0 0 0,-9 9-1 0 0,0-1 0 0 0,0 0 1 0 0,0 0-1 0 0,-1 0 0 0 0,1 0 1 0 0,0 0-1 0 0,-1 0 0 0 0,1 0 1 0 0,0 0-1 0 0,-1 0 0 0 0,1 0 1 0 0,0-3-1 0 0,-1 4 1 0 0,0-1 0 0 0,0 1-1 0 0,0-1 1 0 0,-1 1 0 0 0,1-1-1 0 0,0 1 1 0 0,0-1 0 0 0,0 1-1 0 0,0-1 1 0 0,-1 1 0 0 0,1-1-1 0 0,0 1 1 0 0,0-1 0 0 0,-1 1-1 0 0,1-1 1 0 0,0 1 0 0 0,-1-1 0 0 0,1 1-1 0 0,0 0 1 0 0,-1-1 0 0 0,1 1-1 0 0,-1 0 1 0 0,1-1 0 0 0,-1 1-1 0 0,1 0 1 0 0,-1-1 0 0 0,1 1-1 0 0,-1 0 1 0 0,0 0 0 0 0,0-1 2 0 0,0 1 1 0 0,0 0 0 0 0,0 0-1 0 0,0 0 1 0 0,-1 0 0 0 0,1 0-1 0 0,0 0 1 0 0,0 0-1 0 0,0 0 1 0 0,0 0 0 0 0,0 1-1 0 0,-1-1 1 0 0,1 0 0 0 0,0 1-1 0 0,0-1 1 0 0,0 1-1 0 0,0-1 1 0 0,0 1 0 0 0,0-1-1 0 0,0 1 1 0 0,0 0-1 0 0,0 0 1 0 0,1-1 0 0 0,-1 1-1 0 0,0 0 1 0 0,0 0 0 0 0,1 0-1 0 0,-1 0 1 0 0,0 0-1 0 0,0 2 1 0 0,-21 37 302 0 0,18-31-174 0 0,-1 2 12 0 0,1 0-1 0 0,0-1 0 0 0,1 2 0 0 0,0-1 1 0 0,-3 22-1 0 0,5-26-80 0 0,1 0 0 0 0,0 0 0 0 0,0 1 0 0 0,1-1 1 0 0,-1 0-1 0 0,1 0 0 0 0,1 0 0 0 0,0 0 0 0 0,0 0 0 0 0,4 11 0 0 0,-5-16-47 0 0,0 0 0 0 0,1 0 1 0 0,-1 1-1 0 0,0-1 0 0 0,1-1 0 0 0,-1 1 1 0 0,1 0-1 0 0,-1 0 0 0 0,1 0 0 0 0,0-1 1 0 0,0 1-1 0 0,0-1 0 0 0,0 0 0 0 0,0 1 0 0 0,0-1 1 0 0,0 0-1 0 0,0 0 0 0 0,0 0 0 0 0,1-1 1 0 0,-1 1-1 0 0,0 0 0 0 0,1-1 0 0 0,-1 0 1 0 0,0 1-1 0 0,1-1 0 0 0,-1 0 0 0 0,1 0 1 0 0,-1 0-1 0 0,0-1 0 0 0,1 1 0 0 0,-1 0 0 0 0,0-1 1 0 0,1 0-1 0 0,-1 1 0 0 0,0-1 0 0 0,3-2 1 0 0,1 1-12 0 0,0-1 1 0 0,0 0 0 0 0,-1-1 0 0 0,1 0 0 0 0,-1 0-1 0 0,0 0 1 0 0,0 0 0 0 0,0-1 0 0 0,0 0 0 0 0,-1 0 0 0 0,7-10-1 0 0,-6 7-5 0 0,-1-1-1 0 0,-1 1 1 0 0,1-1-1 0 0,-2 0 1 0 0,1 0-1 0 0,-1 0 0 0 0,0 0 1 0 0,-1-1-1 0 0,0 1 1 0 0,-1 0-1 0 0,0-1 1 0 0,0 1-1 0 0,-1 0 0 0 0,-3-13 1 0 0,-3-13-16 0 0,-3 1 0 0 0,-20-51 1 0 0,-2-3-17 0 0,-4-13-23 0 0,31 92 91 0 0,1 9 48 0 0,0 18 172 0 0,1 25 212 0 0,4-13-147 0 0,2 0-1 0 0,0 0 1 0 0,3 0-1 0 0,0-1 1 0 0,2 0-1 0 0,11 28 0 0 0,81 163 3009 0 0,-90-202-3135 0 0,1-1 1 0 0,20 22 0 0 0,-31-39-192 0 0,0 0-1 0 0,0 0 1 0 0,0 1 0 0 0,0-1-1 0 0,0 0 1 0 0,0 0 0 0 0,0 0-1 0 0,0 0 1 0 0,0 0 0 0 0,0 0-1 0 0,0 0 1 0 0,0 0-1 0 0,0 0 1 0 0,0 0 0 0 0,0 0-1 0 0,0 0 1 0 0,1 0 0 0 0,-1 0-1 0 0,0 0 1 0 0,0 0 0 0 0,0 0-1 0 0,0 0 1 0 0,0 0 0 0 0,0 0-1 0 0,0 0 1 0 0,0 0 0 0 0,0 0-1 0 0,0 0 1 0 0,0 0 0 0 0,0 0-1 0 0,0 0 1 0 0,1 0-1 0 0,-1 0 1 0 0,0 0 0 0 0,0 0-1 0 0,0 0 1 0 0,0 0 0 0 0,0 0-1 0 0,0 0 1 0 0,0 0 0 0 0,0 0-1 0 0,0 0 1 0 0,0 0 0 0 0,0 0-1 0 0,0 0 1 0 0,0-1 0 0 0,0 1-1 0 0,0 0 1 0 0,0 0 0 0 0,0 0-1 0 0,0 0 1 0 0,0 0 0 0 0,0 0-1 0 0,0 0 1 0 0,1 0-1 0 0,-1 0 1 0 0,0 0 0 0 0,0 0-1 0 0,0 0 1 0 0,0 0 0 0 0,0-1-1 0 0,0 1 1 0 0,0 0 0 0 0,-1 0-1 0 0,3-10 42 0 0,-2-15-58 0 0,0 21 7 0 0,0 4-2 0 0,-9-29-8922 0 0,8 25 6826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7.113"/>
    </inkml:context>
    <inkml:brush xml:id="br0">
      <inkml:brushProperty name="width" value="0.05" units="cm"/>
      <inkml:brushProperty name="height" value="0.05" units="cm"/>
    </inkml:brush>
  </inkml:definitions>
  <inkml:trace contextRef="#ctx0" brushRef="#br0">1 172 8069 0 0,'-1'-9'278'0'0,"2"0"0"0"0,-1 1 0 0 0,1-1 1 0 0,0 0-1 0 0,1 1 0 0 0,0-1 0 0 0,1 1 1 0 0,0-1-1 0 0,0 1 0 0 0,0 0 0 0 0,1 0 1 0 0,1 1-1 0 0,-1-1 0 0 0,10-11 0 0 0,-12 17-45 0 0,-1-1-1 0 0,1 1 0 0 0,-1 0 0 0 0,1-1 1 0 0,-1 1-1 0 0,0-1 0 0 0,0 1 0 0 0,0-1 0 0 0,0 1 1 0 0,-1-1-1 0 0,1 0 0 0 0,0-3 0 0 0,1 156 1287 0 0,3 353-706 0 0,-5-496-798 0 0,1-1 0 0 0,0 1-1 0 0,0-1 1 0 0,0 1 0 0 0,4 7 0 0 0,-5-13-13 0 0,0 0 0 0 0,1 0 0 0 0,-1 1 0 0 0,1-1 0 0 0,-1 0 0 0 0,1 0 0 0 0,-1 0 1 0 0,1 0-1 0 0,0 0 0 0 0,-1 0 0 0 0,1 0 0 0 0,0-1 0 0 0,0 1 0 0 0,0 0 0 0 0,0 0 0 0 0,0-1 1 0 0,-1 1-1 0 0,1 0 0 0 0,1-1 0 0 0,-1 1 0 0 0,0-1 0 0 0,0 1 0 0 0,0-1 0 0 0,0 0 0 0 0,0 1 0 0 0,0-1 1 0 0,0 0-1 0 0,1 0 0 0 0,-1 0 0 0 0,0 0 0 0 0,0 0 0 0 0,0 0 0 0 0,0 0 0 0 0,1 0 0 0 0,-1 0 0 0 0,0 0 1 0 0,1-1-1 0 0,18-8-42 0 0,-1-1 1 0 0,-1 0-1 0 0,1-1 1 0 0,-2-2 0 0 0,0 1-1 0 0,20-20 1 0 0,17-12-120 0 0,66-47-3695 0 0,-111 85 3183 0 0,-1-1-1 0 0,0 1 0 0 0,0-1 0 0 0,-1-1 1 0 0,0 0-1 0 0,0 0 0 0 0,-1 0 0 0 0,6-11 1 0 0,-8 12 541 0 0,-1 0 0 0 0,0 0 1 0 0,0 0-1 0 0,-1-1 0 0 0,1 1 1 0 0,-2-1-1 0 0,1 1 0 0 0,-1-1 1 0 0,0 0-1 0 0,-1 1 1 0 0,-1-13-1 0 0,1-77 1394 0 0,0 51 499 0 0,0 45-1672 0 0,0 0 0 0 0,0 1-1 0 0,1-1 1 0 0,-1 0-1 0 0,0 1 1 0 0,0-1-1 0 0,-1 0 1 0 0,1 0-1 0 0,0 1 1 0 0,0-1-1 0 0,0 0 1 0 0,0 0-1 0 0,-1 1 1 0 0,1-1 0 0 0,0 0-1 0 0,-1 1 1 0 0,1-1-1 0 0,0 0 1 0 0,-1 1-1 0 0,1-1 1 0 0,-1 1-1 0 0,1-1 1 0 0,-1 0-1 0 0,1 1 1 0 0,-1 0-1 0 0,1-1 1 0 0,-1 1 0 0 0,-1-1-1 0 0,1 1 21 0 0,0-1 0 0 0,0 1 0 0 0,-1 1-1 0 0,1-1 1 0 0,0 0 0 0 0,0 0 0 0 0,-1 0 0 0 0,1 1 0 0 0,0-1-1 0 0,0 0 1 0 0,0 1 0 0 0,-1-1 0 0 0,1 1 0 0 0,0 0 0 0 0,-1 0-1 0 0,-5 4 293 0 0,0 0 1 0 0,0 1-1 0 0,-11 12 0 0 0,13-12-267 0 0,0 1 0 0 0,1 0-1 0 0,0 0 1 0 0,0 0 0 0 0,0 0 0 0 0,1 1 0 0 0,0-1 0 0 0,-2 10 0 0 0,-11 66 556 0 0,15-75-628 0 0,0-1-19 0 0,0 0 1 0 0,0-1-1 0 0,1 1 0 0 0,1 0 0 0 0,-1 0 0 0 0,1-1 0 0 0,0 1 0 0 0,0 0 1 0 0,1-1-1 0 0,0 1 0 0 0,0-1 0 0 0,1 0 0 0 0,5 11 0 0 0,-6-14-38 0 0,0 0-1 0 0,0 0 1 0 0,0 0 0 0 0,1 0-1 0 0,-1-1 1 0 0,1 1-1 0 0,0-1 1 0 0,0 0-1 0 0,-1 1 1 0 0,1-1-1 0 0,1-1 1 0 0,-1 1-1 0 0,0 0 1 0 0,0-1 0 0 0,1 0-1 0 0,-1 1 1 0 0,1-1-1 0 0,-1-1 1 0 0,1 1-1 0 0,-1 0 1 0 0,1-1-1 0 0,-1 0 1 0 0,1 0-1 0 0,0 0 1 0 0,-1 0 0 0 0,1-1-1 0 0,3 0 1 0 0,0 0-9 0 0,-1-1 1 0 0,1 0-1 0 0,0-1 1 0 0,-1 1-1 0 0,0-1 1 0 0,0 0-1 0 0,0-1 1 0 0,0 0-1 0 0,0 0 1 0 0,0 0-1 0 0,-1 0 1 0 0,0-1-1 0 0,0 0 1 0 0,0 0-1 0 0,-1 0 1 0 0,5-7-1 0 0,-6 8-22 0 0,-1-1 0 0 0,1 1 1 0 0,-1 0-1 0 0,0-1 0 0 0,0 0 0 0 0,0 1 0 0 0,-1-1 0 0 0,0 0 0 0 0,0 0 0 0 0,0 0 0 0 0,0 0 1 0 0,-1 0-1 0 0,0 0 0 0 0,0 0 0 0 0,0 0 0 0 0,0 0 0 0 0,-1 0 0 0 0,0 0 0 0 0,0 0 1 0 0,0 1-1 0 0,-1-1 0 0 0,-3-8 0 0 0,0 4 1 0 0,-1-1-1 0 0,0 1 1 0 0,0 0 0 0 0,0 1-1 0 0,-1 0 1 0 0,-1 0 0 0 0,1 0-1 0 0,-1 1 1 0 0,-1 0 0 0 0,1 1-1 0 0,-1-1 1 0 0,-16-7 0 0 0,24 13 20 0 0,-1 1 0 0 0,1-1 1 0 0,-1 1-1 0 0,1 0 0 0 0,-1 0 1 0 0,1-1-1 0 0,-1 1 1 0 0,1 0-1 0 0,-1 0 0 0 0,-2 1 1 0 0,2 0-10 0 0,13 0 27 0 0,6-2-6 0 0,-1-1 0 0 0,1 0 0 0 0,21-7-1 0 0,12-2-30 0 0,91-9 11 0 0,-141 20 11 0 0,0 0 1 0 0,0 0-1 0 0,0 0 0 0 0,1 0 1 0 0,-1 0-1 0 0,0 0 0 0 0,0 0 1 0 0,0 0-1 0 0,0 0 0 0 0,0 0 0 0 0,0 0 1 0 0,1 0-1 0 0,-1 0 0 0 0,0 0 1 0 0,0 0-1 0 0,0 0 0 0 0,0 0 0 0 0,0 0 1 0 0,0 0-1 0 0,1 0 0 0 0,-1 0 1 0 0,0 0-1 0 0,0 0 0 0 0,0 1 0 0 0,0-1 1 0 0,0 0-1 0 0,0 0 0 0 0,0 0 1 0 0,0 0-1 0 0,0 0 0 0 0,1 0 0 0 0,-1 0 1 0 0,0 0-1 0 0,0 1 0 0 0,0-1 1 0 0,0 0-1 0 0,0 0 0 0 0,0 0 0 0 0,0 0 1 0 0,0 0-1 0 0,0 0 0 0 0,0 1 1 0 0,0-1-1 0 0,0 0 0 0 0,-3 9 4 0 0,-10 13-13 0 0,9-16 2 0 0,-4 8 116 0 0,1 0 1 0 0,0 0-1 0 0,1 1 0 0 0,1-1 0 0 0,-6 27 1 0 0,10-34-61 0 0,0-1 0 0 0,0 0 0 0 0,1 1 0 0 0,0-1 0 0 0,0 1 0 0 0,0-1 0 0 0,1 0 0 0 0,0 1 0 0 0,1-1 1 0 0,-1 0-1 0 0,1 0 0 0 0,0 0 0 0 0,1 0 0 0 0,-1 0 0 0 0,1 0 0 0 0,7 10 0 0 0,-7-13-32 0 0,-1 1 1 0 0,1-1-1 0 0,0 1 1 0 0,1-1-1 0 0,-1 0 0 0 0,0 0 1 0 0,1 0-1 0 0,0-1 1 0 0,-1 1-1 0 0,1-1 0 0 0,0 0 1 0 0,0 0-1 0 0,0-1 0 0 0,1 1 1 0 0,-1-1-1 0 0,0 1 1 0 0,1-2-1 0 0,-1 1 0 0 0,1 0 1 0 0,-1-1-1 0 0,1 0 1 0 0,-1 0-1 0 0,0 0 0 0 0,1 0 1 0 0,-1-1-1 0 0,1 0 1 0 0,-1 1-1 0 0,1-2 0 0 0,-1 1 1 0 0,0-1-1 0 0,0 1 1 0 0,0-1-1 0 0,0 0 0 0 0,7-5 1 0 0,-3 2-34 0 0,-1-1 0 0 0,1 0 0 0 0,-1 0 0 0 0,0-1 0 0 0,0 0-1 0 0,-1 0 1 0 0,0 0 0 0 0,0-1 0 0 0,-1 0 0 0 0,0 0 0 0 0,0-1 0 0 0,-1 1 0 0 0,0-1 0 0 0,-1 0 0 0 0,0 0 0 0 0,0 0 0 0 0,-1-1 0 0 0,0 1 0 0 0,0-1 0 0 0,-1 1 0 0 0,-1-1 0 0 0,0 1 0 0 0,0-1 0 0 0,0 1 0 0 0,-1-1 0 0 0,-1 1 0 0 0,0-1 0 0 0,0 1-1 0 0,-1 0 1 0 0,0 0 0 0 0,0 0 0 0 0,-9-15 0 0 0,12 24 16 0 0,-6-11-13 0 0,-1 0 0 0 0,0 0 1 0 0,-10-10-1 0 0,15 18 10 0 0,0 1-1 0 0,-1-1 1 0 0,1 1-1 0 0,-1 0 1 0 0,1 0 0 0 0,-1 0-1 0 0,0 0 1 0 0,0 1 0 0 0,0-1-1 0 0,0 1 1 0 0,0 0 0 0 0,0-1-1 0 0,0 1 1 0 0,-1 1-1 0 0,1-1 1 0 0,0 0 0 0 0,-5 1-1 0 0,2 1-42 0 0,0 1 0 0 0,1 0 0 0 0,-1 0 0 0 0,0 0 0 0 0,1 1 0 0 0,0-1 0 0 0,0 1 0 0 0,0 1 0 0 0,0-1 0 0 0,0 1 0 0 0,1 0 0 0 0,-6 5 0 0 0,9-8-132 0 0,-1 1 0 0 0,1-1 0 0 0,-1 1 0 0 0,1-1-1 0 0,0 1 1 0 0,0-1 0 0 0,0 1 0 0 0,-1 0 0 0 0,2 0 0 0 0,-1 0-1 0 0,0-1 1 0 0,0 1 0 0 0,1 0 0 0 0,-1 0 0 0 0,1 0 0 0 0,-1 0-1 0 0,1 0 1 0 0,0 0 0 0 0,0 0 0 0 0,0 3 0 0 0,1-3-74 0 0,-1 0 0 0 0,1-1 0 0 0,0 1 0 0 0,0 0 0 0 0,0 0 0 0 0,0-1 0 0 0,0 1 0 0 0,0-1 0 0 0,1 1 0 0 0,-1-1 0 0 0,1 0 0 0 0,-1 1 0 0 0,1-1 0 0 0,-1 0 0 0 0,1 0 0 0 0,-1 0 0 0 0,1 0 0 0 0,0 0 0 0 0,0 0 0 0 0,0-1 0 0 0,3 2 0 0 0,7 2-1130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7.562"/>
    </inkml:context>
    <inkml:brush xml:id="br0">
      <inkml:brushProperty name="width" value="0.05" units="cm"/>
      <inkml:brushProperty name="height" value="0.05" units="cm"/>
    </inkml:brush>
  </inkml:definitions>
  <inkml:trace contextRef="#ctx0" brushRef="#br0">79 189 9569 0 0,'2'-1'56'0'0,"0"0"0"0"0,0 0-1 0 0,0-1 1 0 0,0 1 0 0 0,-1 0 0 0 0,1-1 0 0 0,0 1 0 0 0,-1-1 0 0 0,1 0 0 0 0,0-1-1 0 0,-2 2-31 0 0,1 1 0 0 0,-1 0-1 0 0,0 0 1 0 0,0 0 0 0 0,0 0-1 0 0,0 0 1 0 0,0 0 0 0 0,0-1-1 0 0,0 1 1 0 0,0 0 0 0 0,0 0-1 0 0,0 0 1 0 0,0 0-1 0 0,0 0 1 0 0,0-1 0 0 0,0 1-1 0 0,0 0 1 0 0,0 0 0 0 0,0 0-1 0 0,0 0 1 0 0,0 0 0 0 0,0-1-1 0 0,0 1 1 0 0,0 0 0 0 0,0 0-1 0 0,0 0 1 0 0,0 0 0 0 0,0 0-1 0 0,0-1 1 0 0,0 1 0 0 0,0 0-1 0 0,0 0 1 0 0,-1 0 0 0 0,1 0-1 0 0,0 0 1 0 0,0 0-1 0 0,0 0 1 0 0,0-1 0 0 0,0 1-1 0 0,0 0 1 0 0,0 0 0 0 0,-1 0-1 0 0,1 0 1 0 0,-15 2 1649 0 0,14-1-1547 0 0,-1-1 0 0 0,1 1 0 0 0,0 0 0 0 0,-1 0 0 0 0,1 0 0 0 0,0 0 0 0 0,0 0 0 0 0,0 0 0 0 0,0 0 0 0 0,0 1 0 0 0,0-1 0 0 0,0 0 0 0 0,0 1 0 0 0,0-1 0 0 0,1 0 0 0 0,-1 1 0 0 0,0-1 0 0 0,1 1 0 0 0,-1-1 0 0 0,1 1 0 0 0,0-1 0 0 0,0 1 0 0 0,-1-1 0 0 0,1 3 0 0 0,1 44 652 0 0,-1-38-611 0 0,4 58 197 0 0,21 238 189 0 0,-23-289-536 0 0,-2-11-6 0 0,1-1 0 0 0,-1 1 0 0 0,1 0 0 0 0,1-1 0 0 0,-1 1 1 0 0,1-1-1 0 0,0 1 0 0 0,0-1 0 0 0,1 0 0 0 0,3 6 0 0 0,-6-11-11 0 0,0 1 1 0 0,0-1 0 0 0,0 0 0 0 0,0 0-1 0 0,0 0 1 0 0,0 0 0 0 0,0 0 0 0 0,0 0 0 0 0,0 0-1 0 0,0 1 1 0 0,0-1 0 0 0,0 0 0 0 0,0 0-1 0 0,0 0 1 0 0,1 0 0 0 0,-1 0 0 0 0,0 0-1 0 0,0 0 1 0 0,0 0 0 0 0,0 0 0 0 0,0 0-1 0 0,0 0 1 0 0,0 0 0 0 0,0 0 0 0 0,1 1-1 0 0,-1-1 1 0 0,0 0 0 0 0,0 0 0 0 0,0 0 0 0 0,0 0-1 0 0,0 0 1 0 0,0 0 0 0 0,0 0 0 0 0,1 0-1 0 0,-1 0 1 0 0,0 0 0 0 0,0 0 0 0 0,0 0-1 0 0,0-1 1 0 0,0 1 0 0 0,0 0 0 0 0,1 0-1 0 0,-1 0 1 0 0,0 0 0 0 0,0 0 0 0 0,0 0-1 0 0,0 0 1 0 0,0 0 0 0 0,0 0 0 0 0,2-8 3 0 0,-3-8 8 0 0,-2-4-20 0 0,-2 0 0 0 0,-1 0-1 0 0,0 0 1 0 0,-17-34-1 0 0,-4-14-11 0 0,15 31 1 0 0,1-1 0 0 0,2-1 0 0 0,-4-42 0 0 0,11 58 8 0 0,0 1 1 0 0,2-1 0 0 0,1 1 0 0 0,1 0-1 0 0,0-1 1 0 0,12-42 0 0 0,-11 58 7 0 0,-1 0 1 0 0,2 1-1 0 0,-1-1 1 0 0,1 1-1 0 0,-1 0 1 0 0,2 0-1 0 0,-1 0 1 0 0,1 0-1 0 0,0 1 1 0 0,0 0 0 0 0,9-7-1 0 0,-12 10 3 0 0,0 1 0 0 0,0-1 0 0 0,0 0-1 0 0,0 1 1 0 0,1 0 0 0 0,-1-1 0 0 0,0 1 0 0 0,1 0 0 0 0,-1 0 0 0 0,1 1-1 0 0,-1-1 1 0 0,1 0 0 0 0,0 1 0 0 0,-1-1 0 0 0,1 1 0 0 0,0 0 0 0 0,-1 0-1 0 0,1 0 1 0 0,0 0 0 0 0,-1 1 0 0 0,1-1 0 0 0,-1 1 0 0 0,1-1-1 0 0,0 1 1 0 0,-1 0 0 0 0,1 0 0 0 0,-1 0 0 0 0,0 0 0 0 0,1 1 0 0 0,-1-1-1 0 0,0 1 1 0 0,0-1 0 0 0,4 4 0 0 0,-3-1 2 0 0,0 0 0 0 0,0 1 1 0 0,0-1-1 0 0,0 1 0 0 0,-1 0 0 0 0,0-1 0 0 0,0 1 1 0 0,0 0-1 0 0,0 0 0 0 0,-1 1 0 0 0,0-1 0 0 0,0 0 1 0 0,0 0-1 0 0,-1 1 0 0 0,0-1 0 0 0,0 0 0 0 0,-1 9 1 0 0,-1-1 2 0 0,0 1 1 0 0,0-1-1 0 0,-1 0 1 0 0,-1 0 0 0 0,-10 23-1 0 0,7-19-135 0 0,0-1-1 0 0,-1-1 1 0 0,-1 1-1 0 0,0-1 0 0 0,-2-1 1 0 0,1 0-1 0 0,-2 0 1 0 0,0-1-1 0 0,0-1 1 0 0,-1 0-1 0 0,-22 16 0 0 0,25-22-1574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5.735"/>
    </inkml:context>
    <inkml:brush xml:id="br0">
      <inkml:brushProperty name="width" value="0.05" units="cm"/>
      <inkml:brushProperty name="height" value="0.05" units="cm"/>
    </inkml:brush>
  </inkml:definitions>
  <inkml:trace contextRef="#ctx0" brushRef="#br0">166 33 8829 0 0,'0'-3'75'0'0,"0"2"13"0"0,0 0-1 0 0,1 1 1 0 0,-1-1 0 0 0,0 0 0 0 0,0 0 0 0 0,0 0 0 0 0,0 0 0 0 0,0 1 0 0 0,0-1 0 0 0,0 0-1 0 0,0 0 1 0 0,-1 0 0 0 0,1 1 0 0 0,0-1 0 0 0,0 0 0 0 0,-1 0 0 0 0,1 0 0 0 0,-1 1-1 0 0,1-1 1 0 0,0 0 0 0 0,-1 1 0 0 0,1-1 0 0 0,-1 0 0 0 0,0 1 0 0 0,1-1 0 0 0,-1 0 0 0 0,1 1-1 0 0,-1-1 1 0 0,0 1 0 0 0,1 0 0 0 0,-1-1 0 0 0,0 1 0 0 0,0-1 0 0 0,1 1 0 0 0,-1 0-1 0 0,0 0 1 0 0,0-1 0 0 0,0 1 0 0 0,0 0 0 0 0,1 0 0 0 0,-1 0 0 0 0,0 0 0 0 0,-1 0 0 0 0,-16-3 1147 0 0,1 2 1 0 0,-28 0 0 0 0,43 1-1160 0 0,0 1-1 0 0,0-1 0 0 0,0 1 1 0 0,0-1-1 0 0,0 1 1 0 0,0 0-1 0 0,0 0 0 0 0,0 0 1 0 0,0 0-1 0 0,0 0 0 0 0,0 0 1 0 0,0 0-1 0 0,1 1 1 0 0,-1-1-1 0 0,1 1 0 0 0,-1-1 1 0 0,1 1-1 0 0,-1 0 1 0 0,1-1-1 0 0,0 1 0 0 0,0 0 1 0 0,0 0-1 0 0,0 0 1 0 0,0 0-1 0 0,0 0 0 0 0,-1 4 1 0 0,-1 6 208 0 0,0 1 1 0 0,0-1 0 0 0,0 20-1 0 0,1-12 38 0 0,-1-2 134 0 0,1 1 0 0 0,0-1 0 0 0,2 1 0 0 0,0 0 0 0 0,1-1 0 0 0,5 28-1 0 0,-4-36-416 0 0,-1-5-15 0 0,0 0 0 0 0,0-1 0 0 0,1 1-1 0 0,0 0 1 0 0,4 8 0 0 0,-5-11-41 0 0,0-1 0 0 0,0 1 0 0 0,0-1 0 0 0,1 0 0 0 0,-1 1 0 0 0,0-1-1 0 0,1 0 1 0 0,-1 0 0 0 0,1 0 0 0 0,-1 0 0 0 0,1 0 0 0 0,0 0 0 0 0,0-1 0 0 0,-1 1 0 0 0,1 0 0 0 0,0-1 0 0 0,0 1 0 0 0,0-1 0 0 0,-1 0 0 0 0,3 0 0 0 0,13 0-729 0 0,-1-1 0 0 0,0 0 0 0 0,0-1 0 0 0,0-1 0 0 0,0-1 0 0 0,0-1 0 0 0,24-9 0 0 0,-36 12 418 0 0,21-8-1646 0 0,-1-4-156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8.325"/>
    </inkml:context>
    <inkml:brush xml:id="br0">
      <inkml:brushProperty name="width" value="0.05" units="cm"/>
      <inkml:brushProperty name="height" value="0.05" units="cm"/>
    </inkml:brush>
  </inkml:definitions>
  <inkml:trace contextRef="#ctx0" brushRef="#br0">130 549 11485 0 0,'0'-1'104'0'0,"0"0"0"0"0,0 0-1 0 0,-1-1 1 0 0,1 1 0 0 0,0 0-1 0 0,0 0 1 0 0,-1-1 0 0 0,1 1 0 0 0,-1 0-1 0 0,1 0 1 0 0,-1 0 0 0 0,1 0 0 0 0,-1-1-1 0 0,0 1 1 0 0,0 0 0 0 0,1 0-1 0 0,-1 0 1 0 0,0 1 0 0 0,0-1 0 0 0,0 0-1 0 0,0 0 1 0 0,0 0 0 0 0,0 1 0 0 0,0-1-1 0 0,0 0 1 0 0,0 1 0 0 0,-1-1-1 0 0,1 1 1 0 0,0-1 0 0 0,-2 1 0 0 0,3-1-52 0 0,0 1 1 0 0,-1 0 0 0 0,1 0-1 0 0,0-1 1 0 0,0 1 0 0 0,-1 0-1 0 0,1-1 1 0 0,0 1-1 0 0,0 0 1 0 0,0-1 0 0 0,0 1-1 0 0,0 0 1 0 0,0-1 0 0 0,0 1-1 0 0,0-1 1 0 0,0 1 0 0 0,0 0-1 0 0,0-1 1 0 0,0 1 0 0 0,0 0-1 0 0,0-1 1 0 0,0 1-1 0 0,0-1 1 0 0,0 1 0 0 0,0 0-1 0 0,0-1 1 0 0,0 1 0 0 0,0 0-1 0 0,1-1 1 0 0,-1 1 0 0 0,1-1-1 0 0,8-19 313 0 0,-3 6-218 0 0,-4 7-146 0 0,-1 1-1 0 0,-1-1 1 0 0,1 0 0 0 0,-1 0-1 0 0,0 0 1 0 0,-1 0 0 0 0,1 0 0 0 0,-1 0-1 0 0,-3-9 1 0 0,3 13-4 0 0,1 0 0 0 0,-1 0 0 0 0,0 0 0 0 0,0 0 0 0 0,-1 0 0 0 0,1 0-1 0 0,-1 0 1 0 0,1 0 0 0 0,-1 0 0 0 0,0 1 0 0 0,0-1 0 0 0,0 0 0 0 0,0 1 0 0 0,-1 0 0 0 0,1-1 0 0 0,-1 1 0 0 0,1 0 0 0 0,-1 1-1 0 0,0-1 1 0 0,1 0 0 0 0,-6-1 0 0 0,7 3 7 0 0,0-1-1 0 0,-1 1 1 0 0,1 1-1 0 0,-1-1 1 0 0,1 0-1 0 0,0 0 1 0 0,-1 0 0 0 0,1 1-1 0 0,0-1 1 0 0,-1 0-1 0 0,1 1 1 0 0,0 0-1 0 0,0-1 1 0 0,-1 1-1 0 0,1 0 1 0 0,0-1-1 0 0,0 1 1 0 0,0 0 0 0 0,0 0-1 0 0,0 0 1 0 0,0 0-1 0 0,0 0 1 0 0,0 0-1 0 0,0 0 1 0 0,1 0-1 0 0,-2 3 1 0 0,-18 35 302 0 0,18-34-254 0 0,-2 8 6 0 0,0 1-1 0 0,1-1 1 0 0,0 1-1 0 0,1 0 1 0 0,1 0-1 0 0,0 0 1 0 0,1 0 0 0 0,0 0-1 0 0,1 0 1 0 0,1 0-1 0 0,0 0 1 0 0,1 0-1 0 0,1-1 1 0 0,0 1-1 0 0,0-1 1 0 0,10 18-1 0 0,-14-29-58 0 0,1-1 1 0 0,0 1-1 0 0,0 0 0 0 0,0 0 0 0 0,0-1 0 0 0,0 1 0 0 0,0-1 1 0 0,1 1-1 0 0,-1-1 0 0 0,0 1 0 0 0,1-1 0 0 0,-1 0 0 0 0,1 0 0 0 0,0 1 1 0 0,-1-1-1 0 0,1 0 0 0 0,0-1 0 0 0,0 1 0 0 0,-1 0 0 0 0,1 0 1 0 0,0-1-1 0 0,0 1 0 0 0,0-1 0 0 0,0 0 0 0 0,0 1 0 0 0,0-1 0 0 0,0 0 1 0 0,0 0-1 0 0,0 0 0 0 0,0-1 0 0 0,0 1 0 0 0,-1 0 0 0 0,1-1 0 0 0,0 1 1 0 0,0-1-1 0 0,0 1 0 0 0,0-1 0 0 0,0 0 0 0 0,-1 0 0 0 0,4-2 1 0 0,-1 0-23 0 0,0 0 1 0 0,0 0 0 0 0,0 0 0 0 0,0-1-1 0 0,-1 0 1 0 0,0 1 0 0 0,1-1 0 0 0,-1-1 0 0 0,0 1-1 0 0,-1 0 1 0 0,1-1 0 0 0,-1 1 0 0 0,0-1 0 0 0,3-9-1 0 0,-1-13-42 0 0,-1 1 0 0 0,-1-1-1 0 0,-3-38 1 0 0,1 27-58 0 0,-1 95 170 0 0,0 57 422 0 0,2-99-426 0 0,0 1 0 0 0,1 0-1 0 0,1-1 1 0 0,1 1 0 0 0,5 15-1 0 0,-7-27-41 0 0,-1-1 0 0 0,1 0 0 0 0,-1 1 0 0 0,1-1-1 0 0,0 0 1 0 0,0 0 0 0 0,1 0 0 0 0,-1 0 0 0 0,0 0-1 0 0,1 0 1 0 0,0-1 0 0 0,0 1 0 0 0,0-1 0 0 0,0 0 0 0 0,0 0-1 0 0,0 0 1 0 0,6 2 0 0 0,-6-3 1 0 0,-1 0 0 0 0,1 0 0 0 0,0-1 0 0 0,0 1 0 0 0,0-1 1 0 0,0 0-1 0 0,-1 0 0 0 0,1 0 0 0 0,0 0 0 0 0,0-1 0 0 0,0 1 0 0 0,0-1 0 0 0,-1 0 0 0 0,1 1 0 0 0,0-1 0 0 0,-1-1 0 0 0,1 1 1 0 0,0 0-1 0 0,-1-1 0 0 0,0 1 0 0 0,1-1 0 0 0,3-3 0 0 0,1-1-29 0 0,-1-1 0 0 0,0 0 0 0 0,-1 0 0 0 0,1 0 0 0 0,-1-1 0 0 0,-1 1-1 0 0,5-11 1 0 0,23-59-195 0 0,-25 58 165 0 0,-1 0-1 0 0,0-1 0 0 0,-1 1 0 0 0,-2-1 1 0 0,0 0-1 0 0,-1-1 0 0 0,0 1 1 0 0,-4-38-1 0 0,-3 15-34 0 0,-1 1 1 0 0,-3 0-1 0 0,-1 1 0 0 0,-2 0 1 0 0,-2 1-1 0 0,-36-71 1 0 0,50 109 90 0 0,-1 1 1 0 0,0 0-1 0 0,1-1 1 0 0,-1 1 0 0 0,0 0-1 0 0,0-1 1 0 0,0 1 0 0 0,0 0-1 0 0,0 0 1 0 0,-1 0 0 0 0,1 0-1 0 0,0 0 1 0 0,0 0-1 0 0,-1 0 1 0 0,-2-1 0 0 0,4 2 0 0 0,-1 0 0 0 0,0 0 0 0 0,0 1 0 0 0,1-1 0 0 0,-1 0 0 0 0,0 0 0 0 0,0 1 0 0 0,1-1 0 0 0,-1 0-1 0 0,0 1 1 0 0,1-1 0 0 0,-1 1 0 0 0,0-1 0 0 0,1 1 0 0 0,-1-1 0 0 0,1 1 0 0 0,-1-1 0 0 0,1 1 0 0 0,-1 0 0 0 0,1-1 0 0 0,-1 1 0 0 0,1 0 0 0 0,0-1 0 0 0,-1 1 0 0 0,1 0 0 0 0,0-1 0 0 0,0 1 0 0 0,-1 0 0 0 0,1 0 0 0 0,0-1 0 0 0,0 1 0 0 0,0 1 0 0 0,-4 13 43 0 0,1 0 1 0 0,1 0 0 0 0,0 0-1 0 0,1 0 1 0 0,0 0-1 0 0,1 0 1 0 0,1 1 0 0 0,1-1-1 0 0,5 27 1 0 0,6 7 657 0 0,29 73 0 0 0,84 179 1513 0 0,-121-290-2544 0 0,1-1 1 0 0,1-1 0 0 0,11 15-1 0 0,-15-20-53 0 0,14-31-5324 0 0,-3-6 2584 0 0,-3 11 1334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8.678"/>
    </inkml:context>
    <inkml:brush xml:id="br0">
      <inkml:brushProperty name="width" value="0.05" units="cm"/>
      <inkml:brushProperty name="height" value="0.05" units="cm"/>
    </inkml:brush>
  </inkml:definitions>
  <inkml:trace contextRef="#ctx0" brushRef="#br0">159 66 10393 0 0,'-6'0'118'0'0,"1"0"-1"0"0,-1 0 1 0 0,0 1-1 0 0,1 0 1 0 0,-1 0 0 0 0,0 0-1 0 0,1 1 1 0 0,-1 0 0 0 0,1 0-1 0 0,0 0 1 0 0,-8 5-1 0 0,-17 5 636 0 0,17-8-518 0 0,-25 7 2140 0 0,35-8-1212 0 0,22-4-701 0 0,218-16-3156 0 0,-181 11 936 0 0,35-5-1312 0 0,-55 6 1840 0 0,-3 1-113 0 0</inkml:trace>
  <inkml:trace contextRef="#ctx0" brushRef="#br0" timeOffset="1">578 6 8829 0 0,'0'0'33'0'0,"0"0"1"0"0,0-1 0 0 0,0 1-1 0 0,0 0 1 0 0,0 0-1 0 0,0-1 1 0 0,0 1 0 0 0,0 0-1 0 0,0 0 1 0 0,0 0-1 0 0,0-1 1 0 0,0 1-1 0 0,0 0 1 0 0,-1 0 0 0 0,1-1-1 0 0,0 1 1 0 0,0 0-1 0 0,0 0 1 0 0,0 0 0 0 0,-1 0-1 0 0,1-1 1 0 0,0 1-1 0 0,0 0 1 0 0,0 0-1 0 0,-1 0 1 0 0,1 0 0 0 0,0 0-1 0 0,0 0 1 0 0,-1-1-1 0 0,1 1 1 0 0,0 0 0 0 0,-32 11 2172 0 0,29-10-1939 0 0,1 0 1 0 0,0 0 0 0 0,0 0 0 0 0,0 0 0 0 0,1 0 0 0 0,-1 0 0 0 0,0 1 0 0 0,0-1 0 0 0,1 1-1 0 0,-1-1 1 0 0,1 1 0 0 0,-3 3 0 0 0,4-2-75 0 0,1 0 0 0 0,-1 0 0 0 0,1 0 0 0 0,0 0 0 0 0,0 0 0 0 0,0 0 0 0 0,0 0 0 0 0,1-1 0 0 0,-1 1 0 0 0,1 0 0 0 0,0-1 0 0 0,2 4 1 0 0,6 9 161 0 0,4 20 66 0 0,-1 0 1 0 0,12 58-1 0 0,-17-62-477 0 0,-5-18-404 0 0,0 1 0 0 0,0 0 0 0 0,1 26 0 0 0,-4-28-1787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9.006"/>
    </inkml:context>
    <inkml:brush xml:id="br0">
      <inkml:brushProperty name="width" value="0.05" units="cm"/>
      <inkml:brushProperty name="height" value="0.05" units="cm"/>
    </inkml:brush>
  </inkml:definitions>
  <inkml:trace contextRef="#ctx0" brushRef="#br0">41 1 10321 0 0,'-2'1'36'0'0,"-4"-1"72"0"0,6 8 44 0 0,0-1 68 0 0,-10 3 64 0 0,0 2 20 0 0,6 0 16 0 0,0 2-12 0 0,2 0-40 0 0,0 1-68 0 0,4-1-92 0 0,0-2-172 0 0,2 3-204 0 0,0-5-180 0 0,0 4-168 0 0,6 0-224 0 0,0-5-64 0 0,3 1-360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49.622"/>
    </inkml:context>
    <inkml:brush xml:id="br0">
      <inkml:brushProperty name="width" value="0.05" units="cm"/>
      <inkml:brushProperty name="height" value="0.05" units="cm"/>
    </inkml:brush>
  </inkml:definitions>
  <inkml:trace contextRef="#ctx0" brushRef="#br0">65 50 8861 0 0,'-3'-29'485'0'0,"3"28"-410"0"0,-1 0 0 0 0,1 0 0 0 0,0 0 0 0 0,0 0 0 0 0,-1 0 0 0 0,1 0 0 0 0,-1 0 0 0 0,1 0 0 0 0,-1 0 0 0 0,1 0 1 0 0,-1 0-1 0 0,0 0 0 0 0,1 1 0 0 0,-1-1 0 0 0,0 0 0 0 0,0 0 0 0 0,1 1 0 0 0,-1-1 0 0 0,0 0 0 0 0,0 1 0 0 0,0-1 0 0 0,0 1 0 0 0,0-1 0 0 0,-1 1 0 0 0,1 0-8 0 0,1 0-1 0 0,-1 0 0 0 0,1 0 0 0 0,-1 0 0 0 0,0 1 0 0 0,1-1 0 0 0,-1 0 1 0 0,1 0-1 0 0,-1 1 0 0 0,1-1 0 0 0,0 0 0 0 0,-1 1 0 0 0,1-1 1 0 0,-1 1-1 0 0,1-1 0 0 0,0 0 0 0 0,-1 1 0 0 0,1-1 0 0 0,0 1 1 0 0,-1-1-1 0 0,1 1 0 0 0,0-1 0 0 0,0 1 0 0 0,-1 0 0 0 0,1-1 1 0 0,0 1-1 0 0,0-1 0 0 0,0 1 0 0 0,0-1 0 0 0,0 1 0 0 0,0-1 0 0 0,0 2 1 0 0,-1 19 1327 0 0,6 0-510 0 0,0 0 0 0 0,15 35 0 0 0,-11-33-623 0 0,8 33 0 0 0,-4 7-125 0 0,-8-32-209 0 0,1-1 1 0 0,2 0 0 0 0,1 0-1 0 0,1-1 1 0 0,16 32 0 0 0,-25-59-242 0 0,1 1 1 0 0,1 0-1 0 0,-1-1 1 0 0,0 1-1 0 0,1-1 1 0 0,4 4-1 0 0,2 1-1536 0 0,-9-7 1702 0 0,1 0 1 0 0,0 0 0 0 0,-1 0 0 0 0,1 0 0 0 0,0-1 0 0 0,-1 1 0 0 0,1 0 0 0 0,0 0 0 0 0,-1-1-1 0 0,1 1 1 0 0,-1 0 0 0 0,1-1 0 0 0,-1 1 0 0 0,1-1 0 0 0,-1 1 0 0 0,1-1 0 0 0,-1 1-1 0 0,1-1 1 0 0,-1 1 0 0 0,1-1 0 0 0,-1 0 0 0 0,0 1 0 0 0,1-1 0 0 0,-1 0 0 0 0,11-16-1971 0 0,-10 11 2059 0 0,0 0 0 0 0,0 0 0 0 0,-1 0 1 0 0,1 0-1 0 0,-1-1 0 0 0,-1 1 1 0 0,1 0-1 0 0,-1 0 0 0 0,0 0 0 0 0,0 0 1 0 0,-1 0-1 0 0,0 0 0 0 0,0 0 0 0 0,0 0 1 0 0,-1 0-1 0 0,0 1 0 0 0,0 0 0 0 0,-7-10 1 0 0,5 8 317 0 0,-1 0 1 0 0,0 0-1 0 0,0 0 1 0 0,0 1-1 0 0,0 0 1 0 0,-1 0-1 0 0,0 1 1 0 0,-1 0-1 0 0,1 0 1 0 0,-1 1-1 0 0,0 0 1 0 0,-14-6-1 0 0,17 9 2 0 0,0 1-1 0 0,0-1 0 0 0,1 0 0 0 0,-1 1 1 0 0,0 0-1 0 0,0 0 0 0 0,0 1 1 0 0,1-1-1 0 0,-1 1 0 0 0,0 0 0 0 0,0 0 1 0 0,1 1-1 0 0,-1-1 0 0 0,1 1 1 0 0,-1 0-1 0 0,1 0 0 0 0,-5 4 0 0 0,8-6-38 0 0,172-11 199 0 0,-122 4-675 0 0,-1-2-1 0 0,1-2 1 0 0,55-22 0 0 0,-95 30 192 0 0,-1-1-1 0 0,0 0 1 0 0,0 0 0 0 0,0-1 0 0 0,0 0 0 0 0,-1-1 0 0 0,0 1 0 0 0,12-13 0 0 0,-18 16 51 0 0,1 0 0 0 0,0 0 0 0 0,0 0 0 0 0,-1 0 0 0 0,1 0 0 0 0,-1-1 0 0 0,0 1 0 0 0,0 0 0 0 0,0-1 0 0 0,0 1 0 0 0,0-1 0 0 0,0 0 0 0 0,-1 1 1 0 0,1-1-1 0 0,-1 0 0 0 0,1 1 0 0 0,-1-1 0 0 0,0 0 0 0 0,0 1 0 0 0,-1-1 0 0 0,1 0 0 0 0,-1 1 0 0 0,1-1 0 0 0,-1 0 0 0 0,0 1 0 0 0,0-1 0 0 0,0 1 0 0 0,0-1 0 0 0,0 1 0 0 0,0 0 0 0 0,-1-1 0 0 0,1 1 0 0 0,-1 0 1 0 0,-2-3-1 0 0,3 4 32 0 0,-1-1 1 0 0,0 0 0 0 0,1 0 0 0 0,-1 1 0 0 0,0-1 0 0 0,0 1 0 0 0,0-1 0 0 0,0 1 0 0 0,0 0 0 0 0,0 0 0 0 0,-1 0 0 0 0,1 0-1 0 0,0 0 1 0 0,0 0 0 0 0,-1 1 0 0 0,1-1 0 0 0,-1 1 0 0 0,1 0 0 0 0,0 0 0 0 0,-4 0 0 0 0,1 0 58 0 0,1 1-1 0 0,-1 0 1 0 0,1 0 0 0 0,0 1 0 0 0,0-1-1 0 0,0 1 1 0 0,0 0 0 0 0,0 0 0 0 0,0 0 0 0 0,-5 5-1 0 0,-1 0 130 0 0,1 1-1 0 0,1 0 1 0 0,-1 0-1 0 0,2 1 0 0 0,-1 0 1 0 0,1 1-1 0 0,-10 17 1 0 0,14-24-120 0 0,0 2-154 0 0,4 12 1115 0 0,6 29-970 0 0,-7-44-75 0 0,0 0 0 0 0,1 0 0 0 0,-1 0 0 0 0,0 0 0 0 0,1 0 0 0 0,0 0-1 0 0,0 0 1 0 0,-1-1 0 0 0,1 1 0 0 0,0 0 0 0 0,0-1 0 0 0,2 3 0 0 0,34 51 37 0 0,-36-54-41 0 0,0 0-1 0 0,0 0 1 0 0,0 0-1 0 0,0 0 1 0 0,0 0-1 0 0,0 0 1 0 0,0 0-1 0 0,1 0 0 0 0,-1 0 1 0 0,0-1-1 0 0,0 1 1 0 0,1-1-1 0 0,-1 1 1 0 0,0-1-1 0 0,1 1 1 0 0,-1-1-1 0 0,0 0 1 0 0,1 1-1 0 0,-1-1 1 0 0,1 0-1 0 0,-1 0 0 0 0,1 0 1 0 0,-1 0-1 0 0,0-1 1 0 0,1 1-1 0 0,-1 0 1 0 0,1 0-1 0 0,-1-1 1 0 0,0 1-1 0 0,1-1 1 0 0,-1 1-1 0 0,0-1 1 0 0,3-1-1 0 0,2-1 8 0 0,8-1-99 0 0,-1-1 0 0 0,0-1 0 0 0,0 0 0 0 0,0-1 0 0 0,-1 0 0 0 0,17-13 0 0 0,-24 17 68 0 0,-1-1 0 0 0,0 0 1 0 0,1 0-1 0 0,-2 0 0 0 0,1 0 0 0 0,0-1 0 0 0,-1 1 0 0 0,0-1 0 0 0,0 0 1 0 0,0 0-1 0 0,-1 0 0 0 0,0-1 0 0 0,0 1 0 0 0,0 0 0 0 0,0-1 0 0 0,-1 1 1 0 0,0-1-1 0 0,1-11 0 0 0,-3 11 15 0 0,1-1-1 0 0,-1 0 1 0 0,0 1 0 0 0,0-1 0 0 0,-1 1-1 0 0,0-1 1 0 0,0 1 0 0 0,-1-1-1 0 0,-5-9 1 0 0,8 16 9 0 0,0 0 0 0 0,0 0 0 0 0,0 0 0 0 0,0 0 0 0 0,0 0 0 0 0,0-1 0 0 0,0 1 0 0 0,0 0 0 0 0,0 0 0 0 0,0 0-1 0 0,0 0 1 0 0,0 0 0 0 0,0 0 0 0 0,0 0 0 0 0,0 0 0 0 0,0 0 0 0 0,-1 0 0 0 0,1-1 0 0 0,0 1 0 0 0,0 0 0 0 0,0 0 0 0 0,0 0 0 0 0,0 0 0 0 0,0 0 0 0 0,0 0 0 0 0,0 0-1 0 0,0 0 1 0 0,-1 0 0 0 0,1 0 0 0 0,0 0 0 0 0,0 0 0 0 0,0 0 0 0 0,0 0 0 0 0,0 0 0 0 0,0 0 0 0 0,0 0 0 0 0,-1 0 0 0 0,1 0 0 0 0,0 0 0 0 0,0 0 0 0 0,0 0-1 0 0,0 0 1 0 0,0 0 0 0 0,0 0 0 0 0,0 0 0 0 0,0 0 0 0 0,0 0 0 0 0,-1 1 0 0 0,1-1 0 0 0,0 0 0 0 0,0 0 0 0 0,-4 8 84 0 0,0 9 114 0 0,4 1-7 0 0,0 15 186 0 0,1 0-1 0 0,6 39 0 0 0,-1-42-116 0 0,9 31-1 0 0,-13-53-227 0 0,1 0-1 0 0,0 0 0 0 0,1 0 1 0 0,0 0-1 0 0,0-1 0 0 0,1 0 0 0 0,-1 1 1 0 0,11 9-1 0 0,-15-16-78 0 0,1-1-1 0 0,-1 1 0 0 0,1-1 1 0 0,0 1-1 0 0,-1-1 1 0 0,1 1-1 0 0,-1-1 1 0 0,1 0-1 0 0,0 1 1 0 0,-1-1-1 0 0,1 0 0 0 0,0 1 1 0 0,0-1-1 0 0,-1 0 1 0 0,1 0-1 0 0,0 0 1 0 0,0 0-1 0 0,-1 0 1 0 0,1 0-1 0 0,0 0 0 0 0,0 0 1 0 0,-1 0-1 0 0,1 0 1 0 0,0 0-1 0 0,1-1 1 0 0,0 0-180 0 0,0 0 1 0 0,0 0-1 0 0,0 0 1 0 0,-1 0 0 0 0,1-1-1 0 0,0 1 1 0 0,0-1-1 0 0,2-3 1 0 0,1-1-1151 0 0,0-1 0 0 0,0 0-1 0 0,6-13 1 0 0,-6 8-132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0.473"/>
    </inkml:context>
    <inkml:brush xml:id="br0">
      <inkml:brushProperty name="width" value="0.05" units="cm"/>
      <inkml:brushProperty name="height" value="0.05" units="cm"/>
    </inkml:brush>
  </inkml:definitions>
  <inkml:trace contextRef="#ctx0" brushRef="#br0">108 160 6437 0 0,'-7'-15'211'0'0,"-22"-44"-79"0"0,22 44 2274 0 0,0 3-1920 0 0,-23-35 91 0 0,23 35 4601 0 0,5 16-4910 0 0,0-2-161 0 0,1-1-44 0 0,0 0-1 0 0,0 0 1 0 0,1 0-1 0 0,-1 0 1 0 0,0 0 0 0 0,1 1-1 0 0,-1-1 1 0 0,1 0 0 0 0,-1 0-1 0 0,1 0 1 0 0,-1 1 0 0 0,1 1-1 0 0,-4 71 53 0 0,1-41 120 0 0,1 40 1 0 0,2-73-235 0 0,1 48 81 0 0,6 53 0 0 0,-6-96-143 0 0,6-22-505 0 0,-6 15 564 0 0,19-42 8 0 0,28-44 0 0 0,-47 87-6 0 0,-1 1 0 0 0,0-1 0 0 0,1 0 0 0 0,0 0 0 0 0,-1 1 0 0 0,1-1 0 0 0,-1 1-1 0 0,1-1 1 0 0,0 0 0 0 0,-1 1 0 0 0,1-1 0 0 0,0 1 0 0 0,0-1 0 0 0,0 1 0 0 0,0-1 0 0 0,0 1 0 0 0,-1 0-1 0 0,1 0 1 0 0,-1 0 0 0 0,0 0 0 0 0,1 0 0 0 0,-1 0 0 0 0,0 0-1 0 0,1 1 1 0 0,-1-1 0 0 0,0 0 0 0 0,1 0 0 0 0,-1 0 0 0 0,0 0-1 0 0,1 0 1 0 0,-1 1 0 0 0,0-1 0 0 0,1 0 0 0 0,-1 0 0 0 0,0 1-1 0 0,0-1 1 0 0,1 0 0 0 0,-1 0 0 0 0,0 1 0 0 0,1-1 0 0 0,8 26 0 0 0,-9-26 1 0 0,10 61 31 0 0,-10-57-41 0 0,0 0 1 0 0,-1 0 0 0 0,1 0 0 0 0,-1 0 0 0 0,1 0 0 0 0,-1 0 0 0 0,0 0 0 0 0,0 0 0 0 0,-1-1-1 0 0,1 1 1 0 0,-1 0 0 0 0,0-1 0 0 0,0 1 0 0 0,0-1 0 0 0,-1 0 0 0 0,1 0 0 0 0,-1 1 0 0 0,0-2 0 0 0,1 1-1 0 0,-1 0 1 0 0,-1-1 0 0 0,1 1 0 0 0,0-1 0 0 0,0 0 0 0 0,-1 0 0 0 0,0 0 0 0 0,1 0 0 0 0,-6 1-1 0 0,6-2-294 0 0,0 0 0 0 0,-1 0 1 0 0,1 0-1 0 0,0-1 0 0 0,-1 1 0 0 0,1-1 0 0 0,-1 0 0 0 0,1 0 0 0 0,-1 0 0 0 0,-4-1 0 0 0,8 1 252 0 0,0 0-1 0 0,0 0 1 0 0,0 0-1 0 0,-1 0 1 0 0,1 0 0 0 0,0 0-1 0 0,0-1 1 0 0,0 1 0 0 0,-1 0-1 0 0,1 0 1 0 0,0 0-1 0 0,0 0 1 0 0,0 0 0 0 0,0 0-1 0 0,-1 0 1 0 0,1-1 0 0 0,0 1-1 0 0,0 0 1 0 0,0 0-1 0 0,0 0 1 0 0,0 0 0 0 0,0-1-1 0 0,0 1 1 0 0,0 0 0 0 0,-1 0-1 0 0,1 0 1 0 0,0 0 0 0 0,0-1-1 0 0,0 1 1 0 0,0 0-1 0 0,0 0 1 0 0,0 0 0 0 0,0-1-1 0 0,0 1 1 0 0,0 0 0 0 0,0 0-1 0 0,0 0 1 0 0,0-1-1 0 0,0 1 1 0 0,0 0 0 0 0,0 0-1 0 0,1 0 1 0 0,-1-1 0 0 0,0 1-1 0 0,0 0 1 0 0,0 0-1 0 0,0 0 1 0 0,0-1 0 0 0,1 0-190 0 0,1-4-1430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1.103"/>
    </inkml:context>
    <inkml:brush xml:id="br0">
      <inkml:brushProperty name="width" value="0.05" units="cm"/>
      <inkml:brushProperty name="height" value="0.05" units="cm"/>
    </inkml:brush>
  </inkml:definitions>
  <inkml:trace contextRef="#ctx0" brushRef="#br0">30 46 10533 0 0,'-3'-9'262'0'0,"2"8"-211"0"0,1 1 0 0 0,0-1 0 0 0,0 1 0 0 0,0-1 0 0 0,0 1 0 0 0,-1 0 0 0 0,1-1 0 0 0,0 1 0 0 0,0-1 0 0 0,-1 1 0 0 0,1 0 0 0 0,0-1 0 0 0,0 1 0 0 0,-1 0 0 0 0,1-1 0 0 0,0 1 0 0 0,-1 0 0 0 0,1 0 0 0 0,-1-1 0 0 0,1 1 0 0 0,0 0 0 0 0,-1 0 0 0 0,1-1 0 0 0,-1 1 0 0 0,0 0 1 0 0,-3-2 348 0 0,-7-6 3432 0 0,16 11-2028 0 0,-9 87-527 0 0,1-56-1074 0 0,2 1 0 0 0,5 55 0 0 0,-3-83-189 0 0,0-1 0 0 0,0 0-1 0 0,1 1 1 0 0,0-1 0 0 0,0 0 0 0 0,6 10 0 0 0,-8-14-24 0 0,1-1 0 0 0,-1 0 1 0 0,1 0-1 0 0,0-1 0 0 0,0 1 0 0 0,-1 0 1 0 0,1 0-1 0 0,0 0 0 0 0,0 0 0 0 0,0-1 0 0 0,0 1 1 0 0,0 0-1 0 0,0-1 0 0 0,0 1 0 0 0,0-1 1 0 0,0 1-1 0 0,1-1 0 0 0,-1 1 0 0 0,0-1 1 0 0,0 0-1 0 0,0 0 0 0 0,0 1 0 0 0,1-1 0 0 0,-1 0 1 0 0,0 0-1 0 0,0 0 0 0 0,0-1 0 0 0,1 1 1 0 0,-1 0-1 0 0,0 0 0 0 0,0 0 0 0 0,0-1 1 0 0,0 1-1 0 0,0-1 0 0 0,1 1 0 0 0,-1-1 1 0 0,0 1-1 0 0,0-1 0 0 0,0 0 0 0 0,0 0 0 0 0,0 1 1 0 0,-1-1-1 0 0,2-1 0 0 0,8-6-302 0 0,0 0 0 0 0,-1-1 0 0 0,0 0-1 0 0,-1 0 1 0 0,0-1 0 0 0,0 0 0 0 0,-1 0-1 0 0,0-1 1 0 0,-1 0 0 0 0,8-21 0 0 0,-7 14 170 0 0,-2 0 1 0 0,0 0-1 0 0,-1 0 0 0 0,-1-1 1 0 0,-1 0-1 0 0,0-30 0 0 0,2 13 96 0 0,-3 28 1 0 0,-2 26 92 0 0,-10 55 801 0 0,6-44-254 0 0,-3 31 0 0 0,8-50-489 0 0,0-1 0 0 0,0 1 0 0 0,1 0-1 0 0,0-1 1 0 0,1 0 0 0 0,0 1 0 0 0,4 12 0 0 0,-5-21-99 0 0,-1 1 1 0 0,1-1 0 0 0,-1 1 0 0 0,1-1-1 0 0,0 1 1 0 0,-1-1 0 0 0,1 0 0 0 0,0 1-1 0 0,0-1 1 0 0,0 0 0 0 0,0 0-1 0 0,0 0 1 0 0,0 0 0 0 0,0 0 0 0 0,1 0-1 0 0,-1 0 1 0 0,0 0 0 0 0,1 0 0 0 0,-1-1-1 0 0,0 1 1 0 0,1 0 0 0 0,-1-1 0 0 0,3 1-1 0 0,-1 0-12 0 0,0-1 0 0 0,-1-1 0 0 0,1 1-1 0 0,0 0 1 0 0,-1-1 0 0 0,1 1 0 0 0,-1-1-1 0 0,1 0 1 0 0,0 1 0 0 0,-1-1 0 0 0,0 0 0 0 0,5-3-1 0 0,2-2-114 0 0,-1 1-1 0 0,0-2 1 0 0,0 1-1 0 0,-1-1 1 0 0,1 0-1 0 0,7-11 1 0 0,-6 6 11 0 0,-1 0 1 0 0,0 0 0 0 0,-1-1-1 0 0,-1 0 1 0 0,7-15-1 0 0,-11 21 93 0 0,0 0-1 0 0,0 0 1 0 0,0-1-1 0 0,-1 1 1 0 0,0 0-1 0 0,-1-1 0 0 0,0 1 1 0 0,0 0-1 0 0,0-1 1 0 0,-1 1-1 0 0,0 0 0 0 0,-2-8 1 0 0,3 14 15 0 0,-1 0 0 0 0,1 0 0 0 0,0 0 0 0 0,-1 0 0 0 0,1 0 0 0 0,0 0 0 0 0,-1 0 1 0 0,1 0-1 0 0,-1 0 0 0 0,1 0 0 0 0,-1 1 0 0 0,0-1 0 0 0,1 0 0 0 0,-1 0 0 0 0,0 1 0 0 0,0-1 0 0 0,1 0 0 0 0,-1 1 0 0 0,0-1 1 0 0,0 1-1 0 0,0-1 0 0 0,0 1 0 0 0,0 0 0 0 0,0-1 0 0 0,1 1 0 0 0,-1 0 0 0 0,0-1 0 0 0,0 1 0 0 0,0 0 0 0 0,0 0 0 0 0,0 0 1 0 0,0 0-1 0 0,0 0 0 0 0,0 0 0 0 0,0 0 0 0 0,0 0 0 0 0,0 1 0 0 0,0-1 0 0 0,0 0 0 0 0,0 0 0 0 0,0 1 0 0 0,0-1 0 0 0,-2 2 1 0 0,0-1-3 0 0,1 0 0 0 0,-1 1 1 0 0,0 0-1 0 0,1 0 0 0 0,-1 0 1 0 0,1 0-1 0 0,-1 0 0 0 0,1 0 1 0 0,0 1-1 0 0,0-1 0 0 0,0 1 1 0 0,-3 5-1 0 0,4-7-49 0 0,0 1 0 0 0,1-1 0 0 0,-1 1 0 0 0,1 0 0 0 0,-1-1 0 0 0,1 1 0 0 0,0 0 0 0 0,-1 0 0 0 0,1-1 0 0 0,0 1 0 0 0,0 0 0 0 0,0 0 0 0 0,1-1 0 0 0,-1 1 0 0 0,0 0 0 0 0,1-1 0 0 0,-1 1 0 0 0,1 0 0 0 0,-1-1 0 0 0,1 1 0 0 0,0 0 0 0 0,0-1 0 0 0,0 1 0 0 0,0-1 0 0 0,0 0 0 0 0,0 1 0 0 0,0-1 0 0 0,0 0 0 0 0,0 1 0 0 0,1-1 0 0 0,-1 0 0 0 0,0 0 0 0 0,1 0 0 0 0,-1 0 0 0 0,3 1 0 0 0,4 2-749 0 0,0-1 0 0 0,0 0 0 0 0,0 0 1 0 0,0 0-1 0 0,15 2 0 0 0,-5-1-615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1.477"/>
    </inkml:context>
    <inkml:brush xml:id="br0">
      <inkml:brushProperty name="width" value="0.05" units="cm"/>
      <inkml:brushProperty name="height" value="0.05" units="cm"/>
    </inkml:brush>
  </inkml:definitions>
  <inkml:trace contextRef="#ctx0" brushRef="#br0">204 134 7325 0 0,'-8'-17'868'0'0,"-1"0"1"0"0,-15-22 0 0 0,15 24-391 0 0,7 13-267 0 0,1-1-1 0 0,-1 0 0 0 0,1 1 0 0 0,-1-1 0 0 0,0 1 1 0 0,0 0-1 0 0,0 0 0 0 0,0 0 0 0 0,-1 0 0 0 0,-2-2 1 0 0,4 4-127 0 0,-1-1 1 0 0,1 1-1 0 0,-1 0 1 0 0,1 0-1 0 0,-1 0 1 0 0,1 0 0 0 0,-1 0-1 0 0,1 0 1 0 0,-1 1-1 0 0,1-1 1 0 0,-1 0 0 0 0,1 1-1 0 0,0-1 1 0 0,-1 1-1 0 0,1-1 1 0 0,0 1-1 0 0,-1 0 1 0 0,1 0 0 0 0,0-1-1 0 0,0 1 1 0 0,-1 0-1 0 0,1 0 1 0 0,0 0 0 0 0,0 0-1 0 0,-1 2 1 0 0,-6 4 126 0 0,1 1 1 0 0,-1 1-1 0 0,1-1 1 0 0,1 1 0 0 0,0 0-1 0 0,0 1 1 0 0,-9 19-1 0 0,9-14-158 0 0,0 1-1 0 0,1 0 1 0 0,1 0 0 0 0,-4 26-1 0 0,7-38-49 0 0,1 1 1 0 0,0-1-1 0 0,0 0 0 0 0,0 0 1 0 0,1 1-1 0 0,-1-1 0 0 0,1 0 1 0 0,0 0-1 0 0,0 0 0 0 0,0 0 0 0 0,1 0 1 0 0,0 0-1 0 0,-1 0 0 0 0,4 3 1 0 0,-4-5-5 0 0,0-1 1 0 0,0 0 0 0 0,0 1-1 0 0,0-1 1 0 0,1 0 0 0 0,-1 0 0 0 0,0 0-1 0 0,1 0 1 0 0,-1 0 0 0 0,1 0-1 0 0,-1 0 1 0 0,1-1 0 0 0,-1 1 0 0 0,1-1-1 0 0,-1 1 1 0 0,1-1 0 0 0,0 1-1 0 0,-1-1 1 0 0,1 0 0 0 0,0 0 0 0 0,-1 0-1 0 0,1 0 1 0 0,0 0 0 0 0,-1 0-1 0 0,1 0 1 0 0,0 0 0 0 0,-1-1-1 0 0,1 1 1 0 0,0-1 0 0 0,-1 1 0 0 0,1-1-1 0 0,-1 0 1 0 0,1 1 0 0 0,-1-1-1 0 0,1 0 1 0 0,2-2 0 0 0,1-1-39 0 0,1 0-1 0 0,-1 0 1 0 0,0 0 0 0 0,0-1 0 0 0,-1 0-1 0 0,1 0 1 0 0,-1 0 0 0 0,0-1-1 0 0,-1 1 1 0 0,1-1 0 0 0,-1 0 0 0 0,0 0-1 0 0,3-9 1 0 0,1-6-26 0 0,-2-1 0 0 0,6-38 0 0 0,-9 42 119 0 0,1-1 1 0 0,0 2-1 0 0,2-1 1 0 0,8-23-1 0 0,-9 39 204 0 0,-1 8-68 0 0,1 8 104 0 0,-4 56 610 0 0,-5 184-1685 0 0,1-227-685 0 0,0-4-466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2.353"/>
    </inkml:context>
    <inkml:brush xml:id="br0">
      <inkml:brushProperty name="width" value="0.05" units="cm"/>
      <inkml:brushProperty name="height" value="0.05" units="cm"/>
    </inkml:brush>
  </inkml:definitions>
  <inkml:trace contextRef="#ctx0" brushRef="#br0">0 242 7069 0 0,'11'-44'1162'0'0,"-11"19"-175"0"0,1 13-402 0 0,-1 1-1 0 0,0-1 1 0 0,-1 1 0 0 0,0-1 0 0 0,-1 1-1 0 0,-6-22 3702 0 0,11 62-4117 0 0,7 90-6 0 0,3-7 423 0 0,-10-95-515 0 0,17 59 234 0 0,-20-73-245 0 0,5 2 1 0 0,17 15-33 0 0,-17-15-97 0 0,5-8-191 0 0,26-13 97 0 0,-27 13-30 0 0,1-18-776 0 0,29-60 898 0 0,-37 77 62 0 0,1 0 0 0 0,-1-1 0 0 0,-1 0 0 0 0,1 1 1 0 0,-1-1-1 0 0,2-8 0 0 0,19-105-29 0 0,-21 113 26 0 0,1 0 0 0 0,-1 0 0 0 0,0 0 0 0 0,1 0 0 0 0,0 0 0 0 0,1 0 0 0 0,3-6 1 0 0,-5 9 10 0 0,0 1 0 0 0,0-1 0 0 0,0 1 0 0 0,0 0 1 0 0,0-1-1 0 0,1 1 0 0 0,-1 0 0 0 0,0 0 1 0 0,1 0-1 0 0,-1 0 0 0 0,1 0 0 0 0,-1 0 1 0 0,1 0-1 0 0,-1 1 0 0 0,1-1 0 0 0,0 1 0 0 0,-1-1 1 0 0,1 1-1 0 0,0-1 0 0 0,0 1 0 0 0,-1 0 1 0 0,3 0-1 0 0,-3 0 8 0 0,0 0 1 0 0,0 1 0 0 0,0-1-1 0 0,0 0 1 0 0,0 1-1 0 0,0-1 1 0 0,0 1-1 0 0,0-1 1 0 0,0 1 0 0 0,0 0-1 0 0,0-1 1 0 0,-1 1-1 0 0,1 0 1 0 0,0 0-1 0 0,0 0 1 0 0,-1-1 0 0 0,1 1-1 0 0,0 0 1 0 0,-1 0-1 0 0,1 0 1 0 0,-1 0-1 0 0,1 2 1 0 0,9 24 223 0 0,-9-21-159 0 0,16 55 602 0 0,-14-44-525 0 0,1 0 0 0 0,1-1 0 0 0,1 1 0 0 0,0-1 0 0 0,1 0 0 0 0,18 29-1 0 0,-24-43-143 0 0,0 0-1 0 0,0-1 1 0 0,0 0 0 0 0,0 1-1 0 0,0-1 1 0 0,1 0-1 0 0,-1 1 1 0 0,0-1-1 0 0,1 0 1 0 0,-1 0-1 0 0,1 0 1 0 0,-1 0-1 0 0,1 0 1 0 0,-1 0 0 0 0,1-1-1 0 0,0 1 1 0 0,0 0-1 0 0,-1-1 1 0 0,1 1-1 0 0,0-1 1 0 0,0 0-1 0 0,-1 0 1 0 0,1 0-1 0 0,0 0 1 0 0,0 0-1 0 0,0 0 1 0 0,-1 0 0 0 0,1 0-1 0 0,0-1 1 0 0,3 0-1 0 0,-2-1-16 0 0,1 0 0 0 0,-1 0 0 0 0,1-1 0 0 0,-1 1 0 0 0,0-1 0 0 0,0 0 0 0 0,0 0 0 0 0,0 0 1 0 0,0 0-1 0 0,-1-1 0 0 0,1 1 0 0 0,2-6 0 0 0,15-26-515 0 0,-1-2 1 0 0,17-44-1 0 0,-31 67 455 0 0,-1 0 0 0 0,0 0 0 0 0,-1 0 0 0 0,0-1 0 0 0,-1 1 0 0 0,-1-1 0 0 0,0 0 0 0 0,-1 1 0 0 0,-3-23 0 0 0,-3 17-5 0 0,6 20 75 0 0,-1 0 0 0 0,1 0 1 0 0,0-1-1 0 0,0 1 0 0 0,-1 0 1 0 0,1 0-1 0 0,0 0 0 0 0,-1 0 0 0 0,1-1 1 0 0,0 1-1 0 0,0 0 0 0 0,-1 0 1 0 0,1 0-1 0 0,0 0 0 0 0,-1 0 0 0 0,1 0 1 0 0,0 0-1 0 0,-1 0 0 0 0,1 0 1 0 0,0 0-1 0 0,-1 0 0 0 0,1 0 0 0 0,0 0 1 0 0,-1 0-1 0 0,1 0 0 0 0,0 0 0 0 0,-1 0 1 0 0,1 0-1 0 0,0 0 0 0 0,-1 1 1 0 0,-2 1-7 0 0,0 0 0 0 0,0 0 1 0 0,1 1-1 0 0,-1 0 0 0 0,1 0 1 0 0,-1-1-1 0 0,-1 5 0 0 0,-4 3-7 0 0,-1-1-167 0 0,2 1 1 0 0,-1 1 0 0 0,1 0-1 0 0,0 0 1 0 0,-8 20 0 0 0,14-28-21 0 0,-1 0 0 0 0,1 0 0 0 0,0 1 0 0 0,1-1 0 0 0,-1 1 0 0 0,1-1 1 0 0,-1 0-1 0 0,1 1 0 0 0,0-1 0 0 0,0 1 0 0 0,0-1 0 0 0,1 1 0 0 0,-1-1 1 0 0,1 1-1 0 0,0-1 0 0 0,0 0 0 0 0,0 1 0 0 0,1-1 0 0 0,-1 0 0 0 0,1 0 0 0 0,-1 0 1 0 0,1 0-1 0 0,0 0 0 0 0,0 0 0 0 0,0-1 0 0 0,3 4 0 0 0,8 5-996 0 0,1 0-89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2.752"/>
    </inkml:context>
    <inkml:brush xml:id="br0">
      <inkml:brushProperty name="width" value="0.05" units="cm"/>
      <inkml:brushProperty name="height" value="0.05" units="cm"/>
    </inkml:brush>
  </inkml:definitions>
  <inkml:trace contextRef="#ctx0" brushRef="#br0">179 265 8529 0 0,'2'-1'45'0'0,"1"0"-1"0"0,-1 0 1 0 0,1 0 0 0 0,-1-1 0 0 0,0 1-1 0 0,1-1 1 0 0,-1 1 0 0 0,0-1 0 0 0,0 0 0 0 0,0 0-1 0 0,0 0 1 0 0,-1 0 0 0 0,1 0 0 0 0,0 0-1 0 0,-1-1 1 0 0,0 1 0 0 0,1 0 0 0 0,-1-1-1 0 0,0 1 1 0 0,0-1 0 0 0,0 0 0 0 0,-1 1 0 0 0,1-1-1 0 0,-1 0 1 0 0,1 1 0 0 0,-1-5 0 0 0,-1-4 243 0 0,0 1-1 0 0,-1 0 1 0 0,0 0 0 0 0,-1 0 0 0 0,-7-17 0 0 0,3 6 80 0 0,3 11-123 0 0,0 0 0 0 0,-1 0 0 0 0,0 0-1 0 0,-9-12 1 0 0,12 18-128 0 0,-1 0 0 0 0,0 0-1 0 0,0 1 1 0 0,0-1 0 0 0,-1 1 0 0 0,1 0-1 0 0,-1 0 1 0 0,1 0 0 0 0,-1 0-1 0 0,0 1 1 0 0,0-1 0 0 0,-9-3 0 0 0,12 6-88 0 0,-1 0 0 0 0,0 0 0 0 0,0 1 0 0 0,0-1 0 0 0,0 0 0 0 0,0 1 0 0 0,1-1 0 0 0,-1 1 0 0 0,0-1 0 0 0,0 1 0 0 0,1 0 0 0 0,-1 0 0 0 0,0 0 0 0 0,1 0 0 0 0,-1 0 0 0 0,1 0 0 0 0,-1 0 0 0 0,1 1 0 0 0,0-1 0 0 0,-1 0 0 0 0,1 1 0 0 0,0-1 0 0 0,0 1 0 0 0,-1 1 0 0 0,-4 6 99 0 0,0 0 0 0 0,-8 18 0 0 0,4-5 104 0 0,1 0-1 0 0,-8 33 1 0 0,15-48-201 0 0,0 1 0 0 0,1 0 0 0 0,0 0 1 0 0,0-1-1 0 0,1 1 0 0 0,0 0 0 0 0,0 0 0 0 0,1 0 0 0 0,0-1 1 0 0,1 1-1 0 0,2 10 0 0 0,-4-17-32 0 0,1 0 0 0 0,-1 0 1 0 0,1 0-1 0 0,-1 1 0 0 0,1-1 0 0 0,-1 0 0 0 0,1 0 1 0 0,0 0-1 0 0,-1 0 0 0 0,1 0 0 0 0,0 0 0 0 0,0-1 1 0 0,0 1-1 0 0,-1 0 0 0 0,1 0 0 0 0,0 0 0 0 0,0-1 1 0 0,0 1-1 0 0,0-1 0 0 0,1 1 0 0 0,-1-1 1 0 0,0 1-1 0 0,0-1 0 0 0,0 1 0 0 0,0-1 0 0 0,2 0 1 0 0,0 0-3 0 0,0 0 0 0 0,-1 0 0 0 0,1-1 0 0 0,-1 1 0 0 0,1-1 0 0 0,-1 0 0 0 0,0 0 0 0 0,1 0 0 0 0,-1 0 0 0 0,0 0 0 0 0,5-3 0 0 0,1-2-39 0 0,0-1-1 0 0,-1 1 1 0 0,0-1-1 0 0,0 0 1 0 0,8-11 0 0 0,5-15-219 0 0,-18 27 260 0 0,2 0 0 0 0,-1 0 1 0 0,1 0-1 0 0,0 1 0 0 0,0-1 0 0 0,0 1 1 0 0,1 0-1 0 0,0 0 0 0 0,0 0 1 0 0,8-6-1 0 0,-12 11 28 0 0,0 0 0 0 0,0 0 0 0 0,0-1 0 0 0,0 1 0 0 0,0 0 0 0 0,0 0 0 0 0,0 0 0 0 0,0 0 0 0 0,0 0 0 0 0,0 1 0 0 0,0-1 0 0 0,0 0 0 0 0,0 0 0 0 0,0 1 0 0 0,0-1 0 0 0,0 1 0 0 0,0-1 0 0 0,0 1 0 0 0,0-1 0 0 0,0 1 0 0 0,-1-1 0 0 0,1 1 0 0 0,0 0 0 0 0,0-1 0 0 0,-1 1 0 0 0,1 0 0 0 0,0 0 0 0 0,-1 0 0 0 0,1-1 0 0 0,-1 1 0 0 0,1 0 0 0 0,-1 0 0 0 0,1 0 0 0 0,-1 0 0 0 0,1 1 0 0 0,2 4 124 0 0,-1 1 0 0 0,1-1 1 0 0,-1 0-1 0 0,1 8 0 0 0,5 27 243 0 0,-4-16-311 0 0,1 0 0 0 0,13 39 0 0 0,-17-61-304 0 0,0-1-1 0 0,1 0 1 0 0,-1 0 0 0 0,1 0 0 0 0,-1 0 0 0 0,1 0 0 0 0,0 0-1 0 0,0-1 1 0 0,-1 1 0 0 0,1-1 0 0 0,0 1 0 0 0,1-1 0 0 0,-1 1-1 0 0,0-1 1 0 0,0 0 0 0 0,1 0 0 0 0,-1 0 0 0 0,0-1 0 0 0,1 1-1 0 0,-1 0 1 0 0,1-1 0 0 0,-1 0 0 0 0,1 1 0 0 0,-1-1 0 0 0,1 0-1 0 0,-1 0 1 0 0,5-1 0 0 0,8 1-1541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3.093"/>
    </inkml:context>
    <inkml:brush xml:id="br0">
      <inkml:brushProperty name="width" value="0.05" units="cm"/>
      <inkml:brushProperty name="height" value="0.05" units="cm"/>
    </inkml:brush>
  </inkml:definitions>
  <inkml:trace contextRef="#ctx0" brushRef="#br0">85 58 11129 0 0,'-50'13'1591'0'0,"16"-6"871"0"0,59-3 1892 0 0,21-3-3469 0 0,34-9-182 0 0,81-18 0 0 0,-93 14-1061 0 0,-63 11 308 0 0,16-2-743 0 0,1-2 0 0 0,40-13 0 0 0,-61 18 673 0 0,-1 0 0 0 0,1 0-1 0 0,0 0 1 0 0,-1-1 0 0 0,1 1 0 0 0,-1 0-1 0 0,1 0 1 0 0,0-1 0 0 0,-1 1-1 0 0,1 0 1 0 0,-1-1 0 0 0,1 1-1 0 0,0-1 1 0 0,-1 1 0 0 0,1-1-1 0 0,-1 1 1 0 0,0-1 0 0 0,1 1 0 0 0,-1-1-1 0 0,1 1 1 0 0,-1-1 0 0 0,1 0-1 0 0,-17 2-4096 0 0,2 4 2354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6.093"/>
    </inkml:context>
    <inkml:brush xml:id="br0">
      <inkml:brushProperty name="width" value="0.05" units="cm"/>
      <inkml:brushProperty name="height" value="0.05" units="cm"/>
    </inkml:brush>
  </inkml:definitions>
  <inkml:trace contextRef="#ctx0" brushRef="#br0">20 20 12205 0 0,'-20'5'755'0'0,"20"-5"-737"0"0,0 0 0 0 0,0 0 0 0 0,0 0 0 0 0,0 1-1 0 0,0-1 1 0 0,0 0 0 0 0,0 0 0 0 0,0 0-1 0 0,0 0 1 0 0,0 0 0 0 0,0 0 0 0 0,0 1 0 0 0,0-1-1 0 0,0 0 1 0 0,0 0 0 0 0,0 0 0 0 0,0 0-1 0 0,0 0 1 0 0,0 0 0 0 0,0 0 0 0 0,1 1 0 0 0,-1-1-1 0 0,0 0 1 0 0,0 0 0 0 0,0 0 0 0 0,0 0-1 0 0,0 0 1 0 0,0 0 0 0 0,0 0 0 0 0,0 0 0 0 0,0 0-1 0 0,1 0 1 0 0,-1 1 0 0 0,0-1 0 0 0,0 0 0 0 0,0 0-1 0 0,0 0 1 0 0,0 0 0 0 0,0 0 0 0 0,1 0-1 0 0,-1 0 1 0 0,0 0 0 0 0,0 0 0 0 0,0 0 0 0 0,0 0-1 0 0,0 0 1 0 0,0 0 0 0 0,1 0 0 0 0,-1 0-1 0 0,0 0 1 0 0,0 0 0 0 0,0 0 0 0 0,0 0 0 0 0,0 0-1 0 0,0-1 1 0 0,0 1 0 0 0,1 0 0 0 0,-1 0-1 0 0,0 0 1 0 0,5 0 87 0 0,1 1 0 0 0,-1-2 0 0 0,0 1 0 0 0,1-1 1 0 0,-1 1-1 0 0,7-3 0 0 0,13-3-1092 0 0,38-4 1 0 0,-17 3-1926 0 0,-33 7 1607 0 0</inkml:trace>
  <inkml:trace contextRef="#ctx0" brushRef="#br0" timeOffset="1">68 166 7777 0 0,'-6'2'-109'0'0,"-10"6"1773"0"0,14-7-346 0 0,9-3-102 0 0,13 2-459 0 0,-17 1-742 0 0,-1-1 1 0 0,1 0 0 0 0,0 0 0 0 0,-1 0 0 0 0,1 0 0 0 0,0 0 0 0 0,4-1 0 0 0,4-2-456 0 0,1 1 0 0 0,-1 0 0 0 0,13 1 0 0 0,2-2-794 0 0,-5 1-41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3.957"/>
    </inkml:context>
    <inkml:brush xml:id="br0">
      <inkml:brushProperty name="width" value="0.05" units="cm"/>
      <inkml:brushProperty name="height" value="0.05" units="cm"/>
    </inkml:brush>
  </inkml:definitions>
  <inkml:trace contextRef="#ctx0" brushRef="#br0">284 453 9401 0 0,'0'0'42'0'0,"1"-1"-1"0"0,0 0 1 0 0,0 1 0 0 0,-1-1 0 0 0,1 0 0 0 0,0 1-1 0 0,-1-1 1 0 0,1 0 0 0 0,-1 0 0 0 0,1 1 0 0 0,-1-1-1 0 0,1 0 1 0 0,-1 0 0 0 0,0 0 0 0 0,1 0 0 0 0,-1 0-1 0 0,0 0 1 0 0,0 1 0 0 0,0-1 0 0 0,0 0-1 0 0,1 0 1 0 0,-1 0 0 0 0,-1-1 0 0 0,1 0 115 0 0,-1 0 1 0 0,0 0 0 0 0,-1 0-1 0 0,1 0 1 0 0,0 0-1 0 0,0 0 1 0 0,-1 1 0 0 0,-2-4-1 0 0,-1 0 105 0 0,-4-6 261 0 0,-11-12 373 0 0,0 0 0 0 0,-46-38 0 0 0,65 60-858 0 0,-1 0 0 0 0,0 0 0 0 0,1 0 0 0 0,-1 0-1 0 0,0 0 1 0 0,0 0 0 0 0,1 0 0 0 0,-1 1-1 0 0,0-1 1 0 0,0 1 0 0 0,0-1 0 0 0,0 1 0 0 0,0 0-1 0 0,0 0 1 0 0,0 0 0 0 0,0 0 0 0 0,0 0-1 0 0,0 0 1 0 0,0 0 0 0 0,-2 1 0 0 0,1 0 19 0 0,0 1 0 0 0,-1-1 1 0 0,1 1-1 0 0,0 0 0 0 0,0 0 1 0 0,1 0-1 0 0,-1 0 0 0 0,0 0 1 0 0,1 0-1 0 0,-5 6 0 0 0,0 1 146 0 0,0 2 1 0 0,0-1-1 0 0,1 1 0 0 0,0 0 0 0 0,-6 18 0 0 0,3-3 226 0 0,1 0 0 0 0,2 0 0 0 0,0 1 0 0 0,2 0-1 0 0,1 1 1 0 0,1 29 0 0 0,2-51-379 0 0,0 1-1 0 0,1-1 1 0 0,0 0-1 0 0,0 0 1 0 0,0 0 0 0 0,1 0-1 0 0,-1-1 1 0 0,2 1 0 0 0,-1 0-1 0 0,0-1 1 0 0,1 1-1 0 0,0-1 1 0 0,1 0 0 0 0,-1 0-1 0 0,1 0 1 0 0,0 0 0 0 0,0-1-1 0 0,0 0 1 0 0,8 7-1 0 0,-6-7-128 0 0,0 0-1 0 0,1-1 1 0 0,-1 1 0 0 0,1-1-1 0 0,-1-1 1 0 0,1 1-1 0 0,0-1 1 0 0,0 0-1 0 0,0-1 1 0 0,0 1-1 0 0,0-2 1 0 0,0 1-1 0 0,0-1 1 0 0,0 0-1 0 0,1 0 1 0 0,8-2-1 0 0,32-8-2689 0 0,90-31 0 0 0,-24 4-850 0 0,-104 35 3428 0 0,-1 0 0 0 0,0-1-1 0 0,1 0 1 0 0,-1-1 0 0 0,0 0 0 0 0,-1-1-1 0 0,1 0 1 0 0,-1 0 0 0 0,0-1-1 0 0,0 0 1 0 0,-1 0 0 0 0,1-1-1 0 0,8-10 1 0 0,-10 9 166 0 0,8-10 376 0 0,-2-1 0 0 0,20-35 0 0 0,-29 48-108 0 0,-1 0 1 0 0,0 0-1 0 0,0-1 0 0 0,0 1 0 0 0,0 0 1 0 0,-1-1-1 0 0,0 1 0 0 0,-1-1 1 0 0,1 1-1 0 0,-1-1 0 0 0,-1 1 0 0 0,1-1 1 0 0,-1 1-1 0 0,-2-10 0 0 0,2 12-76 0 0,0 1-1 0 0,0-1 0 0 0,-1 0 0 0 0,1 0 1 0 0,-1 1-1 0 0,0-1 0 0 0,0 1 0 0 0,0-1 1 0 0,0 1-1 0 0,-1 0 0 0 0,1 0 1 0 0,-1 0-1 0 0,0 0 0 0 0,0 1 0 0 0,0-1 1 0 0,-6-3-1 0 0,6 5-123 0 0,0 0 0 0 0,0 0-1 0 0,0 0 1 0 0,0 0 0 0 0,0 1 0 0 0,0-1 0 0 0,-1 1-1 0 0,1 0 1 0 0,0 0 0 0 0,0 0 0 0 0,0 0 0 0 0,0 1-1 0 0,-1-1 1 0 0,1 1 0 0 0,0 0 0 0 0,0 0 0 0 0,0 0-1 0 0,0 0 1 0 0,0 0 0 0 0,1 1 0 0 0,-6 2 0 0 0,-2 3 74 0 0,0-1 0 0 0,1 1 0 0 0,0 1 0 0 0,0 0 1 0 0,0 0-1 0 0,1 1 0 0 0,0 0 0 0 0,1 0 0 0 0,-10 17 1 0 0,13-19-43 0 0,0-1-1 0 0,1 1 1 0 0,0 0 0 0 0,0 1 0 0 0,0-1 0 0 0,1 0 0 0 0,1 1-1 0 0,-1-1 1 0 0,1 1 0 0 0,0 0 0 0 0,1-1 0 0 0,0 1 0 0 0,0 0-1 0 0,1-1 1 0 0,2 15 0 0 0,-2-20-66 0 0,-1 1 0 0 0,1-1 0 0 0,0 0 0 0 0,0 1 0 0 0,0-1-1 0 0,1 0 1 0 0,-1 0 0 0 0,0 1 0 0 0,1-1 0 0 0,-1 0 0 0 0,1 0 0 0 0,0-1 0 0 0,0 1-1 0 0,0 0 1 0 0,0-1 0 0 0,0 1 0 0 0,3 1 0 0 0,-1-1-1 0 0,0 0-1 0 0,0 0 1 0 0,1-1-1 0 0,-1 0 1 0 0,1 0 0 0 0,-1 0-1 0 0,1 0 1 0 0,-1-1-1 0 0,6 0 1 0 0,3 0-76 0 0,-1-1-1 0 0,1-1 1 0 0,0 0 0 0 0,-1-1 0 0 0,0 0-1 0 0,15-6 1 0 0,-17 5-54 0 0,2 0-68 0 0,-1-1 0 0 0,1 0 0 0 0,-1-1 0 0 0,13-8 0 0 0,-21 12 174 0 0,-1 0 0 0 0,0 1 0 0 0,0-1 0 0 0,0 0 0 0 0,0 0 0 0 0,0 0 0 0 0,0-1 0 0 0,0 1 0 0 0,-1 0-1 0 0,1-1 1 0 0,-1 1 0 0 0,0-1 0 0 0,0 1 0 0 0,1-1 0 0 0,-2 0 0 0 0,1 1 0 0 0,0-1 0 0 0,-1 0 0 0 0,1 0-1 0 0,-1 1 1 0 0,0-1 0 0 0,0 0 0 0 0,0 0 0 0 0,0-4 0 0 0,-8-24 25 0 0,8 31-10 0 0,0 0 0 0 0,0 0 1 0 0,0 0-1 0 0,0 0 0 0 0,0 0 0 0 0,0 0 1 0 0,0 0-1 0 0,0 1 0 0 0,0-1 1 0 0,0 0-1 0 0,0 0 0 0 0,0 0 1 0 0,0 0-1 0 0,0 0 0 0 0,0 0 1 0 0,-1 0-1 0 0,1 0 0 0 0,0 0 1 0 0,0 0-1 0 0,0 0 0 0 0,0 0 0 0 0,0 0 1 0 0,0 0-1 0 0,0 0 0 0 0,0 0 1 0 0,0 0-1 0 0,0 0 0 0 0,0 0 1 0 0,0 0-1 0 0,0 0 0 0 0,0 1 1 0 0,0-1-1 0 0,0 0 0 0 0,0 0 1 0 0,0 0-1 0 0,0 0 0 0 0,-1 0 0 0 0,1 0 1 0 0,0 0-1 0 0,0 0 0 0 0,3 19 70 0 0,3 23 189 0 0,-4-23-110 0 0,1-1 1 0 0,8 27 0 0 0,-10-41-131 0 0,0 0 1 0 0,1 0 0 0 0,-1 0 0 0 0,1 0 0 0 0,0 0 0 0 0,0 0 0 0 0,1-1 0 0 0,-1 1 0 0 0,1-1 0 0 0,0 0 0 0 0,0 0 0 0 0,0 0 0 0 0,0 0 0 0 0,0 0 0 0 0,1-1 0 0 0,3 3 0 0 0,-5-4-37 0 0,1-1 1 0 0,-1 1 0 0 0,0-1-1 0 0,1 0 1 0 0,-1 0-1 0 0,0 0 1 0 0,1 0 0 0 0,-1 0-1 0 0,0 0 1 0 0,1 0-1 0 0,-1-1 1 0 0,0 0 0 0 0,1 1-1 0 0,-1-1 1 0 0,0 0-1 0 0,0 0 1 0 0,0 0 0 0 0,0 0-1 0 0,0 0 1 0 0,0-1-1 0 0,0 1 1 0 0,2-3 0 0 0,6-3-327 0 0,-1-1 0 0 0,16-17 0 0 0,-1-3-627 0 0,-1 0 1 0 0,23-38-1 0 0,-37 51 748 0 0,0 0 0 0 0,-2-1 0 0 0,0 0 0 0 0,-1 0 0 0 0,0-1 0 0 0,5-30 0 0 0,-6 19 185 0 0,-2-1 0 0 0,-1 1 1 0 0,-2-1-1 0 0,-1 0 0 0 0,0 1 1 0 0,-3-1-1 0 0,0 1 0 0 0,-2 0 0 0 0,-13-39 1 0 0,19 65 32 0 0,-1 1 0 0 0,1-1 0 0 0,-1 1 0 0 0,0-1 0 0 0,1 1 0 0 0,-1 0 0 0 0,0-1 0 0 0,0 1 0 0 0,0 0 0 0 0,0 0 0 0 0,-2-2 0 0 0,3 3 5 0 0,0 0-1 0 0,-1 0 1 0 0,1 0 0 0 0,-1 0-1 0 0,1-1 1 0 0,0 1 0 0 0,-1 0-1 0 0,1 0 1 0 0,0 0 0 0 0,-1 0-1 0 0,1 0 1 0 0,-1 0 0 0 0,1 1-1 0 0,0-1 1 0 0,-1 0 0 0 0,1 0-1 0 0,0 0 1 0 0,-1 0 0 0 0,1 0-1 0 0,-1 0 1 0 0,1 1 0 0 0,0-1-1 0 0,-1 0 1 0 0,1 0 0 0 0,0 1-1 0 0,0-1 1 0 0,-1 0 0 0 0,1 0-1 0 0,0 1 1 0 0,0-1 0 0 0,-1 0-1 0 0,1 1 1 0 0,0-1 0 0 0,0 0-1 0 0,0 1 1 0 0,-1-1 0 0 0,1 0-1 0 0,0 1 1 0 0,0-1-1 0 0,0 1 1 0 0,0-1 0 0 0,0 0-1 0 0,0 1 1 0 0,-10 25 252 0 0,1 0 1 0 0,1 1-1 0 0,2 0 1 0 0,1 0-1 0 0,1 0 0 0 0,-2 47 1 0 0,6-53-111 0 0,1 1 0 0 0,1-1 1 0 0,0 0-1 0 0,2 1 0 0 0,0-1 0 0 0,1-1 1 0 0,2 1-1 0 0,0-1 0 0 0,11 22 1 0 0,-12-31-278 0 0,1-1 0 0 0,1 0 0 0 0,0-1 0 0 0,0 1 1 0 0,14 11-1 0 0,15 17-1907 0 0,-16-21 111 0 0,-16-14 1392 0 0,6 5-1008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4.311"/>
    </inkml:context>
    <inkml:brush xml:id="br0">
      <inkml:brushProperty name="width" value="0.05" units="cm"/>
      <inkml:brushProperty name="height" value="0.05" units="cm"/>
    </inkml:brush>
  </inkml:definitions>
  <inkml:trace contextRef="#ctx0" brushRef="#br0">15 123 9029 0 0,'-1'-1'46'0'0,"0"1"0"0"0,0-1 0 0 0,0 0 0 0 0,0 0 0 0 0,0 0 0 0 0,0 0 0 0 0,0-1 0 0 0,0 1 0 0 0,0 0 0 0 0,1 0 0 0 0,-1 0 0 0 0,1-1 0 0 0,-1 1 0 0 0,1 0-1 0 0,-1-1 1 0 0,1 1 0 0 0,0 0 0 0 0,-1-1 0 0 0,1 1 0 0 0,0-1 0 0 0,0 1 0 0 0,0 0 0 0 0,0-1 0 0 0,0 1 0 0 0,0 0 0 0 0,1-1 0 0 0,-1 1 0 0 0,0-1 0 0 0,1 1 0 0 0,-1 0 0 0 0,1 0 0 0 0,0-1 0 0 0,0-1 0 0 0,1 0 85 0 0,1-1-1 0 0,-1 1 0 0 0,1 0 1 0 0,-1 0-1 0 0,1 0 1 0 0,0 0-1 0 0,0 1 1 0 0,0-1-1 0 0,1 1 1 0 0,5-4-1 0 0,5 0-211 0 0,0 2-1 0 0,1-1 1 0 0,-1 2-1 0 0,1 0 1 0 0,0 1-1 0 0,-1 0 1 0 0,19 1-1 0 0,27-5-1427 0 0,-13-2-228 0 0,-22 4 477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4.683"/>
    </inkml:context>
    <inkml:brush xml:id="br0">
      <inkml:brushProperty name="width" value="0.05" units="cm"/>
      <inkml:brushProperty name="height" value="0.05" units="cm"/>
    </inkml:brush>
  </inkml:definitions>
  <inkml:trace contextRef="#ctx0" brushRef="#br0">4 116 9401 0 0,'-3'3'530'0'0,"4"-8"880"0"0,10-8 1037 0 0,7 1-1727 0 0,0 2 0 0 0,0 0 0 0 0,1 1 0 0 0,0 1 0 0 0,24-7 0 0 0,-2 4-366 0 0,65-10-1 0 0,-63 17-703 0 0,-105 32-6181 0 0,43-21 5031 0 0,1 3-193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5.009"/>
    </inkml:context>
    <inkml:brush xml:id="br0">
      <inkml:brushProperty name="width" value="0.05" units="cm"/>
      <inkml:brushProperty name="height" value="0.05" units="cm"/>
    </inkml:brush>
  </inkml:definitions>
  <inkml:trace contextRef="#ctx0" brushRef="#br0">35 87 11593 0 0,'-2'1'100'0'0,"1"0"-1"0"0,-1 0 1 0 0,1 0 0 0 0,-1 0 0 0 0,0-1-1 0 0,1 1 1 0 0,-1 0 0 0 0,0-1-1 0 0,0 1 1 0 0,1-1 0 0 0,-1 0-1 0 0,0 1 1 0 0,0-1 0 0 0,0 0-1 0 0,0 0 1 0 0,-3-1 0 0 0,5 1-76 0 0,0 0-1 0 0,0 0 1 0 0,0 0 0 0 0,-1 0 0 0 0,1 0 0 0 0,0 0-1 0 0,0-1 1 0 0,0 1 0 0 0,0 0 0 0 0,0 0-1 0 0,0 0 1 0 0,0 0 0 0 0,0-1 0 0 0,0 1 0 0 0,0 0-1 0 0,0 0 1 0 0,0 0 0 0 0,0 0 0 0 0,-1-1 0 0 0,1 1-1 0 0,0 0 1 0 0,0 0 0 0 0,1 0 0 0 0,-1 0-1 0 0,0-1 1 0 0,0 1 0 0 0,0 0 0 0 0,0 0 0 0 0,0 0-1 0 0,0 0 1 0 0,0-1 0 0 0,0 1 0 0 0,0 0-1 0 0,0 0 1 0 0,0 0 0 0 0,0 0 0 0 0,0 0 0 0 0,1-1-1 0 0,-1 1 1 0 0,0 0 0 0 0,0 0 0 0 0,0 0 0 0 0,0 0-1 0 0,0 0 1 0 0,1 0 0 0 0,-1 0 0 0 0,0 0-1 0 0,0-1 1 0 0,0 1 0 0 0,0 0 0 0 0,1 0 0 0 0,-1 0-1 0 0,0 0 1 0 0,0 0 0 0 0,10-8 435 0 0,9-1-403 0 0,0 0 0 0 0,0 2 0 0 0,1 0 0 0 0,0 1 0 0 0,0 1 0 0 0,22-3 0 0 0,28-8-541 0 0,-5 5-3057 0 0,-55 10 1955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5.519"/>
    </inkml:context>
    <inkml:brush xml:id="br0">
      <inkml:brushProperty name="width" value="0.05" units="cm"/>
      <inkml:brushProperty name="height" value="0.05" units="cm"/>
    </inkml:brush>
  </inkml:definitions>
  <inkml:trace contextRef="#ctx0" brushRef="#br0">142 363 6785 0 0,'-13'-43'205'0'0,"10"35"2405"0"0,-2-9-1914 0 0,-34-99 698 0 0,30 99 1809 0 0,9 17-3178 0 0,-1 0 0 0 0,1 0 0 0 0,0 0-1 0 0,0-1 1 0 0,-1 1 0 0 0,1 0 0 0 0,0 0-1 0 0,-1 0 1 0 0,1 0 0 0 0,0 0 0 0 0,0 0 0 0 0,-1 0-1 0 0,1-1 1 0 0,0 1 0 0 0,-1 0 0 0 0,1 0-1 0 0,0 0 1 0 0,0 0 0 0 0,-1 0 0 0 0,1 0-1 0 0,0 0 1 0 0,-1 1 0 0 0,1-1 0 0 0,0 0-1 0 0,0 0 1 0 0,-1 0 0 0 0,1 0 0 0 0,0 0 0 0 0,-1 1-1 0 0,0 0 0 0 0,0 0 0 0 0,0 0-1 0 0,0 0 1 0 0,0 0-1 0 0,1 0 1 0 0,-1 0 0 0 0,0 1-1 0 0,1-1 1 0 0,-1 0 0 0 0,0 1-1 0 0,1-1 1 0 0,0 0 0 0 0,-1 1-1 0 0,1 1 1 0 0,-47 339 2145 0 0,41-286-2074 0 0,5-54-56 0 0,7-17-1121 0 0,19-51 942 0 0,-20 54 104 0 0,-1-1-1 0 0,-1 1 0 0 0,-1-1 1 0 0,1 1-1 0 0,-2-1 1 0 0,1-15-1 0 0,-1 1 46 0 0,4-37-8 0 0,-3 26-5 0 0,1 0 0 0 0,2 0 0 0 0,1 1 1 0 0,21-66-1 0 0,-27 101 4 0 0,1 1 0 0 0,-1-1-1 0 0,1 1 1 0 0,0-1 0 0 0,0 1 0 0 0,0-1 0 0 0,0 1 0 0 0,0 0-1 0 0,0 0 1 0 0,0-1 0 0 0,0 1 0 0 0,3-2 0 0 0,-3 3 0 0 0,-1 0 0 0 0,1 0 0 0 0,-1 0 0 0 0,1 0 0 0 0,-1 0 0 0 0,1 0 0 0 0,-1 0 0 0 0,1 0 0 0 0,-1 0 0 0 0,1 0 0 0 0,-1 0 0 0 0,1 0 0 0 0,-1 0 0 0 0,1 0 1 0 0,-1 0-1 0 0,1 1 0 0 0,-1-1 0 0 0,1 0 0 0 0,-1 0 0 0 0,0 0 0 0 0,1 1 0 0 0,-1-1 0 0 0,1 0 0 0 0,-1 1 0 0 0,0-1 0 0 0,1 0 0 0 0,-1 1 0 0 0,1-1 0 0 0,-1 0 0 0 0,0 1 0 0 0,0-1 0 0 0,1 1 0 0 0,-1-1 0 0 0,0 1 0 0 0,0-1 0 0 0,0 1 1 0 0,1-1-1 0 0,-1 1 0 0 0,0-1 0 0 0,0 1 0 0 0,0-1 0 0 0,0 1 0 0 0,0-1 0 0 0,0 2 0 0 0,9 34 366 0 0,-2 0 1 0 0,-2 1-1 0 0,1 54 1 0 0,-4-52 127 0 0,2 0 1 0 0,16 76-1 0 0,-18-107-428 0 0,0 0 0 0 0,1 0 0 0 0,0-1 0 0 0,1 1 0 0 0,0-1 0 0 0,8 12-1 0 0,-11-17-55 0 0,1 0-1 0 0,-1 0 0 0 0,1-1 0 0 0,-1 1 0 0 0,1-1 0 0 0,0 1 0 0 0,-1-1 0 0 0,1 0 0 0 0,0 0 0 0 0,0 1 0 0 0,0-1 0 0 0,0-1 0 0 0,0 1 0 0 0,0 0 0 0 0,0 0 0 0 0,0-1 0 0 0,0 1 0 0 0,0-1 0 0 0,1 0 0 0 0,-1 0 0 0 0,0 1 0 0 0,0-1 1 0 0,0-1-1 0 0,0 1 0 0 0,1 0 0 0 0,-1 0 0 0 0,0-1 0 0 0,0 1 0 0 0,0-1 0 0 0,4-2 0 0 0,3-1-22 0 0,1-2 0 0 0,-1 0 0 0 0,0 0 0 0 0,-1 0 0 0 0,0-1 0 0 0,0-1 0 0 0,0 1 0 0 0,-1-1 0 0 0,0 0 0 0 0,8-14 0 0 0,-5 7-67 0 0,-1 0 0 0 0,0-1 0 0 0,-1 0 0 0 0,-1-1 0 0 0,8-26-1 0 0,-12 29-28 0 0,0-1 0 0 0,-2 0-1 0 0,1 0 1 0 0,-2 0 0 0 0,0 0-1 0 0,0 0 1 0 0,-5-24-1 0 0,0 14-252 0 0,-1 1-1 0 0,0 1 1 0 0,-19-43-1 0 0,24 63 240 0 0,-1 0 1 0 0,0 0-1 0 0,1 0 1 0 0,-1 0-1 0 0,0 0 1 0 0,-5-4-1 0 0,7 7 81 0 0,0-1-1 0 0,-1 1 1 0 0,1 0-1 0 0,-1-1 1 0 0,1 1-1 0 0,-1 0 1 0 0,1-1 0 0 0,0 1-1 0 0,-1 0 1 0 0,1 0-1 0 0,-1 0 1 0 0,1-1-1 0 0,-1 1 1 0 0,0 0-1 0 0,1 0 1 0 0,-1 0-1 0 0,1 0 1 0 0,-1 0-1 0 0,1 0 1 0 0,-1 0-1 0 0,1 0 1 0 0,-1 0-1 0 0,1 0 1 0 0,-1 0-1 0 0,1 0 1 0 0,-1 0-1 0 0,0 0 1 0 0,1 1-1 0 0,-1-1 1 0 0,1 0-1 0 0,-1 0 1 0 0,1 1-1 0 0,0-1 1 0 0,-1 0 0 0 0,1 1-1 0 0,-1-1 1 0 0,1 0-1 0 0,0 1 1 0 0,-1-1-1 0 0,1 1 1 0 0,-1-1-1 0 0,1 0 1 0 0,0 1-1 0 0,0-1 1 0 0,-1 1-1 0 0,1-1 1 0 0,0 1-1 0 0,0-1 1 0 0,-1 2-1 0 0,-4 10-1358 0 0,-1 1 0 0 0,2-1 0 0 0,-7 26 0 0 0,9-32 951 0 0,-2 10-918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6.125"/>
    </inkml:context>
    <inkml:brush xml:id="br0">
      <inkml:brushProperty name="width" value="0.05" units="cm"/>
      <inkml:brushProperty name="height" value="0.05" units="cm"/>
    </inkml:brush>
  </inkml:definitions>
  <inkml:trace contextRef="#ctx0" brushRef="#br0">112 243 9265 0 0,'5'-18'234'0'0,"-4"14"-40"0"0,0 1-1 0 0,0-1 1 0 0,0 0 0 0 0,0 0-1 0 0,-1 1 1 0 0,1-1 0 0 0,-1 0 0 0 0,-1-5-1 0 0,4-3 1023 0 0,-2 9-373 0 0,-1 7 160 0 0,-1 5-787 0 0,0 1 1 0 0,1 0-1 0 0,2 15 0 0 0,0 7 74 0 0,-4 82 335 0 0,-18 115 0 0 0,28-378-1785 0 0,-7 106 1154 0 0,2-1-1 0 0,11-59 1 0 0,-8 75-32 0 0,1 0 1 0 0,1 1-1 0 0,1 0 1 0 0,23-44 0 0 0,-28 61 15 0 0,2 1 1 0 0,-1 0-1 0 0,1 0 1 0 0,0 1 0 0 0,1 0-1 0 0,0 0 1 0 0,12-10-1 0 0,-19 17 21 0 0,1 1-1 0 0,0-1 1 0 0,0 1-1 0 0,0-1 1 0 0,0 1-1 0 0,0-1 1 0 0,0 1-1 0 0,-1 0 1 0 0,1 0-1 0 0,0-1 1 0 0,0 1-1 0 0,0 0 1 0 0,0 0-1 0 0,0 0 1 0 0,0 0-1 0 0,0 0 1 0 0,0 0-1 0 0,0 0 1 0 0,0 1-1 0 0,0-1 1 0 0,0 0-1 0 0,0 0 1 0 0,1 1-1 0 0,0 1-1 0 0,-1-1 0 0 0,1 0 0 0 0,-1 0 1 0 0,0 0-1 0 0,1 1 0 0 0,-1-1 0 0 0,0 0 0 0 0,0 1 0 0 0,0-1 0 0 0,0 1 0 0 0,1 3 0 0 0,1 1 0 0 0,-1 0 0 0 0,0 1-1 0 0,0-1 1 0 0,-1 1 0 0 0,2 13 0 0 0,-3 12 11 0 0,-2 0 1 0 0,-2 0 0 0 0,0 0-1 0 0,-16 54 1 0 0,18-79-10 0 0,-1 0-1 0 0,1 0 1 0 0,-1 0 0 0 0,0 0 0 0 0,-1-1-1 0 0,0 0 1 0 0,0 1 0 0 0,0-1-1 0 0,0-1 1 0 0,-1 1 0 0 0,0-1-1 0 0,-1 1 1 0 0,1-2 0 0 0,-1 1 0 0 0,0 0-1 0 0,0-1 1 0 0,0 0 0 0 0,0-1-1 0 0,-1 1 1 0 0,-7 2 0 0 0,14-6 2 0 0,-1 0 1 0 0,1 0-1 0 0,-1 1 1 0 0,1-1 0 0 0,-1 0-1 0 0,1 0 1 0 0,-1 0-1 0 0,1 0 1 0 0,-1 0-1 0 0,0 0 1 0 0,1 0 0 0 0,-1 1-1 0 0,1-2 1 0 0,-1 1-1 0 0,1 0 1 0 0,-1 0-1 0 0,1 0 1 0 0,-1 0 0 0 0,1 0-1 0 0,-1 0 1 0 0,1 0-1 0 0,-1-1 1 0 0,1 1-1 0 0,-1 0 1 0 0,1 0 0 0 0,-1-1-1 0 0,1 1 1 0 0,-1 0-1 0 0,1-1 1 0 0,0 1-1 0 0,-1 0 1 0 0,1-1 0 0 0,-1 1-1 0 0,1-1 1 0 0,0 0-1 0 0,-1 0 0 0 0,1-1 0 0 0,0 1-1 0 0,0-1 1 0 0,0 1 0 0 0,0-1 0 0 0,0 1-1 0 0,1-1 1 0 0,-1 1 0 0 0,0-1 0 0 0,1 1-1 0 0,-1 0 1 0 0,2-3 0 0 0,2-5-4 0 0,0 1-1 0 0,1-1 1 0 0,5-7 0 0 0,-7 12 5 0 0,0 0-1 0 0,0 1 1 0 0,0 0 0 0 0,0 0-1 0 0,0 0 1 0 0,1 0 0 0 0,-1 0-1 0 0,1 1 1 0 0,0-1 0 0 0,-1 1-1 0 0,8-2 1 0 0,-10 3 2 0 0,1 1 1 0 0,0-1-1 0 0,0 1 0 0 0,-1 0 1 0 0,1 0-1 0 0,0 0 0 0 0,0 0 1 0 0,0 0-1 0 0,-1 0 1 0 0,1 0-1 0 0,0 0 0 0 0,0 1 1 0 0,-1-1-1 0 0,1 1 0 0 0,0 0 1 0 0,-1-1-1 0 0,1 1 1 0 0,0 0-1 0 0,-1 0 0 0 0,1 0 1 0 0,-1 0-1 0 0,1 0 0 0 0,-1 0 1 0 0,0 0-1 0 0,0 1 1 0 0,1-1-1 0 0,-1 1 0 0 0,0-1 1 0 0,0 0-1 0 0,1 3 0 0 0,4 6 117 0 0,0 1 0 0 0,-1-1 0 0 0,-1 1-1 0 0,0 0 1 0 0,0 0 0 0 0,2 13 0 0 0,-1 1 185 0 0,3 44 0 0 0,-7-65-300 0 0,-1 0 1 0 0,0 0 0 0 0,0 0-1 0 0,0-1 1 0 0,-1 1-1 0 0,1 0 1 0 0,-1 0 0 0 0,0 0-1 0 0,0-1 1 0 0,0 1-1 0 0,-1-1 1 0 0,1 1-1 0 0,-1-1 1 0 0,0 1 0 0 0,0-1-1 0 0,-5 6 1 0 0,4-5-6 0 0,-1-1 0 0 0,0 0 0 0 0,-1 0 0 0 0,1 0 0 0 0,0 0 0 0 0,-1-1 0 0 0,0 0 0 0 0,1 0 1 0 0,-1 0-1 0 0,0 0 0 0 0,0-1 0 0 0,-7 1 0 0 0,-27 4-1154 0 0,-1-2 1 0 0,-53-1-1 0 0,59-3-306 0 0,2 2-384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6.663"/>
    </inkml:context>
    <inkml:brush xml:id="br0">
      <inkml:brushProperty name="width" value="0.05" units="cm"/>
      <inkml:brushProperty name="height" value="0.05" units="cm"/>
    </inkml:brush>
  </inkml:definitions>
  <inkml:trace contextRef="#ctx0" brushRef="#br0">105 196 9333 0 0,'-33'4'674'0'0,"30"-3"-476"0"0,0 0 0 0 0,0 0 0 0 0,0-1 0 0 0,-1 1-1 0 0,1-1 1 0 0,0 0 0 0 0,0 0 0 0 0,-1 0 0 0 0,1 0-1 0 0,0 0 1 0 0,0-1 0 0 0,-1 0 0 0 0,1 1 0 0 0,0-1-1 0 0,0 0 1 0 0,0 0 0 0 0,0-1 0 0 0,0 1 0 0 0,0-1-1 0 0,-2-1 1 0 0,5 2-148 0 0,-1 1 1 0 0,1 0-1 0 0,0 0 0 0 0,0 0 0 0 0,-1 0 0 0 0,1-1 0 0 0,0 1 0 0 0,0 0 0 0 0,0 0 0 0 0,0-1 1 0 0,0 1-1 0 0,-1 0 0 0 0,1 0 0 0 0,0-1 0 0 0,0 1 0 0 0,0 0 0 0 0,0 0 0 0 0,0-1 0 0 0,0 1 1 0 0,0 0-1 0 0,0-1 0 0 0,0 1 0 0 0,0 0 0 0 0,0 0 0 0 0,0-1 0 0 0,0 1 0 0 0,0 0 0 0 0,0-1 1 0 0,0 1-1 0 0,0 0 0 0 0,0 0 0 0 0,1-1 0 0 0,-1 1 0 0 0,10-9 1031 0 0,16-2-61 0 0,28-5-134 0 0,78-11-1 0 0,-34 8-533 0 0,-63 11-289 0 0,382-74 561 0 0,-352 74-638 0 0,-65 8-32 0 0,-4-1-604 0 0,0 1 1 0 0,-1-1 0 0 0,1 1 0 0 0,0 0 0 0 0,-1 1 0 0 0,1-1 0 0 0,0 1 0 0 0,-1-1 0 0 0,-3 3 0 0 0,-1 1-1175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7.023"/>
    </inkml:context>
    <inkml:brush xml:id="br0">
      <inkml:brushProperty name="width" value="0.05" units="cm"/>
      <inkml:brushProperty name="height" value="0.05" units="cm"/>
    </inkml:brush>
  </inkml:definitions>
  <inkml:trace contextRef="#ctx0" brushRef="#br0">33 21 12937 0 0,'0'0'2780'0'0,"-2"-5"-2061"0"0,-5-9-34 0 0,7 14-666 0 0,0 0 0 0 0,0 0 0 0 0,0 0 0 0 0,0 0 0 0 0,0 0 0 0 0,0 0 0 0 0,0 0 1 0 0,0 0-1 0 0,0 0 0 0 0,0 0 0 0 0,0-1 0 0 0,0 1 0 0 0,0 0 0 0 0,0 0 0 0 0,0 0 0 0 0,0 0 0 0 0,0 0 0 0 0,0 0 0 0 0,0 0 1 0 0,0 0-1 0 0,0 0 0 0 0,0 0 0 0 0,0 0 0 0 0,0 0 0 0 0,0 0 0 0 0,0 0 0 0 0,0 0 0 0 0,-1 0 0 0 0,1 0 0 0 0,0 0 0 0 0,0 0 0 0 0,0 0 1 0 0,0 0-1 0 0,0 0 0 0 0,0 0 0 0 0,0 0 0 0 0,0 0 0 0 0,0 0 0 0 0,0 0 0 0 0,0 0 0 0 0,0 0 0 0 0,-1 0 0 0 0,1 0 0 0 0,0 0 1 0 0,0 0-1 0 0,0 0 0 0 0,0 0 0 0 0,0 0 0 0 0,0 0 0 0 0,0 0 0 0 0,0 0 0 0 0,0 0 0 0 0,0 0 0 0 0,0 0 0 0 0,0 0 0 0 0,0 0 1 0 0,0 0-1 0 0,0 0 0 0 0,0 0 0 0 0,0 0 0 0 0,-1 0 0 0 0,1 0 0 0 0,0 1 0 0 0,0-1 0 0 0,0 0 0 0 0,0 0 0 0 0,0 0 0 0 0,-1 26 2050 0 0,1-3-2603 0 0,-1-14 540 0 0,1 21 9 0 0,-9 49 0 0 0,6-48-40 0 0,3-25-124 0 0,0-1 0 0 0,0 1 1 0 0,-1 0-1 0 0,0 0 0 0 0,-3 9 0 0 0,3-14-342 0 0,3 20-6697 0 0,0-15 6707 0 0,-2-1-1049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7.454"/>
    </inkml:context>
    <inkml:brush xml:id="br0">
      <inkml:brushProperty name="width" value="0.05" units="cm"/>
      <inkml:brushProperty name="height" value="0.05" units="cm"/>
    </inkml:brush>
  </inkml:definitions>
  <inkml:trace contextRef="#ctx0" brushRef="#br0">151 218 10289 0 0,'-43'-7'857'0'0,"36"5"-472"0"0,-1 0 1 0 0,0 1 0 0 0,0 0 0 0 0,-10 0 0 0 0,15 1-270 0 0,1 0 1 0 0,-1 0 0 0 0,1 0 0 0 0,0 1-1 0 0,-1-1 1 0 0,1 1 0 0 0,-1 0 0 0 0,1-1-1 0 0,0 1 1 0 0,0 0 0 0 0,-1 0 0 0 0,1 1-1 0 0,0-1 1 0 0,0 0 0 0 0,0 1 0 0 0,0 0-1 0 0,0-1 1 0 0,1 1 0 0 0,-1 0 0 0 0,0 0-1 0 0,-1 2 1 0 0,1 0-27 0 0,1-1-1 0 0,0 0 1 0 0,-1 1-1 0 0,1 0 1 0 0,0-1-1 0 0,1 1 1 0 0,-1 0-1 0 0,1-1 1 0 0,-1 1-1 0 0,1 0 1 0 0,0-1-1 0 0,1 8 1 0 0,0-3-13 0 0,1-1 0 0 0,0 1 1 0 0,0-1-1 0 0,0 1 0 0 0,1-1 1 0 0,0 0-1 0 0,0 0 1 0 0,1 0-1 0 0,-1 0 0 0 0,2-1 1 0 0,-1 0-1 0 0,1 1 0 0 0,7 6 1 0 0,-7-9-61 0 0,0-1 0 0 0,0 0 0 0 0,0 0 1 0 0,1-1-1 0 0,-1 1 0 0 0,1-1 0 0 0,0-1 0 0 0,-1 1 1 0 0,1-1-1 0 0,0 0 0 0 0,0 0 0 0 0,0 0 1 0 0,0-1-1 0 0,0 0 0 0 0,0 0 0 0 0,0 0 1 0 0,0-1-1 0 0,10-3 0 0 0,-3 1-17 0 0,0-1 0 0 0,0 0 1 0 0,0-1-1 0 0,-1 0 0 0 0,0-1 0 0 0,0-1 1 0 0,14-10-1 0 0,-24 16-6 0 0,0 0-1 0 0,0 0 1 0 0,0-1 0 0 0,-1 1 0 0 0,1-1-1 0 0,0 1 1 0 0,-1-1 0 0 0,1 0 0 0 0,-1 0-1 0 0,0 0 1 0 0,0 1 0 0 0,1-1 0 0 0,-1 0-1 0 0,0 0 1 0 0,-1-1 0 0 0,1 1-1 0 0,0 0 1 0 0,-1 0 0 0 0,1 0 0 0 0,-1 0-1 0 0,1-1 1 0 0,-1 1 0 0 0,0 0 0 0 0,0-4-1 0 0,-1 3-9 0 0,0 0 0 0 0,0 0-1 0 0,-1 0 1 0 0,1 0 0 0 0,-1 0-1 0 0,1 0 1 0 0,-1 1 0 0 0,0-1-1 0 0,0 0 1 0 0,0 1 0 0 0,0 0-1 0 0,-1-1 1 0 0,1 1 0 0 0,-1 0-1 0 0,1 0 1 0 0,-1 1 0 0 0,-3-3-1 0 0,-52-27-88 0 0,35 20 88 0 0,1 0 1 0 0,-27-20-1 0 0,44 27 16 0 0,0 1 1 0 0,1-1 0 0 0,-1 0 0 0 0,1 0 0 0 0,0-1 0 0 0,0 1 0 0 0,0-1 0 0 0,1 0 0 0 0,0 0-1 0 0,0 0 1 0 0,0-1 0 0 0,1 1 0 0 0,-1-1 0 0 0,-2-9 0 0 0,5 11-1 0 0,-1 1-1 0 0,1-1 1 0 0,0 1 0 0 0,0-1 0 0 0,1 1-1 0 0,-1 0 1 0 0,1-1 0 0 0,0 1-1 0 0,-1-1 1 0 0,2 1 0 0 0,-1 0 0 0 0,0 0-1 0 0,0 0 1 0 0,1 0 0 0 0,0 0 0 0 0,0 0-1 0 0,0 0 1 0 0,0 0 0 0 0,0 0-1 0 0,0 1 1 0 0,1-1 0 0 0,-1 1 0 0 0,1 0-1 0 0,0 0 1 0 0,0 0 0 0 0,-1 0-1 0 0,1 0 1 0 0,1 1 0 0 0,-1-1 0 0 0,0 1-1 0 0,4-2 1 0 0,-3 2 1 0 0,-1-1-1 0 0,1 1 1 0 0,0 0 0 0 0,0 0-1 0 0,0 0 1 0 0,0 1 0 0 0,0-1-1 0 0,0 1 1 0 0,0 0 0 0 0,0 0-1 0 0,0 0 1 0 0,1 1 0 0 0,-1-1-1 0 0,0 1 1 0 0,-1 0 0 0 0,1 0-1 0 0,0 0 1 0 0,0 1 0 0 0,0 0-1 0 0,-1-1 1 0 0,1 1 0 0 0,-1 0-1 0 0,1 1 1 0 0,-1-1 0 0 0,0 1-1 0 0,5 4 1 0 0,-3 0 53 0 0,0 0 0 0 0,-1 1 1 0 0,0 0-1 0 0,-1 0 0 0 0,1 0 0 0 0,-1 0 0 0 0,-1 0 1 0 0,1 1-1 0 0,-2-1 0 0 0,1 1 0 0 0,-1 0 1 0 0,0-1-1 0 0,-1 1 0 0 0,0 0 0 0 0,-2 14 0 0 0,0-5 1 0 0,-2-1-1 0 0,1 1 0 0 0,-2-1 0 0 0,0 0 0 0 0,-1 0 0 0 0,-15 27 0 0 0,15-33 12 0 0,5-10-650 0 0,0 1 0 0 0,0 0 1 0 0,0 0-1 0 0,0-1 0 0 0,0 1 0 0 0,0 0 1 0 0,1 0-1 0 0,-1 0 0 0 0,1 0 0 0 0,-1 3 0 0 0,1-4 357 0 0,1-1 0 0 0,0 0 0 0 0,-1 0-1 0 0,1 0 1 0 0,-1 0 0 0 0,1 0-1 0 0,-1 0 1 0 0,1 0 0 0 0,0 0 0 0 0,-1 0-1 0 0,1 0 1 0 0,-1 0 0 0 0,1 0-1 0 0,-1 0 1 0 0,1 0 0 0 0,-1 0-1 0 0,1 0 1 0 0,0-1 0 0 0,-1 1 0 0 0,1 0-1 0 0,0-1 1 0 0,3-4-1125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7.781"/>
    </inkml:context>
    <inkml:brush xml:id="br0">
      <inkml:brushProperty name="width" value="0.05" units="cm"/>
      <inkml:brushProperty name="height" value="0.05" units="cm"/>
    </inkml:brush>
  </inkml:definitions>
  <inkml:trace contextRef="#ctx0" brushRef="#br0">3 28 8165 0 0,'23'-15'378'0'0,"-15"7"1131"0"0,-8 7-1429 0 0,0 1 1 0 0,0 0-1 0 0,0 0 1 0 0,0 0 0 0 0,0 0-1 0 0,0 0 1 0 0,0-1-1 0 0,0 1 1 0 0,0 0 0 0 0,0 0-1 0 0,0 0 1 0 0,0 0-1 0 0,0 0 1 0 0,0 0 0 0 0,0-1-1 0 0,0 1 1 0 0,0 0-1 0 0,0 0 1 0 0,0 0-1 0 0,0 0 1 0 0,0 0 0 0 0,-1 0-1 0 0,1 0 1 0 0,0-1-1 0 0,0 1 1 0 0,0 0 0 0 0,0 0-1 0 0,0 0 1 0 0,0 0-1 0 0,0 0 1 0 0,0 0 0 0 0,-1 0-1 0 0,1 0 1 0 0,0 0-1 0 0,0 0 1 0 0,0 0-1 0 0,0 0 1 0 0,0 0 0 0 0,0 0-1 0 0,-1 0 1 0 0,1 0-1 0 0,0 0 1 0 0,0 0 0 0 0,0 0-1 0 0,0 0 1 0 0,0 0-1 0 0,-1 0 1 0 0,1 0-1 0 0,0 0 1 0 0,0 0 0 0 0,0 0-1 0 0,0 0 1 0 0,0 0-1 0 0,-1 0 1 0 0,1 0-14 0 0,0 0 1 0 0,-1 0-1 0 0,1 1 0 0 0,0-1 0 0 0,-1 0 1 0 0,1 0-1 0 0,0 0 0 0 0,-1 1 1 0 0,1-1-1 0 0,0 0 0 0 0,0 1 0 0 0,-1-1 1 0 0,1 0-1 0 0,0 0 0 0 0,0 1 1 0 0,0-1-1 0 0,-1 0 0 0 0,1 1 1 0 0,0-1-1 0 0,0 0 0 0 0,0 1 0 0 0,0-1 1 0 0,0 1-1 0 0,0-1 0 0 0,0 0 1 0 0,-1 1-1 0 0,1-1 0 0 0,0 0 0 0 0,0 1 1 0 0,1-1-1 0 0,-1 1 0 0 0,0-1 1 0 0,0 0-1 0 0,0 1 0 0 0,0 0-34 0 0,0-1 0 0 0,0 1 0 0 0,0-1 0 0 0,1 0 0 0 0,-1 1 0 0 0,0-1 0 0 0,0 1 0 0 0,0-1 0 0 0,0 0-1 0 0,0 1 1 0 0,-1-1 0 0 0,1 1 0 0 0,0-1 0 0 0,0 1 0 0 0,0-1 0 0 0,0 0 0 0 0,0 1 0 0 0,-1-1 0 0 0,1 1 0 0 0,0-1 0 0 0,0 0 0 0 0,0 1 0 0 0,-1-1 0 0 0,1 0-1 0 0,0 1 1 0 0,-1-1 0 0 0,1 0 0 0 0,0 0 0 0 0,-1 1 0 0 0,1-1 0 0 0,0 0 0 0 0,-1 0 0 0 0,1 0 0 0 0,0 1 0 0 0,-1-1 0 0 0,0 0 0 0 0,1 0 65 0 0,-14-9-1796 0 0,12 27-3504 0 0,2-10 3439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6.432"/>
    </inkml:context>
    <inkml:brush xml:id="br0">
      <inkml:brushProperty name="width" value="0.05" units="cm"/>
      <inkml:brushProperty name="height" value="0.05" units="cm"/>
    </inkml:brush>
  </inkml:definitions>
  <inkml:trace contextRef="#ctx0" brushRef="#br0">30 42 13461 0 0,'0'-1'36'0'0,"-1"1"0"0"0,0 0-1 0 0,1 0 1 0 0,-1 0-1 0 0,0 0 1 0 0,1-1 0 0 0,-1 1-1 0 0,1 0 1 0 0,-1-1 0 0 0,1 1-1 0 0,-1 0 1 0 0,1-1 0 0 0,-1 1-1 0 0,1-1 1 0 0,-1 1-1 0 0,1-1 1 0 0,-1 1 0 0 0,1-1-1 0 0,-1 1 1 0 0,1-1 0 0 0,0 1-1 0 0,0-1 1 0 0,-1 0 0 0 0,1 1-1 0 0,0-1 1 0 0,0 0-1 0 0,-1 1 1 0 0,1-1 0 0 0,0 0-1 0 0,0 1 1 0 0,0-1 0 0 0,0 1-1 0 0,0-1 1 0 0,0 0 0 0 0,0 1-1 0 0,0-1 1 0 0,0 0-1 0 0,1 1 1 0 0,-1-1 0 0 0,0 0-1 0 0,1 0 1 0 0,0-13 2314 0 0,0 9-1732 0 0,2 9-172 0 0,1 14-98 0 0,-7 53 116 0 0,-17 95-1 0 0,17-143-520 0 0,2-16-297 0 0,1-1 0 0 0,0 1 0 0 0,0 0 1 0 0,0-1-1 0 0,3 10 0 0 0,-2-10-731 0 0,0 0 0 0 0,1 0 0 0 0,0-1 0 0 0,0 1 0 0 0,6 10 0 0 0,-6-11-371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8.119"/>
    </inkml:context>
    <inkml:brush xml:id="br0">
      <inkml:brushProperty name="width" value="0.05" units="cm"/>
      <inkml:brushProperty name="height" value="0.05" units="cm"/>
    </inkml:brush>
  </inkml:definitions>
  <inkml:trace contextRef="#ctx0" brushRef="#br0">82 1 9705 0 0,'0'4'520'0'0,"-1"0"0"0"0,0 0 0 0 0,0 0 1 0 0,0-1-1 0 0,0 1 0 0 0,-1 0 0 0 0,-2 4 0 0 0,-6 21 2841 0 0,-23 102-675 0 0,7-31-2833 0 0,25-96-117 0 0,1 1-1 0 0,-1-1 0 0 0,1 0 1 0 0,0 0-1 0 0,0 1 0 0 0,2 7 1 0 0,-1-5-957 0 0,1-1 0 0 0,0 1 0 0 0,0 0 0 0 0,1-1 0 0 0,6 12 0 0 0,-5-10-710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8.448"/>
    </inkml:context>
    <inkml:brush xml:id="br0">
      <inkml:brushProperty name="width" value="0.05" units="cm"/>
      <inkml:brushProperty name="height" value="0.05" units="cm"/>
    </inkml:brush>
  </inkml:definitions>
  <inkml:trace contextRef="#ctx0" brushRef="#br0">130 33 10709 0 0,'-8'14'1547'0'0,"6"-12"-1146"0"0,-1 0-1 0 0,0 0 1 0 0,0 0-1 0 0,1 0 1 0 0,0 1-1 0 0,-1-1 0 0 0,-3 6 1 0 0,4-5-329 0 0,1 0 0 0 0,-1-1 0 0 0,0 0 0 0 0,-1 1 1 0 0,1-1-1 0 0,0 0 0 0 0,0 0 0 0 0,-1-1 0 0 0,0 1 0 0 0,-3 2 0 0 0,1-2-49 0 0,1 0-1 0 0,-1-1 0 0 0,0 1 0 0 0,0-1 0 0 0,0 0 0 0 0,-6 1 0 0 0,10-2-14 0 0,0 0-1 0 0,-1 0 0 0 0,1 0 0 0 0,0 0 0 0 0,0-1 1 0 0,0 1-1 0 0,0 0 0 0 0,0 0 0 0 0,0-1 0 0 0,-1 1 0 0 0,1-1 1 0 0,0 1-1 0 0,0-1 0 0 0,0 1 0 0 0,0-1 0 0 0,0 0 1 0 0,1 1-1 0 0,-1-1 0 0 0,0 0 0 0 0,0 0 0 0 0,0 0 0 0 0,0 1 1 0 0,1-1-1 0 0,-1 0 0 0 0,1 0 0 0 0,-1 0 0 0 0,0 0 1 0 0,1 0-1 0 0,0 0 0 0 0,-1-1 0 0 0,1 1 0 0 0,-1-1 1 0 0,1-1 25 0 0,0 0 0 0 0,-1 0 0 0 0,1 0 1 0 0,0 0-1 0 0,1 0 0 0 0,-1 0 0 0 0,0 0 1 0 0,1 0-1 0 0,0 0 0 0 0,0 0 0 0 0,0 0 1 0 0,0 0-1 0 0,0 1 0 0 0,0-1 0 0 0,1 0 1 0 0,-1 1-1 0 0,1-1 0 0 0,0 1 0 0 0,0 0 1 0 0,0-1-1 0 0,0 1 0 0 0,0 0 0 0 0,4-2 1 0 0,-4 2-72 0 0,0 0 1 0 0,0 0 0 0 0,0 1-1 0 0,0-1 1 0 0,1 1-1 0 0,-1 0 1 0 0,1 0 0 0 0,-1 0-1 0 0,1 0 1 0 0,-1 0 0 0 0,1 0-1 0 0,0 1 1 0 0,-1-1 0 0 0,1 1-1 0 0,0 0 1 0 0,-1-1-1 0 0,1 1 1 0 0,0 1 0 0 0,-1-1-1 0 0,1 0 1 0 0,0 1 0 0 0,-1-1-1 0 0,1 1 1 0 0,-1 0 0 0 0,1 0-1 0 0,4 2 1 0 0,-6-2-110 0 0,-1-1 0 0 0,1 1 0 0 0,-1 0 1 0 0,1 0-1 0 0,-1-1 0 0 0,0 1 0 0 0,1 0 0 0 0,-1 0 1 0 0,0 0-1 0 0,0 0 0 0 0,1-1 0 0 0,-1 1 0 0 0,0 0 0 0 0,0 0 1 0 0,0 0-1 0 0,0 0 0 0 0,0 0 0 0 0,0 0 0 0 0,0-1 1 0 0,-1 1-1 0 0,1 0 0 0 0,0 0 0 0 0,0 0 0 0 0,-1 1 1 0 0,-1 6-1866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9.009"/>
    </inkml:context>
    <inkml:brush xml:id="br0">
      <inkml:brushProperty name="width" value="0.05" units="cm"/>
      <inkml:brushProperty name="height" value="0.05" units="cm"/>
    </inkml:brush>
  </inkml:definitions>
  <inkml:trace contextRef="#ctx0" brushRef="#br0">102 365 8529 0 0,'-1'1'83'0'0,"-1"1"1"0"0,0 0 0 0 0,1-1 0 0 0,-1 1-1 0 0,0-1 1 0 0,0 0 0 0 0,0 0-1 0 0,0 0 1 0 0,0 0 0 0 0,-1 0 0 0 0,1 0-1 0 0,0 0 1 0 0,0-1 0 0 0,-1 1-1 0 0,1-1 1 0 0,0 1 0 0 0,-1-1-1 0 0,1 0 1 0 0,-4 0 0 0 0,1 0 300 0 0,0-1 0 0 0,0 1 0 0 0,0-1 0 0 0,0 0 0 0 0,0 0 0 0 0,0 0 0 0 0,1 0 0 0 0,-8-4 0 0 0,12 5-326 0 0,-1 0 1 0 0,1 0 0 0 0,0 0 0 0 0,-1-1-1 0 0,1 1 1 0 0,0 0 0 0 0,0 0-1 0 0,-1 0 1 0 0,1-1 0 0 0,0 1 0 0 0,-1 0-1 0 0,1 0 1 0 0,0-1 0 0 0,0 1 0 0 0,0 0-1 0 0,-1 0 1 0 0,1-1 0 0 0,0 1-1 0 0,0 0 1 0 0,0-1 0 0 0,0 1 0 0 0,0 0-1 0 0,0-1 1 0 0,-1 1 0 0 0,1 0 0 0 0,0-1-1 0 0,0 1 1 0 0,0 0 0 0 0,0-1-1 0 0,0 1 1 0 0,0 0 0 0 0,0-1 0 0 0,1 1-1 0 0,8-10 870 0 0,18-4-115 0 0,339-100 2130 0 0,-251 83-2439 0 0,327-83 1177 0 0,8 37-524 0 0,-441 76-1125 0 0,23-1 118 0 0,-81 28-109 0 0,39-22-502 0 0,-1 0 1 0 0,1-1-1 0 0,-1 0 0 0 0,0-1 1 0 0,0 0-1 0 0,0-1 0 0 0,-22 1 1 0 0,28-2 45 0 0,1 0 1 0 0,-1 1-1 0 0,1-1 1 0 0,-1 1-1 0 0,1 1 1 0 0,-6 1 0 0 0,2-1-322 0 0,-15 4-1501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59.616"/>
    </inkml:context>
    <inkml:brush xml:id="br0">
      <inkml:brushProperty name="width" value="0.05" units="cm"/>
      <inkml:brushProperty name="height" value="0.05" units="cm"/>
    </inkml:brush>
  </inkml:definitions>
  <inkml:trace contextRef="#ctx0" brushRef="#br0">134 324 7165 0 0,'-15'5'106'0'0,"9"-3"166"0"0,-1 0 0 0 0,1 0-1 0 0,-1 0 1 0 0,0-1 0 0 0,-9 1-1 0 0,-9 1 1085 0 0,22-3-1030 0 0,0 1 0 0 0,-1 0-1 0 0,1-1 1 0 0,0 0 0 0 0,0 0 0 0 0,-1 0 0 0 0,1 0-1 0 0,0 0 1 0 0,0-1 0 0 0,-1 1 0 0 0,-4-3 0 0 0,8 3-295 0 0,0 0 1 0 0,0 0-1 0 0,0 0 0 0 0,0 0 1 0 0,0 0-1 0 0,0 0 1 0 0,0 0-1 0 0,0 0 1 0 0,0-1-1 0 0,0 1 1 0 0,0 0-1 0 0,0 0 1 0 0,0 0-1 0 0,0 0 0 0 0,0 0 1 0 0,0 0-1 0 0,0-1 1 0 0,0 1-1 0 0,0 0 1 0 0,0 0-1 0 0,0 0 1 0 0,0 0-1 0 0,0 0 1 0 0,0 0-1 0 0,0 0 0 0 0,0-1 1 0 0,0 1-1 0 0,0 0 1 0 0,0 0-1 0 0,0 0 1 0 0,0 0-1 0 0,0 0 1 0 0,0 0-1 0 0,0 0 1 0 0,0-1-1 0 0,0 1 0 0 0,0 0 1 0 0,1 0-1 0 0,-1 0 1 0 0,0 0-1 0 0,0 0 1 0 0,0 0-1 0 0,0 0 1 0 0,0 0-1 0 0,0 0 1 0 0,0 0-1 0 0,0 0 0 0 0,1 0 1 0 0,-1 0-1 0 0,0 0 1 0 0,0 0-1 0 0,0 0 1 0 0,0 0-1 0 0,0 0 1 0 0,0 0-1 0 0,1 0 1 0 0,-1 0-1 0 0,0 0 0 0 0,0 0 1 0 0,0 0-1 0 0,0 0 1 0 0,10-3 627 0 0,62-15 1294 0 0,245-69 1755 0 0,48-24-2623 0 0,-135 42-701 0 0,-36 20-256 0 0,-167 49-195 0 0,-27 0 59 0 0,0 0 0 0 0,0 0 1 0 0,1 0-1 0 0,-1 0 0 0 0,0 0 0 0 0,0 0 0 0 0,0 0 0 0 0,0 0 1 0 0,0 0-1 0 0,1 0 0 0 0,-1 0 0 0 0,0 0 0 0 0,0 0 1 0 0,0 0-1 0 0,0 0 0 0 0,0 1 0 0 0,1-1 0 0 0,-1 0 0 0 0,0 0 1 0 0,0 0-1 0 0,0 0 0 0 0,0 0 0 0 0,0 0 0 0 0,0 0 1 0 0,0 0-1 0 0,0 1 0 0 0,1-1 0 0 0,-1 0 0 0 0,0 0 0 0 0,0 0 1 0 0,0 0-1 0 0,0 0 0 0 0,0 1 0 0 0,0-1 0 0 0,0 0 1 0 0,0 0-1 0 0,0 0 0 0 0,0 0 0 0 0,0 0 0 0 0,0 1 0 0 0,0-1 1 0 0,0 0-1 0 0,-13 7-840 0 0,-107 30-7470 0 0,93-32 6234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00.069"/>
    </inkml:context>
    <inkml:brush xml:id="br0">
      <inkml:brushProperty name="width" value="0.05" units="cm"/>
      <inkml:brushProperty name="height" value="0.05" units="cm"/>
    </inkml:brush>
  </inkml:definitions>
  <inkml:trace contextRef="#ctx0" brushRef="#br0">0 214 6785 0 0,'10'8'95'0'0,"1"1"232"0"0,-11-9-316 0 0,0 0 0 0 0,0 0 0 0 0,0 0 0 0 0,0 0 0 0 0,0 1 0 0 0,0-1 0 0 0,0 0 0 0 0,0 0 0 0 0,0 0 0 0 0,0 0 0 0 0,0 0 0 0 0,1 0-1 0 0,-1 0 1 0 0,0 0 0 0 0,0 0 0 0 0,0 0 0 0 0,0 1 0 0 0,0-1 0 0 0,0 0 0 0 0,0 0 0 0 0,0 0 0 0 0,1 0 0 0 0,-1 0 0 0 0,0 0 0 0 0,0 0 0 0 0,0 0 0 0 0,0 0 0 0 0,0 0 0 0 0,0 0 0 0 0,0 0 0 0 0,1 0 0 0 0,-1 0 0 0 0,0 0 0 0 0,0 0 0 0 0,0 0 0 0 0,0 0 0 0 0,0 0 0 0 0,0 0 0 0 0,0 0-1 0 0,1 0 1 0 0,-1-1 0 0 0,0 1 0 0 0,0 0 0 0 0,0 0 0 0 0,0 0 0 0 0,0 0 0 0 0,0 0 0 0 0,0 0 0 0 0,0 0 0 0 0,0 0 0 0 0,0 0 0 0 0,1 0 0 0 0,-1-1 0 0 0,0 1 0 0 0,0 0 0 0 0,0 0 0 0 0,0 0 0 0 0,0 0 0 0 0,0 0 0 0 0,-13-3 3200 0 0,0 1-944 0 0,14-1-1384 0 0,7-4-201 0 0,12-4-21 0 0,1 0 0 0 0,0 2 0 0 0,0 0 0 0 0,1 1 0 0 0,31-6 0 0 0,118-16 1097 0 0,-61 13-883 0 0,83-21-158 0 0,144-24-556 0 0,-316 57-712 0 0,-16 3-281 0 0,-16 3-459 0 0,-42 12-3309 0 0,27-5 2590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5:07:01.197"/>
    </inkml:context>
    <inkml:brush xml:id="br0">
      <inkml:brushProperty name="width" value="0.05" units="cm"/>
      <inkml:brushProperty name="height" value="0.05" units="cm"/>
    </inkml:brush>
  </inkml:definitions>
  <inkml:trace contextRef="#ctx0" brushRef="#br0">80 134 8497,'-46'-30'2215,"45"29"-2132,0 0-1,0 1 1,0-1 0,0 1 0,0-1 0,0 1 0,0 0 0,0-1 0,0 1 0,-1 0-1,1 0 1,0 0 0,0 0 0,0 0 0,0 0 0,0 0 0,0 0 0,0 0 0,-1 0 0,1 1-1,0-1 1,0 0 0,0 1 0,-1 0 0,-4 4 801,14-6 47,2-2-870,0 1 0,-1 0 0,2 1 0,-1 0 0,0 1 0,13 0 1,32-1-72,-54 1 13,1-1-1,0 1 0,-1 0 0,1-1 1,0 1-1,-1-1 0,1 1 0,-1-1 1,1 0-1,0 0 0,-1 1 0,0-1 1,1 0-1,-1-1 0,0 1 0,1 0 1,1-2-1,-3 2-8,0 0 0,1 0 0,-1 0 0,0 0 0,0 0 0,0 0 0,0 0 0,0 0-1,0 0 1,0 0 0,0 0 0,-1 0 0,1 0 0,0 0 0,-1 0 0,1 0 0,0 0 0,-1 1 0,1-1 0,-1 0 0,1 0 0,-1 0 0,0 0 0,1 1 0,-1-1 0,0 0 0,0 1 0,1-1 0,-1 1 0,0-1 0,0 1 0,0-1 0,-1 0 0,-9-7-121,-1 0 1,-1 0-1,1 1 0,-1 1 1,-22-8-1,41 30-942,28 24-2603,-24-29 2457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5:07:03.335"/>
    </inkml:context>
    <inkml:brush xml:id="br0">
      <inkml:brushProperty name="width" value="0.05" units="cm"/>
      <inkml:brushProperty name="height" value="0.05" units="cm"/>
    </inkml:brush>
  </inkml:definitions>
  <inkml:trace contextRef="#ctx0" brushRef="#br0">367 144 6065,'1'0'17,"0"0"1,0 0-1,0 0 1,0 0 0,0 1-1,0-1 1,-1 0-1,1-1 1,0 1 0,0 0-1,0 0 1,0 0-1,0 0 1,0-1 0,-1 1-1,1 0 1,0-1-1,0 1 1,0-1 0,-1 1-1,1-1 1,0 1-1,0-1 1,-1 0 0,1 1-1,-1-1 1,1 0-1,0 1 1,-1-1 0,0 0-1,1 0 1,-1 1-1,1-2 1,12-31 1292,-12 31-1170,-1 0-11,1-1-1,-1 1 1,0-1-1,0 1 1,0 0-1,-1-1 0,1 1 1,-1 0-1,1-1 1,-1 1-1,0 0 1,0 0-1,0 0 0,0-1 1,0 1-1,0 0 1,-1 0-1,1 1 1,0-1-1,-1 0 0,-2-1 1,-3-5-27,0 1 1,-1 0-1,-12-8 1,16 13-84,1 1 1,-1-1-1,1 1 0,-1 0 0,0 0 0,1 0 1,-1 1-1,0-1 0,0 1 0,1 0 1,-1 0-1,0 1 0,0-1 0,1 1 1,-1-1-1,0 1 0,1 0 0,-1 1 1,-6 2-1,-8 4 277,1 1 0,-24 15 0,39-23-260,-14 9 204,1 1 1,1 1 0,0 0-1,1 1 1,0 1 0,1 0-1,0 0 1,2 1 0,-13 22-1,16-24-117,0 0-1,1 0 1,0 1-1,2 0 1,-1 0-1,2 1 0,0-1 1,0 1-1,2 0 1,0-1-1,0 1 1,2 18-1,0-28-115,0 0 1,-1-1-1,2 1 0,-1-1 0,0 1 0,1-1 0,0 1 1,0-1-1,0 0 0,1 0 0,2 4 0,-4-6-7,1-1 0,-1 1 0,1-1 0,-1 0 0,1 0 0,0 1 0,-1-1 0,1 0 0,0-1 0,0 1 0,0 0 0,0 0 0,0-1 0,0 1-1,0-1 1,0 0 0,0 1 0,0-1 0,0 0 0,0 0 0,0 0 0,0-1 0,0 1 0,0 0 0,0-1 0,0 1 0,3-2 0,8-3-12,-1-1 1,0 0-1,0-1 0,0 0 1,-1-1-1,0 0 0,0 0 1,-1-2-1,0 1 0,-1-1 1,15-20-1,-10 9-65,0 0 0,-1-1 0,-2 0-1,0-1 1,11-37 0,-18 50 36,-1 0-1,-1 0 1,0 0-1,0 0 1,-1-1-1,0 1 1,-1 0-1,0-1 1,-1 1-1,0-1 1,-1 1-1,0 0 1,-6-18-1,7 108 38,5-25 281,2-1 1,2 0 0,28 93 0,-35-142-421,2 1 1,-1-1 0,0 0-1,1 0 1,0 0 0,0 0-1,1 0 1,-1-1 0,1 1-1,0-1 1,0 0 0,8 5-1,-10-7-83,1 0-1,0-1 1,-1 1-1,1-1 1,0 0 0,0 0-1,0 0 1,0 0-1,0 0 1,0-1-1,0 1 1,0-1-1,0 0 1,0 0-1,0 0 1,0 0-1,0 0 1,0-1-1,0 0 1,0 1-1,0-1 1,0 0-1,0 0 1,-1-1-1,5-1 1,17-13-1992,-12 7 996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5:07:03.691"/>
    </inkml:context>
    <inkml:brush xml:id="br0">
      <inkml:brushProperty name="width" value="0.05" units="cm"/>
      <inkml:brushProperty name="height" value="0.05" units="cm"/>
    </inkml:brush>
  </inkml:definitions>
  <inkml:trace contextRef="#ctx0" brushRef="#br0">9 62 8661,'3'-9'110,"6"-20"220,-9 28-279,0 0-1,1 0 1,-1 0 0,0 0-1,0 0 1,0 1 0,0-1 0,0 0-1,0 0 1,0 0 0,0 0-1,-1 0 1,1 0 0,0 1 0,0-1-1,-1 0 1,1 0 0,-1 0 0,1 0-1,0 1 1,-1-1 0,0 0-1,1 1 1,-1-1 0,0 0 0,1 1-30,0-1 1,0 1-1,-1 0 1,1 0-1,0 0 1,0 0-1,0 0 1,0 0-1,-1 0 1,1 0-1,0 0 1,0 0-1,0 0 1,0 0-1,-1 0 1,1 0-1,0 0 1,0 0-1,0 0 1,0 0-1,-1 0 1,1 0-1,0 0 1,0 0-1,0 0 1,0 0-1,0 1 1,-1-1 0,1 0-1,0 0 1,0 0-1,0 0 1,0 0-1,0 0 1,0 0-1,0 1 1,-1-1-1,1 0 1,0 0-1,0 0 1,0 1-1,-3 10 512,2 15 229,1-25-702,7 86 1705,-4-68-1654,-1 0 0,-1 0 0,0 0 0,-1-1 1,-2 1-1,-4 27 0,-4-2-77,11-50-32,1 0-1,0 0 1,0 0-1,1 1 1,0-1-1,0 1 0,0 0 1,0-1-1,7-5 1,6-14-94,-6 8 44,-2 0-8,2 1 1,0-1 0,1 2 0,1-1 0,0 2 0,15-15-1,-26 28 55,0 0 0,0 0-1,1 0 1,-1 1 0,0-1-1,0 0 1,1 0 0,-1 1-1,0-1 1,1 1 0,-1-1-1,1 1 1,1 0-1,-3 0 2,1 0-1,0 0 0,-1 0 0,1 0 1,-1 0-1,1 0 0,0 0 0,-1 1 1,1-1-1,-1 0 0,1 0 0,-1 1 1,1-1-1,-1 0 0,1 1 0,-1-1 1,1 1-1,-1-1 0,1 1 0,-1-1 1,1 1-1,0 2 1,1 0 0,-1 0 0,0-1 0,0 1 1,-1 0-1,1 0 0,0 0 0,-1 0 0,0 0 0,0 5 0,-1 10 2,-1-1 0,0 1-1,-6 17 1,5-23-41,0 0 1,0 0-1,2 0 0,-1 0 1,2 0-1,0 1 1,0-1-1,3 16 1,-3-27-50,1 0 1,-1 0 0,0 0-1,1 0 1,-1 0-1,1 0 1,0 0 0,-1 0-1,1-1 1,0 1 0,-1 0-1,1 0 1,0-1 0,0 1-1,0 0 1,0-1-1,-1 1 1,1-1 0,0 1-1,0-1 1,0 1 0,0-1-1,0 0 1,0 1 0,1-1-1,-1 0 1,0 0-1,0 0 1,0 0 0,0 0-1,0 0 1,0 0 0,0 0-1,0-1 1,0 1 0,0 0-1,2-1 1,1 0-375,1-1 1,0 1 0,-1-1-1,0 0 1,1 0-1,-1-1 1,5-3-1,2-4-786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5:07:04.831"/>
    </inkml:context>
    <inkml:brush xml:id="br0">
      <inkml:brushProperty name="width" value="0.05" units="cm"/>
      <inkml:brushProperty name="height" value="0.05" units="cm"/>
    </inkml:brush>
  </inkml:definitions>
  <inkml:trace contextRef="#ctx0" brushRef="#br0">161 223 8629,'4'-16'137,"2"-11"230,-6 26-326,0 0 0,0 1 0,0-1 0,0 0-1,0 0 1,0 0 0,0 0 0,0 0 0,0 0 0,-1 0 0,1 0 0,0 1-1,-1-1 1,1 0 0,0 0 0,-1 0 0,1 0 0,-1 1 0,1-1 0,-1 0-1,0 0 1,0 0-11,0 1 1,0 0-1,1 0 0,-1 0 0,0 0 0,0 0 0,0 0 0,1 0 1,-1 0-1,0 0 0,0 0 0,0 1 0,1-1 0,-1 0 0,0 0 1,0 1-1,1-1 0,-1 1 0,0-1 0,1 0 0,-1 1 1,1-1-1,-1 1 0,0 0 0,0 0 0,-16 16 402,1 2 40,-1 2-1,2 0 0,1 1 1,1 0-1,-20 47 0,28-57-323,2-1-1,-1 1 1,2 0-1,-1 0 1,2 1-1,-1 16 1,2-21-114,1 0 0,0 0 1,0 0-1,0 0 0,1 0 1,1 0-1,-1 0 0,1-1 0,0 1 1,7 10-1,-9-16-31,1 0-1,-1 0 1,1 0-1,-1 0 1,1 0 0,0 0-1,-1 0 1,1-1-1,0 1 1,0-1 0,0 1-1,0-1 1,1 0-1,-1 0 1,0 0-1,0 0 1,1 0 0,2 0-1,-1 0-62,-1-1 0,1 0-1,-1 0 1,1 0 0,-1-1 0,1 1-1,0-1 1,-1 0 0,1 0 0,-1 0 0,4-2-1,8-5-412,-2 0-1,1-1 1,-1 0-1,17-16 1,-27 22 357,3-2-58,0 0 1,-1 0-1,0-1 0,0 0 1,0 0-1,-1 0 0,0-1 1,0 1-1,0-1 0,4-14 0,-6 17 114,-1 0-1,0 0 0,-1-1 0,1 1 0,-1-1 0,0 1 0,0 0 0,0-1 1,0 1-1,-1-1 0,0 1 0,0 0 0,0 0 0,0-1 0,-1 1 0,0 0 0,1 0 1,-2 0-1,-3-5 0,1 2 23,-1 0 0,0 0 0,-1 1-1,1 0 1,-1 0 0,-1 1 0,1 0 0,-1 0 0,1 1 0,-2 0 0,-15-6 0,19 8 114,0 1 1,0-1 0,0 1 0,0 0-1,0 0 1,0 1 0,0-1 0,-1 1-1,1 0 1,0 1 0,0-1 0,0 1-1,-1 0 1,1 1 0,0-1 0,0 1 0,1 0-1,-1 0 1,0 0 0,1 1 0,-7 4-1,10-7-49,1 1 0,0-1-1,0 1 1,0 0 0,-1-1-1,1 1 1,0-1 0,0 1-1,0 0 1,0-1 0,0 1-1,0-1 1,1 1 0,-1 0-1,0-1 1,0 1 0,0-1-1,0 1 1,1-1 0,-1 1-1,0-1 1,0 1 0,1-1-1,-1 1 1,1-1 0,-1 1-1,0-1 1,1 1 0,-1-1-1,1 0 1,-1 1 0,1-1-1,-1 0 1,1 1 0,19 15 225,-16-14-238,-1 0 0,1 0 0,0-1 0,0 1 0,0-1 0,0 0 0,0 0 0,1 0 0,-1 0 0,0-1 0,0 0 0,1 1 0,-1-2 0,0 1 0,7-2 0,8-2-119,0 0-1,23-11 0,12-2-475,-43 15 502,-1 0 0,0-1-1,0-1 1,0 1 0,0-2-1,0 1 1,-1-1 0,0-1 0,11-8-1,-16 10 77,0 1 0,-1-1 0,1 0 0,-1 0 0,0 0 1,-1 0-1,1 0 0,-1-1 0,0 0 0,0 1 0,0-1 0,-1 0 0,1 0 0,-1 0 0,0 0 0,-1 0 0,1 0 0,-1 0 0,0 0 0,0 0 0,-2-9 0,-11-36 23,10 43 3,0 0 0,1 0 1,0-1-1,1 1 0,-1 0 0,1-1 0,1 1 0,0-15 0,0 22-16,0-1 0,0 1 0,0 0 0,0 0 0,0-1 0,0 1 0,0 0 0,0-1 0,0 1 0,0 0 0,0 0 0,0-1 0,0 1 0,0 0 0,0-1 0,1 1 0,-1 0-1,0 0 1,0-1 0,0 1 0,0 0 0,1 0 0,-1 0 0,0-1 0,0 1 0,0 0 0,1 0 0,-1 0 0,0-1 0,0 1 0,1 0 0,5 7 241,2 17 163,-4 13 57,-1 0-1,-2 0 0,-1 0 1,-8 48-1,0 47 419,7-80-696,0-24-194,1 0 0,1 0-1,8 46 1,-7-68-113,-1-1 1,1 1-1,1 0 0,-1-1 1,1 1-1,6 8 0,-8-11-48,1-1 0,0 0 0,-1 0 0,1 0 0,0 0 0,0 0 0,0 0 0,0-1 0,1 1-1,-1-1 1,0 1 0,1-1 0,-1 0 0,1 0 0,-1 0 0,5 1 0,-19-97-3775,5 66 3861,-18-45 1,0 0 161,-14-28 1334,37 91-128,7 13-169,7 5-754,3-1-154,1 0-1,0 0 1,0-2-1,1 0 1,-1-1-1,1-1 1,20 1-1,-5-4-206,-1-1 0,1-1 0,-1-2 0,0-1 0,0-2 0,32-12 1,-54 17 2,-8 2-8,1 1 1,-1 0 0,1 0 0,-1-1 0,1 1 0,-1-1-1,1 1 1,-1-1 0,0 0 0,1 1 0,-1-1-1,0 0 1,0 0 0,0 0 0,1 0 0,-1 0-1,0 0 1,0 0 0,0 0 0,0-1 0,-1 1-1,1 0 1,0-1 0,-1 1 0,1 0 0,0-1-1,-1 1 1,0-1 0,1 1 0,-1-1 0,0 1-1,0-1 1,0 1 0,0-1 0,0 1 0,0-3 0,0-8-7,-1 1 1,0-1 0,0 0 0,-1 1 0,-1-1 0,0 1 0,-1 0 0,0-1 0,0 2 0,-9-16 0,13 26 4,0 0 1,0 0 0,0 0 0,-1 0-1,1-1 1,0 1 0,0 0 0,0 0 0,0 0-1,0 0 1,0 0 0,0 0 0,-1-1-1,1 1 1,0 0 0,0 0 0,0 0 0,0 0-1,0 0 1,-1 0 0,1 0 0,0 0 0,0 0-1,0 0 1,0 0 0,0 0 0,-1 0-1,1 0 1,0 0 0,0 0 0,0 0 0,0 0-1,-1 0 1,1 0 0,0 0 0,0 0 0,0 0-1,0 0 1,0 0 0,-1 0 0,1 0-1,0 1 1,0-1 0,-6 9 28,0 13 86,-12 47 425,11-47-144,1 1-1,-4 30 0,10-45-291,-1 0 1,1 0-1,0 0 0,1 1 0,0-1 0,0 0 0,1 0 0,0 0 0,1 0 0,4 11 0,-4-12-48,0-1 0,1 0 1,0 0-1,0 0 0,0 0 1,0 0-1,1-1 0,0 0 1,0 0-1,1 0 0,6 4 1,-8-6-49,1 0 0,1-1 0,-1 0 0,0 0 0,0 0 0,1-1 0,-1 0 0,1 0 0,-1 0 0,1-1 0,-1 1 0,1-1 0,-1-1 0,12-1 0,0-1-9,1-1 1,-1-1-1,0 0 1,0-2-1,-1 1 1,0-2-1,19-11 1,-28 14-60,0 1 1,0-1 0,-1 0-1,0-1 1,1 1 0,-2-1-1,1-1 1,-1 1 0,0-1-1,0 1 1,-1-2-1,0 1 1,0 0 0,0-1-1,-1 0 1,0 1 0,2-15-1,-5 18 35,0 0-1,0 1 1,-1-1-1,1 0 1,-1 0-1,0 0 1,0 1-1,0-1 1,-1 0-1,1 1 1,-1-1-1,0 1 1,0 0-1,0 0 1,-5-6-1,2 3 18,0-1-1,-1 2 1,0-1-1,-1 0 1,1 1-1,-12-7 1,17 12 8,0-1 0,0 1 1,0-1-1,0 1 0,0 0 1,0-1-1,0 1 1,0 0-1,0 0 0,-1 0 1,1 0-1,0 0 0,0 0 1,0 0-1,0 0 0,0 0 1,0 0-1,0 1 0,0-1 1,0 0-1,0 1 0,0-1 1,0 1-1,-1 0 0,-1 1 0,1 0-1,-1 0 0,1 1 1,0-1-1,0 1 0,0-1 1,0 1-1,-2 3 0,0 2 15,0 0 0,0 0 0,1 1 0,0-1 0,-2 14 0,4-18-44,0 1 0,0-1-1,1 0 1,0 0 0,0 0 0,0 1-1,0-1 1,1 0 0,-1 0-1,1 0 1,0 0 0,1 1-1,-1-1 1,1-1 0,-1 1-1,1 0 1,0 0 0,1-1-1,-1 1 1,0-1 0,1 0 0,0 1-1,0-1 1,0 0 0,0-1-1,1 1 1,5 3 0,-1-1-514,-1-1 0,2 0 0,-1-1 1,0 0-1,1 0 0,-1-1 1,1 0-1,0 0 0,-1-1 0,19 0 1,-9-1-926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5:07:05.208"/>
    </inkml:context>
    <inkml:brush xml:id="br0">
      <inkml:brushProperty name="width" value="0.05" units="cm"/>
      <inkml:brushProperty name="height" value="0.05" units="cm"/>
    </inkml:brush>
  </inkml:definitions>
  <inkml:trace contextRef="#ctx0" brushRef="#br0">5 140 8593,'-2'-5'147,"1"-1"0,0 1 0,1-1 0,-1 0 0,1-9 0,0 14-110,1 1 0,-1-1 1,0 0-1,0 1 0,0-1 0,0 1 0,1-1 0,-1 0 0,0 1 1,0-1-1,1 1 0,-1-1 0,0 0 0,1 1 0,-1-1 0,1 1 1,-1-1-1,1 1 0,-1 0 0,1-1 0,-1 1 0,2-1 0,-1 1 1,0 0-1,0 0 0,1 0 1,-1 0-1,0 0 0,0 0 1,0 0-1,0 0 1,0 1-1,1-1 0,-1 0 1,0 1-1,0-1 0,0 1 1,0-1-1,0 1 0,0 0 1,1 0-1,7 7 164,0 0-1,0 0 1,-1 1-1,0 1 1,0-1-1,-1 1 1,0 0-1,8 18 1,-7-12-96,-1 1-1,0-1 1,8 31 0,-15-46-105,0-1 1,0 1-1,0-1 1,0 1-1,1-1 1,-1 1-1,0-1 1,0 1-1,0-1 1,0 1-1,0 0 1,0-1-1,0 1 1,-1-1-1,1 1 1,0-1-1,0 1 1,0-1-1,-1 1 1,1-1 0,0 1-1,0-1 1,-1 1-1,1-1 1,0 1-1,-1-1 1,1 0-1,-1 1 1,0 0-1,0-1 1,0 0 1,0 1-1,0-1 0,0 0 0,0 0 0,0 1 0,0-1 0,0 0 1,0 0-1,0 0 0,0 0 0,0 0 0,-1-1 0,0 1 1,0-1-1,0 1 1,-1-1-1,1 1 1,0-1 0,0 0-1,0 0 1,0 0-1,0 0 1,0-1-1,1 1 1,-1 0 0,0-1-1,1 1 1,-1-1-1,0 0 1,-1-3 0,1-1-1,0-1 0,0 0 0,1 1 0,0-1 0,0 0 0,1 0 0,0 0 0,0 1 0,2-11 0,2-6 7,9-32-1,-10 44-15,0 0 1,1 1-1,1-1 1,0 1-1,0 0 1,1 1-1,9-12 1,-14 18 4,1 1 0,0 0-1,0-1 1,0 1 0,0 0 0,1 0-1,-1 0 1,1 0 0,-1 1 0,1-1 0,0 1-1,-1-1 1,1 1 0,0 0 0,0 0 0,0 0-1,0 1 1,0-1 0,0 1 0,0-1 0,0 1-1,0 0 1,0 0 0,0 1 0,0-1-1,0 1 1,0-1 0,0 1 0,0 0 0,0 0-1,3 2 1,-4-3-113,0 1 0,0 0-1,-1 0 1,1 0 0,0 0 0,0 0-1,-1 0 1,1 0 0,-1 1 0,1-1 0,-1 0-1,0 1 1,0 0 0,1-1 0,-1 1-1,1 2 1,10 7-1541,-10-9 1365,6 4-935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6.776"/>
    </inkml:context>
    <inkml:brush xml:id="br0">
      <inkml:brushProperty name="width" value="0.05" units="cm"/>
      <inkml:brushProperty name="height" value="0.05" units="cm"/>
    </inkml:brush>
  </inkml:definitions>
  <inkml:trace contextRef="#ctx0" brushRef="#br0">11 251 9705 0 0,'0'-28'582'0'0,"1"1"0"0"0,7-45 1 0 0,-6 65-301 0 0,-1 0 1 0 0,1 0-1 0 0,0 0 1 0 0,1 0-1 0 0,0 0 1 0 0,0 0-1 0 0,0 0 1 0 0,1 1-1 0 0,0 0 1 0 0,0 0-1 0 0,0 0 1 0 0,1 0-1 0 0,0 1 1 0 0,10-10-1 0 0,-12 13-211 0 0,0 0-1 0 0,0 0 1 0 0,0 0-1 0 0,0 1 0 0 0,0-1 1 0 0,0 1-1 0 0,1 0 1 0 0,-1 0-1 0 0,1 0 0 0 0,-1 0 1 0 0,0 0-1 0 0,1 1 1 0 0,-1 0-1 0 0,1-1 0 0 0,-1 1 1 0 0,1 1-1 0 0,-1-1 1 0 0,4 1-1 0 0,-1 1-8 0 0,-1-1-1 0 0,0 1 1 0 0,1 0 0 0 0,-1 1-1 0 0,0-1 1 0 0,-1 1 0 0 0,1 0-1 0 0,0 1 1 0 0,-1-1 0 0 0,6 6-1 0 0,0 1 12 0 0,-2 0-1 0 0,1 0 1 0 0,-2 1-1 0 0,1 0 1 0 0,-1 0-1 0 0,-1 0 1 0 0,0 1-1 0 0,-1 0 1 0 0,5 15-1 0 0,-4-7 31 0 0,-1 0 0 0 0,-1 0 0 0 0,-1 1 0 0 0,-1-1 0 0 0,0 21-1 0 0,-2-33-86 0 0,-1 0-1 0 0,1 0 0 0 0,-1 0 0 0 0,-1 0 1 0 0,0-1-1 0 0,0 1 0 0 0,0 0 0 0 0,-1-1 1 0 0,0 0-1 0 0,0 0 0 0 0,-1 0 0 0 0,0 0 0 0 0,0 0 1 0 0,-1-1-1 0 0,0 0 0 0 0,-6 7 0 0 0,-1-1-10 0 0,0-2 0 0 0,-1 1 0 0 0,0-2 0 0 0,-1 1 0 0 0,-25 12 0 0 0,34-20-46 0 0,0 0 1 0 0,0 0-1 0 0,0 0 1 0 0,-1 0-1 0 0,1-1 1 0 0,0 0-1 0 0,-1 0 1 0 0,1-1-1 0 0,0 1 1 0 0,-1-1-1 0 0,1 0 1 0 0,-1-1-1 0 0,1 1 1 0 0,-1-1 0 0 0,1 0-1 0 0,0 0 1 0 0,-1-1-1 0 0,1 0 1 0 0,0 0-1 0 0,0 0 1 0 0,-6-3-1 0 0,9 3 9 0 0,0 1-1 0 0,1 0 0 0 0,-1-1 1 0 0,0 1-1 0 0,0-1 1 0 0,1 0-1 0 0,-1 1 1 0 0,1-1-1 0 0,-1 0 1 0 0,1 0-1 0 0,0 0 1 0 0,0 0-1 0 0,0 0 1 0 0,0 0-1 0 0,0-1 1 0 0,0 1-1 0 0,0 0 1 0 0,1 0-1 0 0,-1-1 1 0 0,1 1-1 0 0,0 0 1 0 0,0-1-1 0 0,0 1 1 0 0,0 0-1 0 0,0-1 1 0 0,0 1-1 0 0,0 0 1 0 0,1-1-1 0 0,-1 1 1 0 0,1 0-1 0 0,0 0 1 0 0,1-3-1 0 0,-1 1 0 0 0,1 1 0 0 0,0-1-1 0 0,0 0 1 0 0,0 1 0 0 0,1-1 0 0 0,-1 1-1 0 0,1 0 1 0 0,0 0 0 0 0,-1 0 0 0 0,2 0-1 0 0,-1 1 1 0 0,0-1 0 0 0,0 1 0 0 0,1 0-1 0 0,-1-1 1 0 0,1 2 0 0 0,6-4 0 0 0,2 2 87 0 0,-1 0 0 0 0,1 1 0 0 0,1 0 0 0 0,-1 1 0 0 0,0 1 0 0 0,0-1 0 0 0,0 2 0 0 0,0 0 0 0 0,18 3 1 0 0,-23-2 36 0 0,0-1 1 0 0,0 1-1 0 0,-1 0 0 0 0,1 1 1 0 0,-1 0-1 0 0,1 0 1 0 0,-1 0-1 0 0,0 1 1 0 0,0 0-1 0 0,-1 0 1 0 0,1 0-1 0 0,-1 1 1 0 0,0-1-1 0 0,0 1 1 0 0,0 1-1 0 0,-1-1 1 0 0,7 11-1 0 0,0 3-76 0 0,1 1-1 0 0,15 18 1 0 0,-20-30-639 0 0,0 0 0 0 0,0-1 0 0 0,1 0 1 0 0,0 0-1 0 0,0-1 0 0 0,16 10 1 0 0,-13-14-1011 0 0,1-2-210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05.905"/>
    </inkml:context>
    <inkml:brush xml:id="br0">
      <inkml:brushProperty name="width" value="0.05" units="cm"/>
      <inkml:brushProperty name="height" value="0.05" units="cm"/>
    </inkml:brush>
  </inkml:definitions>
  <inkml:trace contextRef="#ctx0" brushRef="#br0">15 236 9029 0 0,'-4'-13'139'0'0,"1"-1"1"0"0,0 0-1 0 0,1 0 1 0 0,0 0 0 0 0,1 0-1 0 0,2-26 1 0 0,6 2 612 0 0,-5 31-393 0 0,-1 0 1 0 0,1-1-1 0 0,-1 1 0 0 0,0-1 1 0 0,-1 1-1 0 0,0-1 0 0 0,0 1 1 0 0,-2-8-1 0 0,1 14 707 0 0,0 6-567 0 0,-1 7-3 0 0,7 65 940 0 0,-6 38-659 0 0,0-32-557 0 0,1-62-263 0 0,1 0 0 0 0,1 0 0 0 0,2 0 0 0 0,-1-1 0 0 0,2 1-1 0 0,11 29 1 0 0,-1-8-561 0 0,-11-27-185 0 0,2 1 0 0 0,11 23 0 0 0,-2-1-1739 0 0,-10-23 1198 0 0,0-2-228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06.930"/>
    </inkml:context>
    <inkml:brush xml:id="br0">
      <inkml:brushProperty name="width" value="0.05" units="cm"/>
      <inkml:brushProperty name="height" value="0.05" units="cm"/>
    </inkml:brush>
  </inkml:definitions>
  <inkml:trace contextRef="#ctx0" brushRef="#br0">86 495 12645 0 0,'-10'-1'103'0'0,"0"-1"-1"0"0,-1-1 0 0 0,1 0 1 0 0,0 0-1 0 0,0-1 1 0 0,-12-7-1 0 0,22 11-93 0 0,-1-1 0 0 0,1 1 0 0 0,0 0 1 0 0,0 0-1 0 0,0 0 0 0 0,0 0 0 0 0,0 0 0 0 0,0 0 1 0 0,0 0-1 0 0,-1 0 0 0 0,1-1 0 0 0,0 1 0 0 0,0 0 1 0 0,0 0-1 0 0,0 0 0 0 0,0 0 0 0 0,0 0 0 0 0,0-1 1 0 0,0 1-1 0 0,0 0 0 0 0,0 0 0 0 0,0 0 0 0 0,0 0 1 0 0,0 0-1 0 0,0-1 0 0 0,0 1 0 0 0,0 0 0 0 0,0 0 1 0 0,0 0-1 0 0,0 0 0 0 0,0 0 0 0 0,0-1 0 0 0,0 1 1 0 0,0 0-1 0 0,0 0 0 0 0,0 0 0 0 0,0 0 0 0 0,0 0 1 0 0,1-1-1 0 0,-1 1 0 0 0,0 0 0 0 0,0 0 0 0 0,0 0 1 0 0,0 0-1 0 0,0 0 0 0 0,0 0 0 0 0,0 0 0 0 0,1 0 1 0 0,-1 0-1 0 0,0-1 0 0 0,0 1 0 0 0,0 0 0 0 0,14-7 154 0 0,16-2-126 0 0,216-34-68 0 0,-103 21-230 0 0,-87 13 127 0 0,-8 2-196 0 0,-1-3 0 0 0,1-1 0 0 0,52-20 0 0 0,-97 30 292 0 0,1-1-1 0 0,-1 1 1 0 0,0-1 0 0 0,1 0-1 0 0,-1 0 1 0 0,0 0 0 0 0,0-1-1 0 0,0 1 1 0 0,-1-1 0 0 0,1 1-1 0 0,0-1 1 0 0,2-4 0 0 0,-4 6 31 0 0,-1 0 1 0 0,0 1-1 0 0,1-1 1 0 0,-1 0 0 0 0,0 0-1 0 0,0 0 1 0 0,1 0-1 0 0,-1 0 1 0 0,0 0 0 0 0,0 0-1 0 0,0 0 1 0 0,0 1-1 0 0,0-1 1 0 0,0 0 0 0 0,0 0-1 0 0,0 0 1 0 0,-1 0-1 0 0,1 0 1 0 0,-1-1 0 0 0,0 0 7 0 0,0 0 0 0 0,0 1 1 0 0,0-1-1 0 0,-1 1 1 0 0,1-1-1 0 0,0 1 1 0 0,-1-1-1 0 0,1 1 0 0 0,-1 0 1 0 0,0 0-1 0 0,1 0 1 0 0,-4-2-1 0 0,-6-1 64 0 0,0-1 0 0 0,0 1 1 0 0,-1 1-1 0 0,1 0 0 0 0,-1 0 0 0 0,1 1 0 0 0,-1 1 1 0 0,0 0-1 0 0,0 1 0 0 0,0 0 0 0 0,-21 3 0 0 0,22-2 89 0 0,1 1-1 0 0,-1 1 1 0 0,1-1 0 0 0,0 2-1 0 0,0-1 1 0 0,0 2-1 0 0,0-1 1 0 0,1 1-1 0 0,-1 0 1 0 0,1 1 0 0 0,0 0-1 0 0,1 1 1 0 0,-10 9-1 0 0,16-14-92 0 0,1-1-1 0 0,-1 1 1 0 0,0 0-1 0 0,1 0 1 0 0,-1 0-1 0 0,1 1 1 0 0,-1-1-1 0 0,1 0 1 0 0,0 0-1 0 0,0 1 1 0 0,0-1-1 0 0,0 1 1 0 0,1-1-1 0 0,-1 1 0 0 0,1-1 1 0 0,-1 1-1 0 0,1-1 1 0 0,0 1-1 0 0,0-1 1 0 0,0 1-1 0 0,0 0 1 0 0,1-1-1 0 0,-1 1 1 0 0,1-1-1 0 0,1 4 1 0 0,0-1 10 0 0,1 0 1 0 0,-1-1-1 0 0,1 0 1 0 0,0 0-1 0 0,1 0 1 0 0,-1 0-1 0 0,1 0 1 0 0,-1 0-1 0 0,1-1 1 0 0,0 0 0 0 0,0 0-1 0 0,7 4 1 0 0,-1-2-45 0 0,0 0 0 0 0,0 0 0 0 0,1-1 0 0 0,0 0 0 0 0,0-1 0 0 0,0 0 1 0 0,0-1-1 0 0,0 0 0 0 0,0-1 0 0 0,1 0 0 0 0,-1-1 0 0 0,1 0 0 0 0,17-3 1 0 0,-10 0-99 0 0,0-1 0 0 0,-1 0 0 0 0,31-12 0 0 0,14-13-320 0 0,-60 27 390 0 0,-1 0-1 0 0,1 0 1 0 0,-1 1 0 0 0,1-2 0 0 0,-1 1-1 0 0,0 0 1 0 0,0 0 0 0 0,2-3-1 0 0,-4 4 0 0 0,1 0 0 0 0,0 0-1 0 0,-1 0 1 0 0,1 0-1 0 0,0-1 1 0 0,-1 1-1 0 0,1 0 1 0 0,-1 0 0 0 0,0 0-1 0 0,1 0 1 0 0,-1 0-1 0 0,0-1 1 0 0,0 1-1 0 0,0 0 1 0 0,0 0 0 0 0,0 0-1 0 0,0-1 1 0 0,0 1-1 0 0,0 0 1 0 0,0 0-1 0 0,-1 0 1 0 0,0-2 0 0 0,-16 38 493 0 0,9-16-222 0 0,0 0 1 0 0,-8 26 0 0 0,15-41-279 0 0,0 0 1 0 0,0 0 0 0 0,0 1 0 0 0,0-1 0 0 0,1 0 0 0 0,0 0-1 0 0,-1 1 1 0 0,1-1 0 0 0,1 0 0 0 0,-1 0 0 0 0,1 0 0 0 0,0 1-1 0 0,0-1 1 0 0,0 0 0 0 0,0 0 0 0 0,1 0 0 0 0,-1 0-1 0 0,5 6 1 0 0,-5-9-113 0 0,0 1-1 0 0,1-1 0 0 0,-1 1 1 0 0,1-1-1 0 0,-1 0 1 0 0,1 0-1 0 0,0 1 0 0 0,-1-1 1 0 0,1 0-1 0 0,0 0 1 0 0,0-1-1 0 0,0 1 0 0 0,0 0 1 0 0,0-1-1 0 0,0 1 0 0 0,0-1 1 0 0,0 1-1 0 0,2-1 1 0 0,0 0-221 0 0,1 0 0 0 0,-1-1-1 0 0,0 1 1 0 0,1-1 0 0 0,-1 0 0 0 0,0 0 0 0 0,0-1 0 0 0,5-2 0 0 0,7-4-839 0 0,0-1 1 0 0,-1 0-1 0 0,18-16 0 0 0,-25 20 1004 0 0,1-3 86 0 0,-1 1 0 0 0,0-1-1 0 0,0-1 1 0 0,-1 1 0 0 0,0-1-1 0 0,0-1 1 0 0,-1 1-1 0 0,0-1 1 0 0,-1 0 0 0 0,0 0-1 0 0,0-1 1 0 0,-2 1 0 0 0,6-19-1 0 0,-6 13 232 0 0,0-1 0 0 0,-1 1 0 0 0,0-1 0 0 0,-1 0 0 0 0,-1 0 0 0 0,-1 1 0 0 0,0-1-1 0 0,-7-27 1 0 0,2 17 200 0 0,-9-42 591 0 0,14 62-686 0 0,0 0 0 0 0,0-1 0 0 0,1 1 1 0 0,0 0-1 0 0,1-1 0 0 0,-1 1 0 0 0,3-8 0 0 0,-3 66 1679 0 0,0-51-1919 0 0,-18 276 4055 0 0,14-135-3498 0 0,4-140-559 0 0,0 0 1 0 0,0 1 0 0 0,0-1-1 0 0,0 0 1 0 0,0 1-1 0 0,0-1 1 0 0,0 0 0 0 0,0 1-1 0 0,1-1 1 0 0,-1 0 0 0 0,0 1-1 0 0,1-1 1 0 0,0 0 0 0 0,-1 0-1 0 0,1 0 1 0 0,-1 1 0 0 0,1-1-1 0 0,0 0 1 0 0,0 0-1 0 0,0 0 1 0 0,1 1 0 0 0,-1-1-4 0 0,1-1 0 0 0,-1 0 1 0 0,0 0-1 0 0,0 0 0 0 0,0 0 1 0 0,0 0-1 0 0,0 0 0 0 0,0-1 1 0 0,0 1-1 0 0,0 0 0 0 0,0 0 0 0 0,0-1 1 0 0,0 1-1 0 0,0-1 0 0 0,0 1 1 0 0,0-1-1 0 0,0 1 0 0 0,0-1 1 0 0,-1 0-1 0 0,1 1 0 0 0,0-1 0 0 0,0 0 1 0 0,-1 0-1 0 0,1 1 0 0 0,0-1 1 0 0,-1 0-1 0 0,2-1 0 0 0,9-13-58 0 0,0 0-1 0 0,-1-1 1 0 0,13-28-1 0 0,-18 31 7 0 0,1 1 0 0 0,0 1 1 0 0,1-1-1 0 0,0 1 0 0 0,1 1 0 0 0,0-1 0 0 0,1 1 0 0 0,18-16 1 0 0,-22 22 50 0 0,-1 1 1 0 0,1 0 0 0 0,0 1 0 0 0,0-1 0 0 0,1 1-1 0 0,-1 0 1 0 0,0 1 0 0 0,1-1 0 0 0,-1 1 0 0 0,1 0-1 0 0,-1 0 1 0 0,1 1 0 0 0,0 0 0 0 0,-1 0 0 0 0,1 0 0 0 0,0 0-1 0 0,-1 1 1 0 0,1 0 0 0 0,-1 0 0 0 0,1 1 0 0 0,-1 0-1 0 0,0 0 1 0 0,1 0 0 0 0,-1 0 0 0 0,0 1 0 0 0,0 0 0 0 0,-1 0-1 0 0,1 0 1 0 0,0 0 0 0 0,-1 1 0 0 0,0 0 0 0 0,0 0-1 0 0,0 0 1 0 0,-1 0 0 0 0,5 7 0 0 0,-4-6 5 0 0,-1 1 1 0 0,0 0-1 0 0,0 0 0 0 0,0 0 1 0 0,-1 0-1 0 0,0 1 0 0 0,0-1 1 0 0,0 1-1 0 0,-1-1 0 0 0,0 1 1 0 0,0 7-1 0 0,-1-10 19 0 0,0 1 0 0 0,-1-1-1 0 0,1 0 1 0 0,-1 1 0 0 0,0-1 0 0 0,-1 0-1 0 0,1 0 1 0 0,-1 1 0 0 0,0-1 0 0 0,0 0 0 0 0,0-1-1 0 0,0 1 1 0 0,-1 0 0 0 0,1-1 0 0 0,-1 1-1 0 0,0-1 1 0 0,-5 4 0 0 0,0 1 16 0 0,-2-1 0 0 0,1 0 0 0 0,-1-1 0 0 0,0 0 1 0 0,-1-1-1 0 0,1 0 0 0 0,-1-1 0 0 0,-20 6 0 0 0,-9-1-226 0 0,-44 6-1 0 0,76-14 119 0 0,6 0-156 0 0,-1-1 0 0 0,0 0 0 0 0,0 1 0 0 0,1-1 1 0 0,-1 0-1 0 0,0 0 0 0 0,0-1 0 0 0,0 1 0 0 0,1-1 0 0 0,-1 1 1 0 0,0-1-1 0 0,1 0 0 0 0,-1 0 0 0 0,0 0 0 0 0,1 0 0 0 0,-1 0 0 0 0,1-1 1 0 0,0 1-1 0 0,-5-4 0 0 0,7 4 86 0 0,-1 0-1 0 0,1 0 1 0 0,0 0 0 0 0,0 0 0 0 0,-1 0 0 0 0,1 1 0 0 0,0-1-1 0 0,0 0 1 0 0,0 0 0 0 0,0 0 0 0 0,0 0 0 0 0,0 0 0 0 0,0 0-1 0 0,0 0 1 0 0,1 0 0 0 0,-1 1 0 0 0,0-1 0 0 0,0 0 0 0 0,1 0-1 0 0,-1 0 1 0 0,1 0 0 0 0,0-1 0 0 0,0-3-517 0 0,2-4-813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07.302"/>
    </inkml:context>
    <inkml:brush xml:id="br0">
      <inkml:brushProperty name="width" value="0.05" units="cm"/>
      <inkml:brushProperty name="height" value="0.05" units="cm"/>
    </inkml:brush>
  </inkml:definitions>
  <inkml:trace contextRef="#ctx0" brushRef="#br0">16 0 10741 0 0,'12'6'290'0'0,"-12"-6"-268"0"0,0 0 1 0 0,0 0-1 0 0,0 0 0 0 0,0 0 1 0 0,0 1-1 0 0,0-1 0 0 0,0 0 1 0 0,0 0-1 0 0,0 0 0 0 0,0 0 1 0 0,-1 0-1 0 0,1 0 0 0 0,0 0 1 0 0,0 0-1 0 0,0 0 0 0 0,0 0 1 0 0,0 0-1 0 0,0 0 0 0 0,0 0 1 0 0,0 0-1 0 0,0 0 0 0 0,0 0 1 0 0,0 0-1 0 0,0 0 0 0 0,0 0 1 0 0,0 0-1 0 0,0 0 0 0 0,0 0 1 0 0,0 1-1 0 0,0-1 0 0 0,0 0 1 0 0,0 0-1 0 0,0 0 0 0 0,1 0 1 0 0,-1 0-1 0 0,0 0 0 0 0,0 0 1 0 0,0 0-1 0 0,0 0 0 0 0,0 0 1 0 0,0 0-1 0 0,0 0 0 0 0,0 0 1 0 0,0 0-1 0 0,0 0 1 0 0,0 0-1 0 0,0 0 0 0 0,0 0 1 0 0,0 0-1 0 0,0 0 0 0 0,0 0 1 0 0,-12 10 1744 0 0,11-7-1577 0 0,-1-1-1 0 0,0 1 1 0 0,1 0 0 0 0,-1 0 0 0 0,1-1-1 0 0,0 1 1 0 0,0 0 0 0 0,0 0 0 0 0,0 0-1 0 0,0 0 1 0 0,1 1 0 0 0,-1-1 0 0 0,1 0-1 0 0,0 4 1 0 0,5 48 326 0 0,-3-34-314 0 0,18 93 211 0 0,-11-72-759 0 0,18 49-1 0 0,-6-23-2602 0 0,-11-19-2278 0 0,-8-42 3672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07.654"/>
    </inkml:context>
    <inkml:brush xml:id="br0">
      <inkml:brushProperty name="width" value="0.05" units="cm"/>
      <inkml:brushProperty name="height" value="0.05" units="cm"/>
    </inkml:brush>
  </inkml:definitions>
  <inkml:trace contextRef="#ctx0" brushRef="#br0">16 250 11057 0 0,'-4'2'165'0'0,"-7"4"713"0"0,11-5-852 0 0,-1-1 1 0 0,1 1-1 0 0,0 0 1 0 0,0-1-1 0 0,0 1 1 0 0,0-1-1 0 0,0 1 1 0 0,0-1-1 0 0,0 1 0 0 0,1 0 1 0 0,-1-1-1 0 0,0 1 1 0 0,0-1-1 0 0,0 1 1 0 0,1-1-1 0 0,-1 1 1 0 0,0-1-1 0 0,0 1 0 0 0,1-1 1 0 0,-1 1-1 0 0,0-1 1 0 0,1 1-1 0 0,-1-1 1 0 0,1 0-1 0 0,-1 1 1 0 0,0-1-1 0 0,1 0 1 0 0,-1 1-1 0 0,1-1 0 0 0,0 1 1 0 0,2 0 0 0 0,-1 1 0 0 0,1-1 1 0 0,-1 1-1 0 0,1-1 0 0 0,-1 0 0 0 0,1 0 0 0 0,0 0 1 0 0,0-1-1 0 0,-1 1 0 0 0,1-1 0 0 0,0 1 1 0 0,0-1-1 0 0,0 0 0 0 0,0 0 0 0 0,0 0 1 0 0,4-1-1 0 0,7-1-44 0 0,0-1-1 0 0,15-5 1 0 0,-17 4 52 0 0,1 1-35 0 0,0-1 1 0 0,0-1-1 0 0,-1 0 0 0 0,0 0 1 0 0,0-2-1 0 0,20-12 1 0 0,-29 17-5 0 0,-1-1 0 0 0,1 1 1 0 0,0 0-1 0 0,-1-1 0 0 0,1 0 1 0 0,-1 1-1 0 0,0-1 1 0 0,0 0-1 0 0,0 0 0 0 0,0 0 1 0 0,-1-1-1 0 0,1 1 0 0 0,-1 0 1 0 0,0-1-1 0 0,0 1 0 0 0,0-1 1 0 0,0 1-1 0 0,0-1 1 0 0,-1 1-1 0 0,0-1 0 0 0,0 1 1 0 0,0-1-1 0 0,0 0 0 0 0,0 1 1 0 0,-1-1-1 0 0,1 1 0 0 0,-1-1 1 0 0,0 1-1 0 0,0-1 1 0 0,-3-3-1 0 0,0-2-30 0 0,0 0-1 0 0,-1 0 1 0 0,-1 1 0 0 0,1-1 0 0 0,-1 1-1 0 0,-1 0 1 0 0,-9-9 0 0 0,12 13 27 0 0,0 0 0 0 0,-1 1 0 0 0,1-1 0 0 0,0 1 0 0 0,-1 0 0 0 0,0 0 0 0 0,0 0 0 0 0,0 1 0 0 0,0 0 0 0 0,0 0 0 0 0,0 0 0 0 0,-1 1 0 0 0,1-1 0 0 0,-11 0 0 0 0,14 2 27 0 0,0 0 1 0 0,-1 1-1 0 0,1-1 0 0 0,0 0 1 0 0,0 1-1 0 0,0-1 0 0 0,-1 1 1 0 0,1 0-1 0 0,0 0 0 0 0,0 0 1 0 0,0 0-1 0 0,0 0 0 0 0,0 0 1 0 0,1 1-1 0 0,-1-1 0 0 0,-2 2 0 0 0,1 1 74 0 0,0-1-1 0 0,0 1 0 0 0,0 0 0 0 0,1 0 0 0 0,-1 0 1 0 0,1 0-1 0 0,-2 6 0 0 0,-2 7 404 0 0,1-1 0 0 0,1 0 1 0 0,-2 21-1 0 0,5-36-469 0 0,-1 16 350 0 0,-3 5 172 0 0,2 1 0 0 0,1 0 0 0 0,0 0 0 0 0,4 44-1 0 0,-2-62-526 0 0,1 0-1 0 0,0 0 1 0 0,0-1-1 0 0,0 1 1 0 0,1 0-1 0 0,0 0 1 0 0,-1-1-1 0 0,2 1 1 0 0,-1-1-1 0 0,0 1 1 0 0,1-1-1 0 0,0 0 1 0 0,0 0-1 0 0,0 0 1 0 0,1-1-1 0 0,-1 1 1 0 0,1-1-1 0 0,0 1 1 0 0,0-1-1 0 0,0 0 1 0 0,0-1-1 0 0,0 1 1 0 0,1-1-1 0 0,-1 0 1 0 0,1 0-1 0 0,0 0 1 0 0,-1-1-1 0 0,10 2 0 0 0,8 0-430 0 0,1-2 0 0 0,-1 0 0 0 0,0-2-1 0 0,1 0 1 0 0,26-6 0 0 0,-5 1-728 0 0,4 1-457 0 0,0-4-268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15.813"/>
    </inkml:context>
    <inkml:brush xml:id="br0">
      <inkml:brushProperty name="width" value="0.05" units="cm"/>
      <inkml:brushProperty name="height" value="0.05" units="cm"/>
    </inkml:brush>
  </inkml:definitions>
  <inkml:trace contextRef="#ctx0" brushRef="#br0">263 209 6221 0 0,'-6'0'324'0'0,"0"-1"1"0"0,0 1 0 0 0,0-1 0 0 0,0 0 0 0 0,0 0 0 0 0,-7-3 0 0 0,-13-11 1671 0 0,23 13-1855 0 0,1 0 0 0 0,-1 0 0 0 0,0 1 0 0 0,0-1 0 0 0,0 1 0 0 0,0 0 0 0 0,0-1 0 0 0,0 1 0 0 0,-1 0 0 0 0,1 1 0 0 0,0-1 0 0 0,-4 0 0 0 0,-14 1 571 0 0,-38 5 0 0 0,-6-1 663 0 0,351-29 159 0 0,-183 12-1465 0 0,324-43 34 0 0,198-19-16 0 0,-609 73-77 0 0,34-2 64 0 0,58 2 0 0 0,-94 5 503 0 0,-24 2-93 0 0,-29 4-60 0 0,36-8-445 0 0,-22 5-132 0 0,0-2 0 0 0,-1 0-1 0 0,1-2 1 0 0,-47-1 0 0 0,66-1-674 0 0,4-1 288 0 0,0 1 0 0 0,0-1 0 0 0,-1 1 0 0 0,1 0 0 0 0,0 0 0 0 0,0 0 1 0 0,-1 0-1 0 0,1 1 0 0 0,0-1 0 0 0,0 1 0 0 0,0-1 0 0 0,0 1 0 0 0,-1 0 0 0 0,-1 1 0 0 0,1-2-1117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16.468"/>
    </inkml:context>
    <inkml:brush xml:id="br0">
      <inkml:brushProperty name="width" value="0.05" units="cm"/>
      <inkml:brushProperty name="height" value="0.05" units="cm"/>
    </inkml:brush>
  </inkml:definitions>
  <inkml:trace contextRef="#ctx0" brushRef="#br0">98 33 8101 0 0,'-28'-10'-150'0'0,"21"7"561"0"0,-1 0 1 0 0,0 0-1 0 0,0 1 1 0 0,-13-2-1 0 0,3-3 1702 0 0,27 16-1360 0 0,0 2-573 0 0,1-1 0 0 0,1 0 0 0 0,-1 0 1 0 0,2-1-1 0 0,-1-1 0 0 0,25 14 0 0 0,84 33-174 0 0,-55-28 24 0 0,-44-17-37 0 0,0 0 0 0 0,0 1 0 0 0,-1 1 0 0 0,-1 1 0 0 0,0 0-1 0 0,31 30 1 0 0,-26-19-389 0 0,2-1 0 0 0,0-2 1 0 0,2-1-1 0 0,0-1 0 0 0,53 27 0 0 0,-49-36 266 0 0,-29-11 203 0 0,-19-6 184 0 0,8 5-134 0 0,1 0-1 0 0,0 0 1 0 0,-1 1 0 0 0,1 0-1 0 0,-1 1 1 0 0,0-1-1 0 0,1 1 1 0 0,-1 1-1 0 0,1 0 1 0 0,-1 0-1 0 0,1 0 1 0 0,-1 1-1 0 0,1 0 1 0 0,0 0-1 0 0,-8 4 1 0 0,6-1 43 0 0,0-1-1 0 0,1 1 1 0 0,-1 0 0 0 0,1 0 0 0 0,0 1 0 0 0,1 0-1 0 0,-1 1 1 0 0,1 0 0 0 0,1 0 0 0 0,-1 0-1 0 0,-5 10 1 0 0,-43 75 1016 0 0,28-47-705 0 0,-33 47-1 0 0,19-31-1091 0 0,36-30-2455 0 0,4-28 1337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6.307"/>
    </inkml:context>
    <inkml:brush xml:id="br0">
      <inkml:brushProperty name="width" value="0.05" units="cm"/>
      <inkml:brushProperty name="height" value="0.05" units="cm"/>
    </inkml:brush>
  </inkml:definitions>
  <inkml:trace contextRef="#ctx0" brushRef="#br0">81 3 6249 0 0,'-39'-2'24'0'0,"32"1"176"0"0,1 10-74 0 0,-17 28-31 0 0,17-28 564 0 0,6 5-529 0 0,2 55 1395 0 0,7-36-1360 0 0,28 99-28 0 0,-28-99-38 0 0,0-7-18 0 0,27 86 7 0 0,-26-82-58 0 0,-1 0 0 0 0,-2 1 0 0 0,-1 0 0 0 0,3 51 0 0 0,-8-71-21 0 0,0 5-117 0 0,0-1 0 0 0,-1 1 1 0 0,-1 0-1 0 0,0 0 0 0 0,-1-1 1 0 0,-6 22-1 0 0,3 5-1303 0 0,0-32 724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6.720"/>
    </inkml:context>
    <inkml:brush xml:id="br0">
      <inkml:brushProperty name="width" value="0.05" units="cm"/>
      <inkml:brushProperty name="height" value="0.05" units="cm"/>
    </inkml:brush>
  </inkml:definitions>
  <inkml:trace contextRef="#ctx0" brushRef="#br0">163 337 8133 0 0,'-32'-9'22'0'0,"17"5"364"0"0,1 0 1 0 0,-1-1-1 0 0,1 0 0 0 0,-24-14 0 0 0,35 17-308 0 0,1 1 0 0 0,0-1 0 0 0,-1 0 0 0 0,1 1 1 0 0,0-1-1 0 0,0 0 0 0 0,0 0 0 0 0,0 0 0 0 0,1-1 0 0 0,-1 1 0 0 0,0 0 0 0 0,1-1 0 0 0,0 1 0 0 0,-1-1 0 0 0,1 1 0 0 0,0-1 0 0 0,0 0 0 0 0,1 1 0 0 0,-1-1 0 0 0,0 0 0 0 0,1 0 0 0 0,0 1 0 0 0,0-1 0 0 0,0 0 0 0 0,0 0 0 0 0,0 0 0 0 0,0 1 0 0 0,1-1 0 0 0,-1 0 0 0 0,1 0 0 0 0,2-4 0 0 0,-1 1-42 0 0,1 0-1 0 0,0 0 1 0 0,1 0-1 0 0,-1 0 1 0 0,1 1 0 0 0,0 0-1 0 0,1 0 1 0 0,-1 0-1 0 0,1 0 1 0 0,10-7-1 0 0,6-3-32 0 0,33-18 0 0 0,-43 27 11 0 0,17-8 33 0 0,0 1 0 0 0,1 1 1 0 0,0 1-1 0 0,0 2 0 0 0,1 1 1 0 0,0 2-1 0 0,1 0 0 0 0,57-2 0 0 0,-46 8 94 0 0,0 1-1 0 0,0 2 1 0 0,0 2-1 0 0,-1 2 1 0 0,0 2-1 0 0,41 13 1 0 0,-62-15-103 0 0,-1 0 0 0 0,-1 1 0 0 0,1 1 1 0 0,-1 1-1 0 0,-1 0 0 0 0,0 2 0 0 0,-1 0 0 0 0,0 0 1 0 0,24 25-1 0 0,-33-29-24 0 0,0 1-1 0 0,0-1 1 0 0,0 1 0 0 0,-1 0 0 0 0,-1 1-1 0 0,0 0 1 0 0,0-1 0 0 0,-1 2 0 0 0,0-1-1 0 0,-1 0 1 0 0,0 1 0 0 0,0 0 0 0 0,-1-1-1 0 0,-1 1 1 0 0,0 0 0 0 0,0 0 0 0 0,-1 0 0 0 0,-1 0-1 0 0,-2 15 1 0 0,1-10 3 0 0,-2-1 0 0 0,0 0 1 0 0,-1 0-1 0 0,-1-1 0 0 0,0 1 0 0 0,-1-1 1 0 0,0 0-1 0 0,-1-1 0 0 0,-1 0 0 0 0,-12 15 1 0 0,6-11-5 0 0,-1-1 1 0 0,0-1-1 0 0,-1 0 1 0 0,-1-2-1 0 0,0 0 1 0 0,-29 16-1 0 0,-2-6-1 0 0,-1-1 0 0 0,-1-3-1 0 0,-1-2 1 0 0,-1-2-1 0 0,-55 7 1 0 0,74-15-11 0 0,15-2-12 0 0,1-1 1 0 0,-1-1 0 0 0,-1-1-1 0 0,1-1 1 0 0,-27-1 0 0 0,43 0-26 0 0,1-1 1 0 0,0 1 0 0 0,0-1-1 0 0,0 1 1 0 0,0-1 0 0 0,0 0-1 0 0,0 1 1 0 0,0-1-1 0 0,0 0 1 0 0,1 0 0 0 0,-1-1-1 0 0,0 1 1 0 0,0 0 0 0 0,1-1-1 0 0,-1 1 1 0 0,1-1 0 0 0,-1 1-1 0 0,1-1 1 0 0,-2-2-1 0 0,1 1-124 0 0,0-1-1 0 0,1 0 0 0 0,-1 1 0 0 0,1-1 0 0 0,0 0 0 0 0,0 0 0 0 0,1 0 0 0 0,-1 1 0 0 0,0-9 0 0 0,2-1-538 0 0,0-1 0 0 0,0 0 0 0 0,1 1 0 0 0,1-1 0 0 0,5-14-1 0 0,1 0-748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7.453"/>
    </inkml:context>
    <inkml:brush xml:id="br0">
      <inkml:brushProperty name="width" value="0.05" units="cm"/>
      <inkml:brushProperty name="height" value="0.05" units="cm"/>
    </inkml:brush>
  </inkml:definitions>
  <inkml:trace contextRef="#ctx0" brushRef="#br0">39 308 8693 0 0,'-2'-12'260'0'0,"3"8"1580"0"0,-1 4-1667 0 0,1 2-75 0 0,1 0 0 0 0,-1 0 0 0 0,0 0 0 0 0,0 0 0 0 0,0 0 0 0 0,0 0 0 0 0,0 1 0 0 0,-1-1 0 0 0,1 0 0 0 0,0 1 0 0 0,-1 3 0 0 0,2 4 39 0 0,35 99 949 0 0,-20-61-671 0 0,12 52 0 0 0,-26-87-413 0 0,-2 0 1 0 0,1 0-1 0 0,-1 16 1 0 0,-10-40 16 0 0,-3-10-12 0 0,-13-48-37 0 0,12 35 29 0 0,1 0 0 0 0,2-1 0 0 0,-7-41 0 0 0,14 50-5 0 0,1 0-1 0 0,1 0 0 0 0,2 1 0 0 0,6-49 1 0 0,-5 61 4 0 0,0 1 0 0 0,1 0 1 0 0,0 0-1 0 0,1 0 1 0 0,0 1-1 0 0,1-1 0 0 0,1 1 1 0 0,0 0-1 0 0,0 0 0 0 0,1 1 1 0 0,0 0-1 0 0,11-12 1 0 0,-13 18 0 0 0,-1 0 1 0 0,1 0 0 0 0,0 1 0 0 0,0 0 0 0 0,1-1 0 0 0,-1 2 0 0 0,1-1-1 0 0,-1 1 1 0 0,1-1 0 0 0,0 1 0 0 0,11-1 0 0 0,-7 1 6 0 0,0 1-1 0 0,0 1 1 0 0,1 0 0 0 0,-1 0 0 0 0,0 1 0 0 0,15 3 0 0 0,6 4 84 0 0,0 1 1 0 0,0 2-1 0 0,39 20 1 0 0,-52-23-57 0 0,-1 0 0 0 0,-1 2 0 0 0,0 0-1 0 0,0 1 1 0 0,-1 0 0 0 0,14 14 0 0 0,-25-21-20 0 0,1 1-1 0 0,-1 0 1 0 0,0 0-1 0 0,-1 1 1 0 0,1-1-1 0 0,-1 1 1 0 0,0-1-1 0 0,0 1 1 0 0,2 8-1 0 0,-4-10-9 0 0,0 1 0 0 0,0-1 0 0 0,-1 1 0 0 0,1-1 0 0 0,-1 1 0 0 0,0-1 0 0 0,-1 0 0 0 0,1 1 0 0 0,-1-1 0 0 0,0 1 0 0 0,0-1 0 0 0,0 0 0 0 0,0 1 0 0 0,-4 6 0 0 0,0-1-5 0 0,-1-1 0 0 0,0 0 0 0 0,-1-1-1 0 0,0 1 1 0 0,0-1 0 0 0,0 0 0 0 0,-1-1 0 0 0,-1 0 0 0 0,1 0-1 0 0,-1-1 1 0 0,0 0 0 0 0,0 0 0 0 0,-1-1 0 0 0,-19 7 0 0 0,15-6-1 0 0,-1-1 1 0 0,0-1 0 0 0,-1 0-1 0 0,1-1 1 0 0,-1 0 0 0 0,1-2-1 0 0,-1 0 1 0 0,0 0 0 0 0,-27-4-1 0 0,39 2 2 0 0,1 1 0 0 0,0-1 0 0 0,0 0-1 0 0,0 0 1 0 0,0 0 0 0 0,0-1 0 0 0,0 1-1 0 0,0-1 1 0 0,0 0 0 0 0,1 0 0 0 0,-1 1-1 0 0,1-2 1 0 0,-1 1 0 0 0,1 0 0 0 0,0 0-1 0 0,0-1 1 0 0,0 0 0 0 0,0 1 0 0 0,-3-5 0 0 0,5 5-3 0 0,-1 0 0 0 0,0 0 0 0 0,1 0 0 0 0,-1 0 1 0 0,1 1-1 0 0,-1-1 0 0 0,1 0 0 0 0,0 0 0 0 0,0 0 1 0 0,0 0-1 0 0,0 0 0 0 0,0 0 0 0 0,0 0 1 0 0,1 0-1 0 0,-1 0 0 0 0,0 0 0 0 0,1 0 0 0 0,0 0 1 0 0,-1 0-1 0 0,1 1 0 0 0,0-1 0 0 0,0 0 1 0 0,0 0-1 0 0,0 1 0 0 0,1-1 0 0 0,-1 1 0 0 0,0-1 1 0 0,1 1-1 0 0,-1 0 0 0 0,1-1 0 0 0,-1 1 1 0 0,1 0-1 0 0,2-2 0 0 0,3-1-3 0 0,1 1-1 0 0,-1-1 1 0 0,1 1 0 0 0,0 1-1 0 0,0 0 1 0 0,0 0 0 0 0,0 0-1 0 0,0 1 1 0 0,1 0 0 0 0,-1 0-1 0 0,0 1 1 0 0,1 0 0 0 0,-1 1-1 0 0,16 3 1 0 0,3 1 15 0 0,-1 2 0 0 0,1 0 1 0 0,31 15-1 0 0,-29-10 19 0 0,0 1 1 0 0,-1 2-1 0 0,-1 1 0 0 0,43 32 0 0 0,-67-45-25 0 0,0-1 0 0 0,-1 0 0 0 0,1 0-1 0 0,-1 1 1 0 0,0 0 0 0 0,1-1 0 0 0,-1 1 0 0 0,0 0-1 0 0,-1 0 1 0 0,1 0 0 0 0,0 0 0 0 0,-1 0-1 0 0,0 0 1 0 0,0 1 0 0 0,0-1 0 0 0,0 0-1 0 0,0 1 1 0 0,-1-1 0 0 0,1 1 0 0 0,-1-1-1 0 0,0 1 1 0 0,0-1 0 0 0,0 1 0 0 0,-1-1 0 0 0,1 0-1 0 0,-1 1 1 0 0,0-1 0 0 0,-1 4 0 0 0,-1-1-1 0 0,1 0 0 0 0,-2 0 1 0 0,1 0-1 0 0,-1-1 0 0 0,1 0 1 0 0,-2 1-1 0 0,1-1 1 0 0,0 0-1 0 0,-1-1 0 0 0,0 1 1 0 0,0-1-1 0 0,0 0 0 0 0,-12 6 1 0 0,-5 1-32 0 0,0-1 0 0 0,-1-1 0 0 0,0-1 0 0 0,-1-1 0 0 0,0 0 0 0 0,-45 4 0 0 0,7-5-830 0 0,-95-4 0 0 0,131-2 303 0 0,1-1 1 0 0,-1-1-1 0 0,1-1 0 0 0,-1-2 1 0 0,1 0-1 0 0,-28-11 0 0 0,22 3-463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7.951"/>
    </inkml:context>
    <inkml:brush xml:id="br0">
      <inkml:brushProperty name="width" value="0.05" units="cm"/>
      <inkml:brushProperty name="height" value="0.05" units="cm"/>
    </inkml:brush>
  </inkml:definitions>
  <inkml:trace contextRef="#ctx0" brushRef="#br0">3248 343 6157 0 0,'-8'-14'35'0'0,"0"1"1"0"0,-2-1 0 0 0,0 1-1 0 0,0 1 1 0 0,-1 0 0 0 0,0 0 0 0 0,-1 1-1 0 0,-1 1 1 0 0,-13-10 0 0 0,-3 1 123 0 0,-2 1 1 0 0,0 1-1 0 0,-37-14 0 0 0,21 14 87 0 0,-2 1 1 0 0,0 3-1 0 0,0 2 0 0 0,-1 2 0 0 0,0 2 0 0 0,0 3 0 0 0,-74 2 0 0 0,13 8 430 0 0,1 5 1 0 0,-145 33-1 0 0,54 3 287 0 0,3 8 1 0 0,3 9-1 0 0,2 9 1 0 0,-263 140-1 0 0,355-159-576 0 0,2 5 0 0 0,-137 108 0 0 0,196-133-233 0 0,1 2 0 0 0,-63 77-1 0 0,79-83-64 0 0,2 0 1 0 0,1 2-1 0 0,2 0 0 0 0,-27 67 0 0 0,36-73-55 0 0,1 1 1 0 0,1 0 0 0 0,2 0-1 0 0,1 1 1 0 0,1-1 0 0 0,1 1-1 0 0,1 0 1 0 0,2 0 0 0 0,1 0-1 0 0,1-1 1 0 0,1 1 0 0 0,2-1-1 0 0,0 0 1 0 0,2 0 0 0 0,1-1-1 0 0,1 0 1 0 0,2 0 0 0 0,0-1-1 0 0,1-1 1 0 0,2 0 0 0 0,0-1-1 0 0,2-1 1 0 0,34 37 0 0 0,-12-22 20 0 0,2-2 1 0 0,1-2-1 0 0,1-1 1 0 0,2-3-1 0 0,1-1 1 0 0,2-3 0 0 0,93 36-1 0 0,-51-30-17 0 0,1-4-1 0 0,1-4 1 0 0,152 18-1 0 0,-102-28-38 0 0,247-10-1 0 0,140-57-297 0 0,4-60-231 0 0,-402 74 188 0 0,245-109 1 0 0,-302 112 224 0 0,-1-3 0 0 0,-3-3-1 0 0,-1-3 1 0 0,-2-3 0 0 0,-3-3 0 0 0,87-89 0 0 0,-116 101 53 0 0,-1-1 0 0 0,-2-1 0 0 0,-2-2 0 0 0,38-74 0 0 0,-51 81 38 0 0,-1-1-1 0 0,-1 0 0 0 0,-3-2 1 0 0,-1 1-1 0 0,-2-1 1 0 0,6-62-1 0 0,-13 71 21 0 0,-1 0 1 0 0,-1-1-1 0 0,-2 1 0 0 0,-1-1 1 0 0,-2 1-1 0 0,-1 1 0 0 0,-2-1 1 0 0,0 1-1 0 0,-2 0 0 0 0,-21-43 1 0 0,15 41 15 0 0,-2 2 0 0 0,-2-1 1 0 0,0 2-1 0 0,-2 1 0 0 0,-1 1 0 0 0,-1 0 1 0 0,-1 2-1 0 0,-1 1 0 0 0,-31-21 1 0 0,15 16 35 0 0,0 2 0 0 0,-2 2 0 0 0,-1 1 1 0 0,-67-24-1 0 0,44 25 4 0 0,-1 3 0 0 0,-109-17 0 0 0,-151 6 15 0 0,4 29-91 0 0,-60 20-1689 0 0,-611 106-1 0 0,775-83 100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7.134"/>
    </inkml:context>
    <inkml:brush xml:id="br0">
      <inkml:brushProperty name="width" value="0.05" units="cm"/>
      <inkml:brushProperty name="height" value="0.05" units="cm"/>
    </inkml:brush>
  </inkml:definitions>
  <inkml:trace contextRef="#ctx0" brushRef="#br0">99 14 11629 0 0,'2'-5'332'0'0,"2"10"464"0"0,4 12 1244 0 0,-6-10-1483 0 0,1 1 1 0 0,0-1-1 0 0,1 0 0 0 0,6 9 0 0 0,-7-10-438 0 0,1 0-1 0 0,-1 1 1 0 0,0-1-1 0 0,4 12 1 0 0,-6-16-103 0 0,-1 1-1 0 0,1 1 1 0 0,-1-1-1 0 0,0 0 1 0 0,0 0-1 0 0,0 0 1 0 0,0 0-1 0 0,0 0 1 0 0,-1 0-1 0 0,0 0 1 0 0,1 0-1 0 0,-1 0 1 0 0,0 0-1 0 0,-3 5 1 0 0,-33 56 71 0 0,37-63-106 0 0,-1-1-1 0 0,1 1 0 0 0,-1-1 1 0 0,0 1-1 0 0,0-1 1 0 0,1 1-1 0 0,-1-1 0 0 0,0 0 1 0 0,0 1-1 0 0,1-1 1 0 0,-1 0-1 0 0,0 0 0 0 0,0 0 1 0 0,0 0-1 0 0,1 1 0 0 0,-1-1 1 0 0,0 0-1 0 0,0 0 1 0 0,0-1-1 0 0,0 1 0 0 0,1 0 1 0 0,-1 0-1 0 0,0 0 0 0 0,0 0 1 0 0,0-1-1 0 0,0 1 1 0 0,-24-11-627 0 0,19 9 518 0 0,2-1 87 0 0,0 1 0 0 0,0 0-1 0 0,1-1 1 0 0,-1 0 0 0 0,1 0 0 0 0,-1 0 0 0 0,1 0 0 0 0,0-1-1 0 0,0 1 1 0 0,0-1 0 0 0,1 0 0 0 0,-1 0 0 0 0,1 0 0 0 0,0 0-1 0 0,0 0 1 0 0,1 0 0 0 0,-1-1 0 0 0,1 1 0 0 0,-2-7 0 0 0,2 5 5 0 0,0 1 0 0 0,0 0 0 0 0,1-1 0 0 0,0 1 1 0 0,0-1-1 0 0,0 1 0 0 0,1-1 0 0 0,-1 1 0 0 0,1 0 0 0 0,0-1 1 0 0,1 1-1 0 0,0 0 0 0 0,-1 0 0 0 0,2 0 0 0 0,-1 0 1 0 0,4-7-1 0 0,-1 7-190 0 0,0 0-1 0 0,1 0 1 0 0,-1 0 0 0 0,1 1 0 0 0,0 0 0 0 0,0 0-1 0 0,0 0 1 0 0,1 1 0 0 0,-1 0 0 0 0,12-4 0 0 0,-17 7 90 0 0,-1 0 1 0 0,1 0-1 0 0,-1-1 1 0 0,1 1-1 0 0,0 0 1 0 0,-1 0-1 0 0,1 0 1 0 0,0 0-1 0 0,-1 0 1 0 0,1 0-1 0 0,0 0 1 0 0,-1 0-1 0 0,1 0 1 0 0,0 0-1 0 0,-1 1 1 0 0,1-1-1 0 0,-1 0 1 0 0,1 0 0 0 0,0 1-1 0 0,-1-1 1 0 0,1 0-1 0 0,-1 1 1 0 0,1-1-1 0 0,-1 0 1 0 0,1 1-1 0 0,0 1-1121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9.452"/>
    </inkml:context>
    <inkml:brush xml:id="br0">
      <inkml:brushProperty name="width" value="0.05" units="cm"/>
      <inkml:brushProperty name="height" value="0.05" units="cm"/>
    </inkml:brush>
  </inkml:definitions>
  <inkml:trace contextRef="#ctx0" brushRef="#br0">1 85 7681 0 0,'8'-50'627'0'0,"-3"28"374"0"0,-5 21-968 0 0,0 1 0 0 0,0-1-1 0 0,0 1 1 0 0,0-1-1 0 0,0 1 1 0 0,0-1 0 0 0,0 1-1 0 0,0-1 1 0 0,1 1 0 0 0,-1-1-1 0 0,0 1 1 0 0,0-1 0 0 0,1 1-1 0 0,-1-1 1 0 0,0 1-1 0 0,0 0 1 0 0,1-1 0 0 0,-1 1-1 0 0,1-1 1 0 0,-1 1 0 0 0,0 0-1 0 0,1-1 1 0 0,-1 1 0 0 0,1 0-1 0 0,-1 0 1 0 0,0-1-1 0 0,1 1 1 0 0,-1 0 0 0 0,1 0-1 0 0,-1 0 1 0 0,1 0 0 0 0,-1 0-1 0 0,2-1 1 0 0,-1 4 84 0 0,1 1 1 0 0,0-1-1 0 0,-1 0 1 0 0,0 0-1 0 0,0 1 0 0 0,0-1 1 0 0,0 1-1 0 0,-1-1 1 0 0,1 5-1 0 0,0-4 10 0 0,8 41 1017 0 0,2-1 0 0 0,26 69-1 0 0,-28-91-848 0 0,1-1 1 0 0,1 1-1 0 0,2-2 0 0 0,0 0 1 0 0,0 0-1 0 0,30 31 0 0 0,-29-37-189 0 0,18 19 198 0 0,41 33 0 0 0,82 46-10 0 0,-128-96-281 0 0,0-1 1 0 0,2-1-1 0 0,0-2 1 0 0,32 10 0 0 0,-56-21-18 0 0,44 14-1 0 0,52 8 0 0 0,-87-21-17 0 0,0 0-1 0 0,1-1 1 0 0,-1 0-1 0 0,0-1 1 0 0,0-1 0 0 0,0 0-1 0 0,1-1 1 0 0,23-6-1 0 0,-34 6-153 0 0,1 1 0 0 0,-1-1 0 0 0,0 0 0 0 0,0 0 0 0 0,0-1 0 0 0,0 1 0 0 0,0-1 0 0 0,-1 0 0 0 0,1 0 0 0 0,-1 0-1 0 0,0-1 1 0 0,0 1 0 0 0,0-1 0 0 0,0 1 0 0 0,0-1 0 0 0,-1 0 0 0 0,0 0 0 0 0,0 0 0 0 0,0-1 0 0 0,0 1 0 0 0,1-8 0 0 0,-2 10-32 0 0,-1 0 0 0 0,0 0 0 0 0,0 0 0 0 0,0 0 1 0 0,0 0-1 0 0,0 0 0 0 0,0 0 0 0 0,0 0 0 0 0,-1 0 1 0 0,1 0-1 0 0,-1 0 0 0 0,-1-2 0 0 0,-1-7-850 0 0,0-3-378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29.826"/>
    </inkml:context>
    <inkml:brush xml:id="br0">
      <inkml:brushProperty name="width" value="0.05" units="cm"/>
      <inkml:brushProperty name="height" value="0.05" units="cm"/>
    </inkml:brush>
  </inkml:definitions>
  <inkml:trace contextRef="#ctx0" brushRef="#br0">9 11 8229 0 0,'-8'2'379'0'0,"7"-8"772"0"0,1 6-1105 0 0,0 0 0 0 0,0-1 0 0 0,0 1 0 0 0,0 0 0 0 0,0 0 0 0 0,0-1 0 0 0,0 1 0 0 0,0 0 0 0 0,0 0 0 0 0,1-1 0 0 0,-1 1 0 0 0,0 0 0 0 0,0 0 0 0 0,0-1 0 0 0,0 1 0 0 0,0 0 0 0 0,1 0 0 0 0,-1 0 0 0 0,0-1 0 0 0,0 1 0 0 0,0 0 0 0 0,0 0 0 0 0,1 0 0 0 0,-1 0-1 0 0,0-1 1 0 0,0 1 0 0 0,1 0 0 0 0,-1 0 0 0 0,0 0 0 0 0,0 0 0 0 0,0 0 0 0 0,1 0 0 0 0,-1 0 0 0 0,0 0 0 0 0,0 0 0 0 0,1 0 0 0 0,-1 0 0 0 0,0 0 0 0 0,1 0 0 0 0,-1 0 0 0 0,0 0 0 0 0,0 0 0 0 0,1 0 0 0 0,-1 0 0 0 0,0 0 0 0 0,0 0 0 0 0,1 0 0 0 0,-1 0 0 0 0,0 0 0 0 0,0 0 0 0 0,0 1 0 0 0,1-1 0 0 0,2 5 230 0 0,1-1 0 0 0,0 1 0 0 0,0-1 0 0 0,0 0 0 0 0,1 0 0 0 0,-1 0 0 0 0,1-1 0 0 0,0 1 0 0 0,7 2 0 0 0,51 22 472 0 0,-41-19-521 0 0,28 10 89 0 0,51 23 39 0 0,-87-35-330 0 0,0 1 0 0 0,-1 0-1 0 0,0 0 1 0 0,-1 1 0 0 0,12 11-1 0 0,-22-18-18 0 0,0 0 0 0 0,1 0-1 0 0,-1 0 1 0 0,0 1-1 0 0,0-1 1 0 0,-1 0 0 0 0,1 1-1 0 0,0 0 1 0 0,-1-1 0 0 0,1 1-1 0 0,-1 0 1 0 0,0 0 0 0 0,0 0-1 0 0,0-1 1 0 0,0 1 0 0 0,-1 0-1 0 0,1 0 1 0 0,-1 0 0 0 0,1 1-1 0 0,-1-1 1 0 0,0 0 0 0 0,-1 0-1 0 0,1 0 1 0 0,0 0 0 0 0,-1 0-1 0 0,1 0 1 0 0,-1 0 0 0 0,0 0-1 0 0,0 0 1 0 0,-1-1 0 0 0,1 1-1 0 0,0 0 1 0 0,-1-1 0 0 0,0 1-1 0 0,1 0 1 0 0,-1-1 0 0 0,-4 4-1 0 0,-5 5-90 0 0,0-1 0 0 0,0 0 0 0 0,-1-1 0 0 0,-1 0 0 0 0,1-1 0 0 0,-20 9 0 0 0,30-16 59 0 0,-167 82-2922 0 0,100-58 1413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4.588"/>
    </inkml:context>
    <inkml:brush xml:id="br0">
      <inkml:brushProperty name="width" value="0.05" units="cm"/>
      <inkml:brushProperty name="height" value="0.05" units="cm"/>
    </inkml:brush>
  </inkml:definitions>
  <inkml:trace contextRef="#ctx0" brushRef="#br0">445 549 7325 0 0,'-6'0'417'0'0,"8"-4"176"0"0,9-12 1056 0 0,-1-5-294 0 0,2 1 0 0 0,0 1 0 0 0,22-27-1 0 0,-32 43-1262 0 0,24-29 669 0 0,-14 17-628 0 0,0 0 1 0 0,-1 0 0 0 0,0-1-1 0 0,-2 0 1 0 0,0-1 0 0 0,13-34 0 0 0,-19 42-130 0 0,0-1 0 0 0,-1 1 0 0 0,0-1 0 0 0,-1 0 0 0 0,0 0 0 0 0,-1 0 0 0 0,0 1 0 0 0,-1-1 0 0 0,-1-11 0 0 0,1 15-7 0 0,-1-1 0 0 0,0 0 0 0 0,0 1 0 0 0,-1-1 1 0 0,0 1-1 0 0,0 0 0 0 0,0 0 0 0 0,-1 0 0 0 0,0 0 0 0 0,0 1 0 0 0,0-1 0 0 0,-1 1 0 0 0,-9-9 0 0 0,8 10-1 0 0,0-1 0 0 0,0 1 0 0 0,0 0 0 0 0,-1 0 0 0 0,0 1 0 0 0,1-1 0 0 0,-1 2 0 0 0,0-1 0 0 0,-1 1 0 0 0,1 0 0 0 0,-11-1 0 0 0,7 2 3 0 0,1 0-1 0 0,-1 1 1 0 0,0 1-1 0 0,1 0 1 0 0,-1 0-1 0 0,0 1 1 0 0,-13 4-1 0 0,0 2 11 0 0,1 1 0 0 0,0 2-1 0 0,0 0 1 0 0,1 1 0 0 0,1 1 0 0 0,-23 18-1 0 0,22-13 9 0 0,0 0-1 0 0,2 1 1 0 0,0 0-1 0 0,-31 43 1 0 0,39-45 0 0 0,1 0 1 0 0,1 1-1 0 0,0 0 1 0 0,2 0-1 0 0,0 1 0 0 0,1 0 1 0 0,-6 28-1 0 0,11-41-8 0 0,1 1 0 0 0,1-1 0 0 0,-1 0 1 0 0,1 1-1 0 0,0-1 0 0 0,0 1 0 0 0,1-1 0 0 0,0 1 0 0 0,0-1 0 0 0,1 0 0 0 0,0 1 0 0 0,0-1 0 0 0,0 0 0 0 0,1 0 0 0 0,0 0 0 0 0,0-1 0 0 0,0 1 0 0 0,1-1 0 0 0,-1 0 1 0 0,1 0-1 0 0,1 0 0 0 0,7 7 0 0 0,0-1 5 0 0,1-1 0 0 0,0-1 0 0 0,1 0 0 0 0,0 0 0 0 0,1-2 0 0 0,0 1 1 0 0,26 7-1 0 0,162 40-43 0 0,-11-3-19 0 0,-163-43 45 0 0,-1 2-1 0 0,39 20 1 0 0,-60-28 5 0 0,-1 1-1 0 0,1 0 1 0 0,-1 0 0 0 0,0 1-1 0 0,0 0 1 0 0,0 0 0 0 0,-1 0 0 0 0,0 1-1 0 0,0 0 1 0 0,0 0 0 0 0,-1 0-1 0 0,1 0 1 0 0,-2 1 0 0 0,1 0 0 0 0,3 8-1 0 0,-6-11 16 0 0,0 1-1 0 0,-1-1 1 0 0,1 0-1 0 0,-1 0 1 0 0,0 1-1 0 0,0-1 1 0 0,0 0-1 0 0,-1 0 1 0 0,1 0-1 0 0,-1 1 0 0 0,0-1 1 0 0,-1 0-1 0 0,1 0 1 0 0,-1 0-1 0 0,1 0 1 0 0,-1-1-1 0 0,0 1 1 0 0,-1 0-1 0 0,1-1 1 0 0,0 1-1 0 0,-1-1 1 0 0,0 0-1 0 0,0 0 1 0 0,0 0-1 0 0,-4 3 1 0 0,-5 4 28 0 0,-1-1 1 0 0,0 0-1 0 0,0-1 1 0 0,-1 0-1 0 0,-23 9 1 0 0,7-6-42 0 0,1-1 1 0 0,-1-2 0 0 0,-1-1-1 0 0,0-1 1 0 0,-33 1 0 0 0,15-4 9 0 0,0-3 0 0 0,-73-7 0 0 0,103 4-12 0 0,1 0 0 0 0,0-1 0 0 0,-34-11 0 0 0,45 12-9 0 0,1 1-1 0 0,0-1 1 0 0,-1-1 0 0 0,1 1-1 0 0,1-1 1 0 0,-1 0-1 0 0,0 0 1 0 0,1-1 0 0 0,0 0-1 0 0,0 0 1 0 0,0 0 0 0 0,1 0-1 0 0,-6-9 1 0 0,5 5-49 0 0,0 0-1 0 0,1 0 1 0 0,0 0-1 0 0,0-1 1 0 0,-2-13-1 0 0,5 19-8 0 0,0 1 0 0 0,1-1 0 0 0,0 0 1 0 0,0 1-1 0 0,0-1 0 0 0,0 1 0 0 0,0-1 0 0 0,1 0 0 0 0,0 1 0 0 0,-1-1 0 0 0,1 1 1 0 0,0 0-1 0 0,1-1 0 0 0,-1 1 0 0 0,1 0 0 0 0,0 0 0 0 0,-1-1 0 0 0,5-3 1 0 0,-5 5-50 0 0,0 0 0 0 0,0 0 0 0 0,1 1 0 0 0,-1-1 0 0 0,1 0 0 0 0,0 1 0 0 0,-1-1 0 0 0,1 1 0 0 0,0-1 1 0 0,0 1-1 0 0,0 0 0 0 0,0 0 0 0 0,0 0 0 0 0,0 0 0 0 0,0 0 0 0 0,0 0 0 0 0,0 1 0 0 0,1-1 0 0 0,-1 1 0 0 0,0-1 1 0 0,0 1-1 0 0,0 0 0 0 0,1 0 0 0 0,-1 0 0 0 0,0 0 0 0 0,1 0 0 0 0,-1 1 0 0 0,0-1 0 0 0,0 1 0 0 0,0-1 1 0 0,1 1-1 0 0,-1 0 0 0 0,0 0 0 0 0,0 0 0 0 0,0 0 0 0 0,2 1 0 0 0,37 20-3386 0 0,-19-11 2018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5.057"/>
    </inkml:context>
    <inkml:brush xml:id="br0">
      <inkml:brushProperty name="width" value="0.05" units="cm"/>
      <inkml:brushProperty name="height" value="0.05" units="cm"/>
    </inkml:brush>
  </inkml:definitions>
  <inkml:trace contextRef="#ctx0" brushRef="#br0">377 440 9773 0 0,'-73'-192'1295'0'0,"58"155"-959"0"0,12 27-240 0 0,-1 0-1 0 0,0 0 0 0 0,0 0 1 0 0,-1 0-1 0 0,-1 1 0 0 0,1 0 1 0 0,-10-11-1 0 0,15 20-82 0 0,-1-1 1 0 0,1 0-1 0 0,-1 1 0 0 0,1-1 1 0 0,-1 1-1 0 0,1-1 0 0 0,-1 1 1 0 0,1 0-1 0 0,-1-1 0 0 0,0 1 1 0 0,1 0-1 0 0,-1-1 0 0 0,0 1 1 0 0,1 0-1 0 0,-1 0 0 0 0,0 0 1 0 0,0-1-1 0 0,1 1 0 0 0,-1 0 1 0 0,0 0-1 0 0,1 0 0 0 0,-1 0 0 0 0,0 0 1 0 0,0 0-1 0 0,1 1 0 0 0,-1-1 1 0 0,0 0-1 0 0,1 0 0 0 0,-1 0 1 0 0,0 1-1 0 0,1-1 0 0 0,-1 0 1 0 0,0 1-1 0 0,1-1 0 0 0,-1 0 1 0 0,1 1-1 0 0,-1-1 0 0 0,0 1 1 0 0,1-1-1 0 0,-1 1 0 0 0,1-1 1 0 0,-1 1-1 0 0,1-1 0 0 0,0 1 1 0 0,-1 0-1 0 0,1-1 0 0 0,-1 2 0 0 0,-2 4 98 0 0,-1 0 0 0 0,1 1 0 0 0,-4 13-1 0 0,4-11-2 0 0,-27 74 1578 0 0,-37 169 0 0 0,34-21 273 0 0,30-207-1790 0 0,2 0-1 0 0,1 0 0 0 0,1 0 0 0 0,1 0 0 0 0,1 1 1 0 0,12 45-1 0 0,-13-63-148 0 0,1 1 0 0 0,0 0 0 0 0,0-1 0 0 0,1 1 0 0 0,0-1 0 0 0,0 0 0 0 0,1 0 0 0 0,0-1 0 0 0,0 1 0 0 0,0-1 0 0 0,1 0 0 0 0,0 0 0 0 0,0-1 0 0 0,1 0-1 0 0,-1 0 1 0 0,1 0 0 0 0,0-1 0 0 0,0 0 0 0 0,1-1 0 0 0,-1 1 0 0 0,1-1 0 0 0,0-1 0 0 0,0 0 0 0 0,9 2 0 0 0,-3-2-53 0 0,0 0 0 0 0,-1-2 0 0 0,1 1 0 0 0,0-2 0 0 0,0 0 0 0 0,0 0 0 0 0,0-2-1 0 0,0 1 1 0 0,-1-2 0 0 0,1 0 0 0 0,-1 0 0 0 0,0-2 0 0 0,0 1 0 0 0,-1-2 0 0 0,0 1 0 0 0,0-2 0 0 0,0 0 0 0 0,-1 0-1 0 0,0-1 1 0 0,-1 0 0 0 0,12-13 0 0 0,-8 6-122 0 0,0 0 0 0 0,-2-1 0 0 0,0 0 0 0 0,-1-1 1 0 0,0 0-1 0 0,-2 0 0 0 0,0-1 0 0 0,-1-1 0 0 0,-1 1 0 0 0,-1-1 0 0 0,-1-1 0 0 0,-1 1 0 0 0,4-35 0 0 0,-8 27 69 0 0,0-1 1 0 0,-2 0-1 0 0,-2 1 0 0 0,0-1 0 0 0,-2 1 1 0 0,-1 0-1 0 0,-13-34 0 0 0,1 14 82 0 0,-2 2 0 0 0,-2 0 0 0 0,-34-52 0 0 0,44 79 3 0 0,0 0 0 0 0,-1 1 0 0 0,-1 0 0 0 0,0 1 0 0 0,-2 1 0 0 0,0 1 0 0 0,-20-15 0 0 0,29 24-1 0 0,-1 1-1 0 0,1 0 1 0 0,-1 0 0 0 0,0 1 0 0 0,0 1 0 0 0,0-1 0 0 0,0 1 0 0 0,-1 1-1 0 0,1 0 1 0 0,-1 0 0 0 0,0 1 0 0 0,1 0 0 0 0,-1 1 0 0 0,0 0 0 0 0,0 0-1 0 0,1 1 1 0 0,-1 1 0 0 0,0-1 0 0 0,-10 4 0 0 0,10-1-16 0 0,0-1 1 0 0,0 1-1 0 0,0 1 0 0 0,0 0 0 0 0,1 1 1 0 0,-1-1-1 0 0,-15 15 0 0 0,20-16-127 0 0,0 2-1 0 0,0-1 0 0 0,0 0 1 0 0,1 1-1 0 0,-1 0 0 0 0,1 0 1 0 0,1 1-1 0 0,-1-1 0 0 0,1 1 0 0 0,0-1 1 0 0,1 1-1 0 0,-4 12 0 0 0,4-2-621 0 0,0 0-1 0 0,1 0 0 0 0,0 0 1 0 0,2 1-1 0 0,0-1 0 0 0,1 0 1 0 0,7 28-1 0 0,-2-10-825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5.509"/>
    </inkml:context>
    <inkml:brush xml:id="br0">
      <inkml:brushProperty name="width" value="0.05" units="cm"/>
      <inkml:brushProperty name="height" value="0.05" units="cm"/>
    </inkml:brush>
  </inkml:definitions>
  <inkml:trace contextRef="#ctx0" brushRef="#br0">130 324 9097 0 0,'3'4'213'0'0,"5"10"246"0"0,-8-14-410 0 0,0 0 0 0 0,1 0 0 0 0,-1 0 0 0 0,0 1 0 0 0,0-1 0 0 0,0 0 0 0 0,0 0 0 0 0,0 0 0 0 0,0 0 0 0 0,0 0 0 0 0,0 1 0 0 0,0-1 0 0 0,0 0 0 0 0,0 0 0 0 0,0 0 0 0 0,0 0 0 0 0,0 1 0 0 0,0-1 0 0 0,0 0 0 0 0,0 0 0 0 0,0 0 0 0 0,0 0 0 0 0,0 0 0 0 0,0 1 0 0 0,0-1 0 0 0,0 0 0 0 0,0 0 0 0 0,0 0 0 0 0,0 0 0 0 0,0 0 0 0 0,0 1 0 0 0,-1-1 0 0 0,1 0 0 0 0,0 0 0 0 0,0 0 0 0 0,0 0 0 0 0,0 0 0 0 0,0 0 0 0 0,0 0 0 0 0,0 1 0 0 0,-1-1 0 0 0,1 0 1 0 0,0 0-1 0 0,0 0 0 0 0,0 0 0 0 0,0 0 0 0 0,0 0 0 0 0,-1 0 0 0 0,1 0 0 0 0,0 0 0 0 0,0 0 0 0 0,0 0 0 0 0,0 0 0 0 0,-1 0 0 0 0,1 0 0 0 0,-1 1 34 0 0,1-1-1 0 0,-1 1 1 0 0,0 0 0 0 0,1 0 0 0 0,-1-1 0 0 0,1 1-1 0 0,-1 0 1 0 0,1 0 0 0 0,-1 0 0 0 0,1 0-1 0 0,0 0 1 0 0,-1 0 0 0 0,1 0 0 0 0,0 0 0 0 0,0-1-1 0 0,0 1 1 0 0,0 0 0 0 0,0 2 0 0 0,-4 10-85 0 0,2-12 3 0 0,0 1 1 0 0,0-1 0 0 0,0 1-1 0 0,0-1 1 0 0,0 0 0 0 0,0 0-1 0 0,-1 0 1 0 0,1 0-1 0 0,0 0 1 0 0,0 0 0 0 0,-1 0-1 0 0,1-1 1 0 0,-1 0 0 0 0,1 1-1 0 0,0-1 1 0 0,-1 0 0 0 0,1 0-1 0 0,-1 0 1 0 0,1 0 0 0 0,0 0-1 0 0,-1-1 1 0 0,1 1 0 0 0,-1-1-1 0 0,1 0 1 0 0,0 0-1 0 0,0 0 1 0 0,-3-1 0 0 0,1 0-2 0 0,0 0 1 0 0,0 0-1 0 0,1 0 1 0 0,-1-1-1 0 0,1 1 1 0 0,-1-1-1 0 0,1 0 1 0 0,0 0-1 0 0,0 0 1 0 0,1 0 0 0 0,-1 0-1 0 0,1-1 1 0 0,-1 0-1 0 0,-2-6 1 0 0,2 1-23 0 0,1-1 0 0 0,0 0 0 0 0,0 0 0 0 0,1 1 0 0 0,0-1 0 0 0,1 0 0 0 0,0 0 0 0 0,1 0 0 0 0,0 0 0 0 0,1 0 0 0 0,0 0 0 0 0,3-10 0 0 0,0 5-24 0 0,0-1-1 0 0,1 2 0 0 0,0-1 1 0 0,1 1-1 0 0,1 0 0 0 0,18-25 1 0 0,-21 33 58 0 0,0 0 1 0 0,0 0 0 0 0,1 1 0 0 0,-1-1 0 0 0,1 1 0 0 0,0 1 0 0 0,1-1 0 0 0,-1 1 0 0 0,1 0-1 0 0,0 1 1 0 0,0-1 0 0 0,0 1 0 0 0,0 1 0 0 0,1-1 0 0 0,-1 1 0 0 0,1 1 0 0 0,-1-1-1 0 0,1 1 1 0 0,0 1 0 0 0,0-1 0 0 0,-1 1 0 0 0,1 1 0 0 0,0-1 0 0 0,0 1 0 0 0,-1 1 0 0 0,1-1-1 0 0,-1 1 1 0 0,1 1 0 0 0,-1-1 0 0 0,0 1 0 0 0,0 0 0 0 0,0 1 0 0 0,9 6 0 0 0,-5-2 216 0 0,1 2 0 0 0,-1-1 0 0 0,-1 2 1 0 0,0-1-1 0 0,-1 2 0 0 0,0-1 1 0 0,0 1-1 0 0,13 25 0 0 0,0 9 789 0 0,21 61-1 0 0,11 25 76 0 0,-43-112-927 0 0,0 1 0 0 0,24 31 1 0 0,-30-47-158 0 0,-1 1 0 0 0,1-1 1 0 0,0 0-1 0 0,0-1 0 0 0,0 1 1 0 0,0-1-1 0 0,1 0 1 0 0,0 0-1 0 0,0-1 0 0 0,0 1 1 0 0,0-1-1 0 0,1-1 0 0 0,11 4 1 0 0,-14-5-143 0 0,0-1 1 0 0,0 1-1 0 0,0-1 1 0 0,0 0-1 0 0,1 0 1 0 0,-1-1-1 0 0,0 1 0 0 0,0-1 1 0 0,0 0-1 0 0,-1 0 1 0 0,1-1-1 0 0,0 1 1 0 0,6-4-1 0 0,-6 3-247 0 0,1-1 0 0 0,-1 0-1 0 0,0 0 1 0 0,1 0 0 0 0,-1 0 0 0 0,-1-1 0 0 0,1 1-1 0 0,-1-1 1 0 0,1 0 0 0 0,-1-1 0 0 0,0 1-1 0 0,0 0 1 0 0,-1-1 0 0 0,0 0 0 0 0,1 1 0 0 0,1-8-1 0 0,2-10-1224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5.932"/>
    </inkml:context>
    <inkml:brush xml:id="br0">
      <inkml:brushProperty name="width" value="0.05" units="cm"/>
      <inkml:brushProperty name="height" value="0.05" units="cm"/>
    </inkml:brush>
  </inkml:definitions>
  <inkml:trace contextRef="#ctx0" brushRef="#br0">36 51 8297 0 0,'-5'-9'74'0'0,"3"6"105"0"0,0 1 1 0 0,1-1-1 0 0,-1 1 1 0 0,1-1-1 0 0,0 0 1 0 0,-1 1-1 0 0,1-1 1 0 0,1 0-1 0 0,-1 0 1 0 0,0 0-1 0 0,1 0 1 0 0,-1-5-1 0 0,2 8-108 0 0,-1 0 1 0 0,0 0-1 0 0,1-1 0 0 0,-1 1 0 0 0,1 0 0 0 0,-1 0 0 0 0,1 0 0 0 0,-1 0 1 0 0,1 0-1 0 0,-1 0 0 0 0,1 0 0 0 0,-1 0 0 0 0,1 0 0 0 0,-1 1 0 0 0,0-1 0 0 0,1 0 1 0 0,-1 0-1 0 0,1 0 0 0 0,-1 0 0 0 0,1 1 0 0 0,-1-1 0 0 0,0 0 0 0 0,1 0 1 0 0,-1 1-1 0 0,0-1 0 0 0,1 0 0 0 0,-1 1 0 0 0,0-1 0 0 0,1 0 0 0 0,-1 1 1 0 0,0-1-1 0 0,1 1 0 0 0,-1-1 0 0 0,0 0 0 0 0,0 1 0 0 0,14 15 413 0 0,-9-6-285 0 0,0-1 1 0 0,0 1-1 0 0,-2 0 1 0 0,1 0-1 0 0,-1 0 0 0 0,0 0 1 0 0,-1 1-1 0 0,2 20 1 0 0,-3 8 369 0 0,-2 43-1 0 0,-1-44-208 0 0,-3 20 53 0 0,-2 0 1 0 0,-19 74 0 0 0,-7 42 12 0 0,31-154-389 0 0,0 0 1 0 0,1 0 0 0 0,1 1 0 0 0,2-1-1 0 0,-1 0 1 0 0,2 0 0 0 0,7 24 0 0 0,-10-43-35 0 0,0 1 0 0 0,1-1 1 0 0,-1 1-1 0 0,0-1 0 0 0,1 1 0 0 0,0-1 1 0 0,-1 1-1 0 0,1-1 0 0 0,0 0 0 0 0,0 1 1 0 0,0-1-1 0 0,0 0 0 0 0,0 1 0 0 0,0-1 1 0 0,0 0-1 0 0,0 0 0 0 0,0 0 0 0 0,0 0 1 0 0,1 0-1 0 0,-1 0 0 0 0,0-1 0 0 0,1 1 1 0 0,-1 0-1 0 0,1-1 0 0 0,-1 1 0 0 0,1-1 1 0 0,-1 1-1 0 0,1-1 0 0 0,2 1 0 0 0,-1-2 4 0 0,0 1-1 0 0,0-1 0 0 0,0 0 0 0 0,0 1 1 0 0,0-2-1 0 0,0 1 0 0 0,0 0 1 0 0,0 0-1 0 0,0-1 0 0 0,-1 0 0 0 0,1 1 1 0 0,0-1-1 0 0,3-4 0 0 0,26-22-12 0 0,45-36-18 0 0,-59 51 17 0 0,6-5 28 0 0,45-24 0 0 0,-62 39-31 0 0,1-1 0 0 0,-1 1 1 0 0,1 0-1 0 0,0 1 0 0 0,0-1 0 0 0,0 2 0 0 0,0-1 0 0 0,1 1 0 0 0,-1 1 0 0 0,0-1 1 0 0,9 2-1 0 0,-17-2-41 0 0,1 1 0 0 0,-1 0 1 0 0,1 0-1 0 0,-1 0 0 0 0,1 0 1 0 0,0 0-1 0 0,-1 0 0 0 0,1 1 1 0 0,-1-1-1 0 0,1 0 0 0 0,-1 0 0 0 0,1 0 1 0 0,-1 0-1 0 0,1 1 0 0 0,-1-1 1 0 0,1 0-1 0 0,-1 0 0 0 0,1 1 1 0 0,-1-1-1 0 0,0 0 0 0 0,1 1 1 0 0,-1-1-1 0 0,1 0 0 0 0,-1 1 1 0 0,0-1-1 0 0,1 1 0 0 0,-1-1 0 0 0,0 1 1 0 0,0-1-1 0 0,1 1 0 0 0,-1-1 1 0 0,0 1-1 0 0,0-1 0 0 0,0 1 1 0 0,0-1-1 0 0,0 1 0 0 0,1-1 1 0 0,-1 1-1 0 0,0-1 0 0 0,0 1 1 0 0,0-1-1 0 0,0 1 0 0 0,0-1 0 0 0,-1 1 1 0 0,1 0-1 0 0,0-1 0 0 0,0 1 1 0 0,0-1-1 0 0,0 1 0 0 0,-1-1 1 0 0,1 1-1 0 0,0-1 0 0 0,0 0 1 0 0,-1 1-1 0 0,1-1 0 0 0,-1 1 1 0 0,-22 27-3678 0 0,12-15 1924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6.542"/>
    </inkml:context>
    <inkml:brush xml:id="br0">
      <inkml:brushProperty name="width" value="0.05" units="cm"/>
      <inkml:brushProperty name="height" value="0.05" units="cm"/>
    </inkml:brush>
  </inkml:definitions>
  <inkml:trace contextRef="#ctx0" brushRef="#br0">506 471 11237 0 0,'7'-6'105'0'0,"0"0"0"0"0,-1-1 0 0 0,0 0 0 0 0,0 0 0 0 0,-1 0 1 0 0,0 0-1 0 0,0-1 0 0 0,-1 0 0 0 0,6-13 0 0 0,1-7 818 0 0,10-44 0 0 0,-18 61-885 0 0,-2 0 0 0 0,1 0 0 0 0,-1 0 0 0 0,-1 0 0 0 0,0-1 0 0 0,-1 1 0 0 0,0 0 0 0 0,0 0 0 0 0,-1 0 0 0 0,-1 0 0 0 0,0 0 0 0 0,-1 1 0 0 0,1-1 0 0 0,-2 1 0 0 0,0 0 0 0 0,0 0 0 0 0,-1 0 0 0 0,0 1 0 0 0,0 0 0 0 0,-11-11 0 0 0,11 14-24 0 0,0 1 0 0 0,0 0-1 0 0,0 0 1 0 0,-1 1 0 0 0,0-1 0 0 0,0 2-1 0 0,0-1 1 0 0,-1 1 0 0 0,1 0 0 0 0,-1 0-1 0 0,1 1 1 0 0,-1 0 0 0 0,0 1 0 0 0,0-1-1 0 0,0 2 1 0 0,0-1 0 0 0,0 1-1 0 0,-15 1 1 0 0,3 2 87 0 0,-1 0 0 0 0,1 1 0 0 0,0 0 1 0 0,0 2-1 0 0,1 1 0 0 0,-22 10 0 0 0,25-10-5 0 0,2 1 0 0 0,-1 1-1 0 0,1 1 1 0 0,1 0 0 0 0,0 0 0 0 0,-18 19 0 0 0,23-21-40 0 0,0 2 1 0 0,0-1-1 0 0,1 1 0 0 0,0 0 0 0 0,1 0 0 0 0,0 0 1 0 0,1 1-1 0 0,0 0 0 0 0,-6 22 0 0 0,10-28-15 0 0,0 0 1 0 0,0 1-1 0 0,0-1 0 0 0,1 0 0 0 0,0 1 0 0 0,0-1 1 0 0,0 1-1 0 0,1-1 0 0 0,-1 0 0 0 0,1 1 0 0 0,1-1 1 0 0,-1 0-1 0 0,1 0 0 0 0,3 7 0 0 0,-2-6 5 0 0,1 1-1 0 0,1-1 1 0 0,-1 0-1 0 0,1 0 1 0 0,0 0-1 0 0,0-1 1 0 0,1 1-1 0 0,0-1 1 0 0,6 4-1 0 0,11 6 58 0 0,1-2-1 0 0,0-1 1 0 0,0 0-1 0 0,40 11 1 0 0,54 9 13 0 0,-2 0-74 0 0,-99-26-37 0 0,-1 1-1 0 0,1 0 0 0 0,-2 1 1 0 0,27 17-1 0 0,-39-22 2 0 0,1 0-1 0 0,0 0 0 0 0,-1 0 0 0 0,1 0 0 0 0,-1 0 1 0 0,0 1-1 0 0,0 0 0 0 0,-1 0 0 0 0,1-1 1 0 0,-1 1-1 0 0,1 1 0 0 0,-1-1 0 0 0,-1 0 0 0 0,1 1 1 0 0,0-1-1 0 0,-1 0 0 0 0,0 1 0 0 0,0 0 0 0 0,-1-1 1 0 0,1 1-1 0 0,-1 5 0 0 0,-1-3 0 0 0,1 0-1 0 0,-2 1 0 0 0,1-1 1 0 0,-1 0-1 0 0,0-1 1 0 0,-1 1-1 0 0,1 0 1 0 0,-1-1-1 0 0,-1 1 0 0 0,1-1 1 0 0,-1 0-1 0 0,0 0 1 0 0,-6 6-1 0 0,-5 5-2 0 0,-1-1 1 0 0,0-1-1 0 0,-1-1 0 0 0,-1 0 1 0 0,-1-1-1 0 0,0 0 0 0 0,0-2 1 0 0,-1-1-1 0 0,-40 16 0 0 0,30-16-75 0 0,0-1 0 0 0,0-1 0 0 0,-1-2 0 0 0,0-1 0 0 0,0-1-1 0 0,-50-1 1 0 0,72-4 11 0 0,1 0-1 0 0,0 0 0 0 0,0 0 1 0 0,-1-1-1 0 0,1 0 1 0 0,0-1-1 0 0,1 1 0 0 0,-15-8 1 0 0,20 9 1 0 0,-1-1 0 0 0,1 1 0 0 0,0-1 0 0 0,-1 1 0 0 0,1-1 0 0 0,0 0 0 0 0,0 0 1 0 0,0 0-1 0 0,0 0 0 0 0,1 0 0 0 0,-1 0 0 0 0,0-1 0 0 0,1 1 0 0 0,-1 0 0 0 0,1-1 0 0 0,0 0 1 0 0,0 1-1 0 0,0-1 0 0 0,0 1 0 0 0,1-1 0 0 0,-1 0 0 0 0,1 0 0 0 0,-1 1 0 0 0,1-1 1 0 0,0 0-1 0 0,0 0 0 0 0,0 0 0 0 0,1 1 0 0 0,0-7 0 0 0,3-3-473 0 0,1-1 0 0 0,0 1 0 0 0,0 0 0 0 0,1 0-1 0 0,1 0 1 0 0,11-14 0 0 0,-3 6-785 0 0,1 0-1 0 0,27-25 1 0 0,-19 26 71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6.888"/>
    </inkml:context>
    <inkml:brush xml:id="br0">
      <inkml:brushProperty name="width" value="0.05" units="cm"/>
      <inkml:brushProperty name="height" value="0.05" units="cm"/>
    </inkml:brush>
  </inkml:definitions>
  <inkml:trace contextRef="#ctx0" brushRef="#br0">270 241 7357 0 0,'-9'-33'716'0'0,"-5"-36"0"0"0,9 38 589 0 0,-16-51-1 0 0,21 81-1266 0 0,-1 0-1 0 0,1-1 1 0 0,0 1 0 0 0,-1 0 0 0 0,1 0-1 0 0,-1 0 1 0 0,1-1 0 0 0,-1 1 0 0 0,1 0 0 0 0,-1 0-1 0 0,0 0 1 0 0,0 0 0 0 0,1 0 0 0 0,-1 0 0 0 0,0 0-1 0 0,0 0 1 0 0,0 1 0 0 0,0-1 0 0 0,0 0-1 0 0,0 0 1 0 0,0 1 0 0 0,-1-1 0 0 0,1 1 0 0 0,0-1-1 0 0,0 1 1 0 0,0-1 0 0 0,-2 1 0 0 0,0 0-4 0 0,1 1 0 0 0,0-1 0 0 0,0 1 0 0 0,0 0 0 0 0,0 0 1 0 0,0 0-1 0 0,0 0 0 0 0,0 0 0 0 0,0 0 0 0 0,1 0 0 0 0,-1 1 0 0 0,0-1 0 0 0,1 1 1 0 0,-1-1-1 0 0,-1 4 0 0 0,-18 21 381 0 0,1 1-1 0 0,1 0 1 0 0,2 2 0 0 0,1 0-1 0 0,-25 62 1 0 0,35-75-231 0 0,0 0 1 0 0,2 0-1 0 0,-1 1 0 0 0,2-1 0 0 0,0 1 0 0 0,0 21 1 0 0,3-33-150 0 0,0 0 1 0 0,0 0-1 0 0,0 0 1 0 0,1 0-1 0 0,0 0 1 0 0,0 0-1 0 0,0-1 1 0 0,1 1-1 0 0,0 0 1 0 0,-1-1-1 0 0,2 1 0 0 0,-1-1 1 0 0,0 1-1 0 0,1-1 1 0 0,0 0-1 0 0,0 0 1 0 0,0-1-1 0 0,1 1 1 0 0,-1 0-1 0 0,1-1 1 0 0,0 0-1 0 0,-1 0 1 0 0,2 0-1 0 0,-1 0 1 0 0,7 3-1 0 0,4 0-67 0 0,0-1-1 0 0,0 0 1 0 0,0-1-1 0 0,0-1 1 0 0,31 3-1 0 0,81-3-1813 0 0,-86-3 788 0 0,-30 0 643 0 0,77-4-3097 0 0,-77 3 2986 0 0,-1 0 0 0 0,0-1 0 0 0,0-1-1 0 0,0 0 1 0 0,0 0 0 0 0,12-6 0 0 0,-9-2-460 0 0,-1-4-41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7.331"/>
    </inkml:context>
    <inkml:brush xml:id="br0">
      <inkml:brushProperty name="width" value="0.05" units="cm"/>
      <inkml:brushProperty name="height" value="0.05" units="cm"/>
    </inkml:brush>
  </inkml:definitions>
  <inkml:trace contextRef="#ctx0" brushRef="#br0">183 330 6721 0 0,'-21'-20'241'0'0,"0"0"1"0"0,-25-16 0 0 0,-23-21 1561 0 0,66 53-1584 0 0,-1 1 1 0 0,2-1-1 0 0,-1 1 0 0 0,0-1 1 0 0,-2-5-1 0 0,4 7-122 0 0,0 1 1 0 0,1 0-1 0 0,-1-1 0 0 0,0 1 1 0 0,1-1-1 0 0,-1 1 0 0 0,1 0 1 0 0,0-1-1 0 0,0 1 0 0 0,-1-1 1 0 0,1 0-1 0 0,0 1 0 0 0,0-1 1 0 0,0 1-1 0 0,1-1 0 0 0,-1 1 1 0 0,0-1-1 0 0,0 1 0 0 0,2-3 1 0 0,-1 3-75 0 0,0 0 0 0 0,0 1 0 0 0,0-1 0 0 0,0 0 0 0 0,0 0 0 0 0,0 1 0 0 0,0-1 0 0 0,1 1 0 0 0,-1-1 0 0 0,0 1 0 0 0,0 0 0 0 0,1-1 0 0 0,-1 1 0 0 0,0 0 0 0 0,0 0 0 0 0,1 0 0 0 0,-1 0 0 0 0,0 0 0 0 0,1 0 0 0 0,1 0 0 0 0,29 4 115 0 0,-30-4-113 0 0,36 7 339 0 0,1 2 1 0 0,58 21-1 0 0,-83-25-281 0 0,-1 0-1 0 0,0 1 0 0 0,0 1 1 0 0,-1 1-1 0 0,0 0 1 0 0,0 0-1 0 0,-1 1 0 0 0,0 0 1 0 0,0 1-1 0 0,13 17 0 0 0,-21-23-73 0 0,0 0-1 0 0,-1 1 0 0 0,0-1 1 0 0,0 0-1 0 0,0 1 0 0 0,0 0 1 0 0,-1-1-1 0 0,0 1 0 0 0,0 0 1 0 0,0 0-1 0 0,0 0 0 0 0,-1-1 1 0 0,0 1-1 0 0,0 8 0 0 0,0-11-7 0 0,-1 0 0 0 0,1 0-1 0 0,0 1 1 0 0,-1-1-1 0 0,1 0 1 0 0,-1 0-1 0 0,0 0 1 0 0,0 0-1 0 0,0 0 1 0 0,0 0 0 0 0,0 0-1 0 0,0 0 1 0 0,0 0-1 0 0,-1 0 1 0 0,1-1-1 0 0,-1 1 1 0 0,1 0-1 0 0,-1-1 1 0 0,0 1 0 0 0,0-1-1 0 0,1 0 1 0 0,-1 0-1 0 0,0 0 1 0 0,0 0-1 0 0,0 0 1 0 0,0 0-1 0 0,-1 0 1 0 0,1 0 0 0 0,0-1-1 0 0,0 1 1 0 0,0-1-1 0 0,-4 1 1 0 0,1-1 1 0 0,-1-1 0 0 0,0 1 0 0 0,1-1 0 0 0,-1 0 0 0 0,1 0 0 0 0,0 0 0 0 0,-1-1 0 0 0,1 0 0 0 0,0 0 1 0 0,0 0-1 0 0,0-1 0 0 0,0 1 0 0 0,0-1 0 0 0,-7-6 0 0 0,8 6-17 0 0,1 0 0 0 0,0 0 1 0 0,-1 0-1 0 0,1-1 0 0 0,0 1 1 0 0,1-1-1 0 0,-1 0 0 0 0,1 1 0 0 0,0-1 1 0 0,-1 0-1 0 0,2-1 0 0 0,-1 1 0 0 0,0 0 1 0 0,1 0-1 0 0,0-1 0 0 0,0 1 1 0 0,0-1-1 0 0,0-4 0 0 0,2-2-91 0 0,0 0 0 0 0,1 0-1 0 0,1 0 1 0 0,-1 1 0 0 0,2-1 0 0 0,-1 1 0 0 0,1-1-1 0 0,1 1 1 0 0,0 0 0 0 0,1 1 0 0 0,-1-1 0 0 0,12-12 0 0 0,-5 6-41 0 0,2 0 1 0 0,0 1 0 0 0,1 1 0 0 0,0 0 0 0 0,31-20 0 0 0,-36 28 130 0 0,-1 0 0 0 0,1 1-1 0 0,-1 0 1 0 0,1 1 0 0 0,1 0-1 0 0,-1 1 1 0 0,1 0 0 0 0,-1 0-1 0 0,1 1 1 0 0,0 1 0 0 0,20-1 0 0 0,-24 2 52 0 0,0 1 0 0 0,0 0 0 0 0,0 0 1 0 0,-1 1-1 0 0,1 0 0 0 0,0 0 0 0 0,-1 0 1 0 0,0 1-1 0 0,1 0 0 0 0,-1 0 1 0 0,0 1-1 0 0,-1-1 0 0 0,1 1 0 0 0,-1 1 1 0 0,1-1-1 0 0,-1 1 0 0 0,-1 0 0 0 0,1 0 1 0 0,-1 0-1 0 0,4 6 0 0 0,-4-5 72 0 0,-1 0-1 0 0,1 0 0 0 0,-2 0 0 0 0,1 0 1 0 0,-1 1-1 0 0,0-1 0 0 0,0 1 1 0 0,2 13-1 0 0,-2 2 378 0 0,-2 32 1 0 0,0-34-184 0 0,3 39-1 0 0,0-33-596 0 0,-1 40 0 0 0,-2-61 28 0 0,0-4 176 0 0,0-1-1 0 0,0 1 1 0 0,0-1 0 0 0,0 0-1 0 0,0 1 1 0 0,0-1 0 0 0,-1 0-1 0 0,1 1 1 0 0,0-1-1 0 0,0 0 1 0 0,0 1 0 0 0,-1-1-1 0 0,1 0 1 0 0,0 1 0 0 0,0-1-1 0 0,-1 0 1 0 0,1 0 0 0 0,0 1-1 0 0,0-1 1 0 0,-1 0-1 0 0,1 0 1 0 0,0 0 0 0 0,-1 1-1 0 0,1-1 1 0 0,0 0 0 0 0,-1 0-1 0 0,1 0 1 0 0,0 0 0 0 0,-1 0-1 0 0,1 0 1 0 0,-1 0 0 0 0,1 0-1 0 0,0 0 1 0 0,-1 0-1 0 0,1 0 1 0 0,-1 0 0 0 0,-13-2-2257 0 0,8-2 757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7.678"/>
    </inkml:context>
    <inkml:brush xml:id="br0">
      <inkml:brushProperty name="width" value="0.05" units="cm"/>
      <inkml:brushProperty name="height" value="0.05" units="cm"/>
    </inkml:brush>
  </inkml:definitions>
  <inkml:trace contextRef="#ctx0" brushRef="#br0">29 15 8961 0 0,'0'-1'50'0'0,"-1"0"-1"0"0,1 0 1 0 0,-1 1 0 0 0,1-1 0 0 0,-1 0 0 0 0,1 0-1 0 0,-1 0 1 0 0,0 1 0 0 0,0-1 0 0 0,1 0 0 0 0,-1 1 0 0 0,0-1-1 0 0,0 0 1 0 0,0 1 0 0 0,0-1 0 0 0,0 1 0 0 0,1-1-1 0 0,-1 1 1 0 0,0 0 0 0 0,0-1 0 0 0,0 1 0 0 0,0 0-1 0 0,0 0 1 0 0,-2 0 0 0 0,2 0 29 0 0,1 1-1 0 0,-1 0 1 0 0,0 0 0 0 0,1 0-1 0 0,-1-1 1 0 0,1 1 0 0 0,-1 0-1 0 0,1 0 1 0 0,-1 0 0 0 0,1 0-1 0 0,0 0 1 0 0,0 0-1 0 0,-1 0 1 0 0,1 0 0 0 0,0 0-1 0 0,0 0 1 0 0,0 0 0 0 0,0 0-1 0 0,0 1 1 0 0,0 14 316 0 0,1-1 1 0 0,4 16-1 0 0,1-2-740 0 0,2 0 0 0 0,14 36 0 0 0,-13-40-646 0 0,1-2-127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7.465"/>
    </inkml:context>
    <inkml:brush xml:id="br0">
      <inkml:brushProperty name="width" value="0.05" units="cm"/>
      <inkml:brushProperty name="height" value="0.05" units="cm"/>
    </inkml:brush>
  </inkml:definitions>
  <inkml:trace contextRef="#ctx0" brushRef="#br0">86 1 13089 0 0,'-2'1'197'0'0,"0"1"-1"0"0,0 0 1 0 0,0 0 0 0 0,1 0-1 0 0,-1 0 1 0 0,0 0-1 0 0,1 1 1 0 0,0-1-1 0 0,0 0 1 0 0,-1 1 0 0 0,1-1-1 0 0,1 1 1 0 0,-1-1-1 0 0,0 1 1 0 0,1-1 0 0 0,-1 1-1 0 0,1 3 1 0 0,-3 57 2069 0 0,3-32-1907 0 0,-4 12-169 0 0,-2 0-1 0 0,-12 42 0 0 0,6-26-1241 0 0,-6-2-4796 0 0,16-47 4052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8.015"/>
    </inkml:context>
    <inkml:brush xml:id="br0">
      <inkml:brushProperty name="width" value="0.05" units="cm"/>
      <inkml:brushProperty name="height" value="0.05" units="cm"/>
    </inkml:brush>
  </inkml:definitions>
  <inkml:trace contextRef="#ctx0" brushRef="#br0">17 193 9365 0 0,'-8'-26'461'0'0,"-1"-8"5178"0"0,34 89-5007 0 0,-4 1 0 0 0,-2 2 0 0 0,-2 0 0 0 0,-3 1 1 0 0,12 107-1 0 0,-16-43-434 0 0,5 41-102 0 0,-6-125-75 0 0,-9-39-22 0 0,0 0 1 0 0,0 0-1 0 0,0 0 0 0 0,1 0 0 0 0,-1 0 1 0 0,0 0-1 0 0,0 0 0 0 0,0 0 0 0 0,0 0 1 0 0,0 1-1 0 0,0-1 0 0 0,0 0 0 0 0,0 0 1 0 0,0 0-1 0 0,0 0 0 0 0,0 0 0 0 0,0 0 1 0 0,0 0-1 0 0,0 0 0 0 0,0 0 0 0 0,0 0 1 0 0,1 0-1 0 0,-1 0 0 0 0,0 0 0 0 0,0 0 1 0 0,0 0-1 0 0,0 0 0 0 0,0 0 0 0 0,0 0 1 0 0,0 0-1 0 0,0 0 0 0 0,0 0 0 0 0,0 0 1 0 0,1 0-1 0 0,-1 0 0 0 0,0 0 0 0 0,0 0 1 0 0,0 0-1 0 0,0 0 0 0 0,0 0 0 0 0,0 0 1 0 0,0 0-1 0 0,0 0 0 0 0,0 0 0 0 0,0 0 1 0 0,0 0-1 0 0,0 0 0 0 0,0 0 0 0 0,1-1 1 0 0,-1 1-1 0 0,0 0 0 0 0,0 0 0 0 0,0 0 1 0 0,0 0-1 0 0,0 0 0 0 0,0 0 0 0 0,0 0 1 0 0,0 0-1 0 0,0 0 0 0 0,0 0 0 0 0,0 0 1 0 0,0 0-1 0 0,0-1 0 0 0,0 1 0 0 0,0 0 1 0 0,4-10-108 0 0,3-13-118 0 0,-5 0 83 0 0,-2-1 0 0 0,0 0 0 0 0,-1 1 0 0 0,-1-1 0 0 0,-9-40 0 0 0,-41-115 134 0 0,27 99-53 0 0,-20-97 33 0 0,41 152 34 0 0,0-1-1 0 0,2 0 1 0 0,1 0-1 0 0,1 0 1 0 0,3-25 0 0 0,-3 47-5 0 0,1 0 1 0 0,-1 0 0 0 0,1 1-1 0 0,0-1 1 0 0,0 0 0 0 0,1 1 0 0 0,-1-1-1 0 0,0 1 1 0 0,1-1 0 0 0,0 1-1 0 0,0 0 1 0 0,0-1 0 0 0,1 1-1 0 0,-1 0 1 0 0,0 1 0 0 0,5-5-1 0 0,-3 5-4 0 0,0 0-1 0 0,0 0 1 0 0,0 0-1 0 0,0 0 1 0 0,0 0-1 0 0,0 1 1 0 0,1 0-1 0 0,-1 0 1 0 0,1 0-1 0 0,-1 1 1 0 0,0-1-1 0 0,1 1 1 0 0,8 1-1 0 0,-4 0 6 0 0,1 0-1 0 0,-1 0 1 0 0,1 1-1 0 0,-1 1 1 0 0,0 0 0 0 0,0 0-1 0 0,0 0 1 0 0,0 1-1 0 0,0 1 1 0 0,-1 0-1 0 0,9 6 1 0 0,-6-3 0 0 0,-1 0 1 0 0,0 1 0 0 0,-1 0 0 0 0,0 0 0 0 0,0 1-1 0 0,-1 0 1 0 0,-1 1 0 0 0,8 12 0 0 0,-10-14-3 0 0,0 1 1 0 0,-1 0 0 0 0,0 0 0 0 0,0 0 0 0 0,-1 0 0 0 0,-1 0 0 0 0,1 1-1 0 0,-2-1 1 0 0,0 1 0 0 0,1 11 0 0 0,-3-15-3 0 0,1 1 0 0 0,-1 0 0 0 0,0-1 0 0 0,-1 1 0 0 0,0-1 0 0 0,0 0 0 0 0,-1 1 0 0 0,1-1 0 0 0,-2 0 0 0 0,1 0 0 0 0,-1 0 0 0 0,0-1 0 0 0,0 0 0 0 0,-9 11 0 0 0,7-11 4 0 0,0-1 0 0 0,-1 1 0 0 0,0-1 0 0 0,1 0 0 0 0,-2-1 0 0 0,1 0 0 0 0,0 0 0 0 0,-1 0 0 0 0,0-1 0 0 0,0 0 0 0 0,0-1 0 0 0,-14 3 0 0 0,12-3-470 0 0,-1 0 0 0 0,0-2 1 0 0,1 1-1 0 0,-1-1 0 0 0,0-1 1 0 0,1 0-1 0 0,-1 0 0 0 0,1-1 1 0 0,-17-5-1 0 0,26 7 246 0 0,-1-1 0 0 0,1 0 0 0 0,0 1 0 0 0,0-1 0 0 0,-1 0 0 0 0,1 0 1 0 0,0 0-1 0 0,0 0 0 0 0,0 0 0 0 0,0 0 0 0 0,1 0 0 0 0,-1 0 0 0 0,0-1 0 0 0,0 1 0 0 0,0 0 0 0 0,1 0 0 0 0,-1-1 1 0 0,1 1-1 0 0,-1 0 0 0 0,1-1 0 0 0,0 1 0 0 0,-1-1 0 0 0,1-2 0 0 0,-1-7-1304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8.373"/>
    </inkml:context>
    <inkml:brush xml:id="br0">
      <inkml:brushProperty name="width" value="0.05" units="cm"/>
      <inkml:brushProperty name="height" value="0.05" units="cm"/>
    </inkml:brush>
  </inkml:definitions>
  <inkml:trace contextRef="#ctx0" brushRef="#br0">0 86 8893 0 0,'20'-21'209'0'0,"-16"15"37"0"0,1 0-1 0 0,0 0 0 0 0,1 1 1 0 0,-1 0-1 0 0,1 0 0 0 0,0 0 1 0 0,0 1-1 0 0,0 0 0 0 0,1 0 1 0 0,0 0-1 0 0,-1 1 0 0 0,11-4 1 0 0,-15 7-157 0 0,-1 0 0 0 0,1-1 0 0 0,-1 1 0 0 0,1 0 0 0 0,-1 0 0 0 0,1 0 0 0 0,-1 0 0 0 0,1 0 0 0 0,-1 0 0 0 0,1 1 0 0 0,-1-1 1 0 0,1 0-1 0 0,-1 1 0 0 0,1-1 0 0 0,-1 1 0 0 0,1 0 0 0 0,-1-1 0 0 0,0 1 0 0 0,1 0 0 0 0,1 1 0 0 0,-1 1 15 0 0,0-1-1 0 0,0 0 1 0 0,0 1 0 0 0,0-1-1 0 0,-1 1 1 0 0,1-1 0 0 0,-1 1 0 0 0,1 0-1 0 0,-1-1 1 0 0,1 4 0 0 0,1 5 117 0 0,-1-1 1 0 0,0 1-1 0 0,-1 0 1 0 0,1 20-1 0 0,-4 11 404 0 0,-2 0-1 0 0,-11 45 1 0 0,0 2 120 0 0,-1 14-136 0 0,5-38-149 0 0,-4 113-1 0 0,15-168-439 0 0,0-1 0 0 0,1 1 0 0 0,1-1 0 0 0,0 1 0 0 0,0-1 0 0 0,0 1 0 0 0,1-1 0 0 0,1 0 0 0 0,0 0 0 0 0,0-1 0 0 0,0 1 0 0 0,1-1 0 0 0,1 0 0 0 0,-1 0 0 0 0,11 11 0 0 0,-11-15-39 0 0,-1 1 0 0 0,2-1 0 0 0,-1 0 0 0 0,0 0 1 0 0,1-1-1 0 0,0 1 0 0 0,-1-1 0 0 0,1-1 1 0 0,0 1-1 0 0,1-1 0 0 0,-1 0 0 0 0,0 0 0 0 0,1-1 1 0 0,-1 0-1 0 0,1 0 0 0 0,-1 0 0 0 0,1-1 1 0 0,0 0-1 0 0,-1 0 0 0 0,1-1 0 0 0,-1 0 0 0 0,1 0 1 0 0,9-3-1 0 0,0-1-415 0 0,-1 0 1 0 0,0-1 0 0 0,0-1-1 0 0,0 0 1 0 0,-1-1-1 0 0,0-1 1 0 0,-1 0 0 0 0,0-1-1 0 0,23-21 1 0 0,-29 24 3 0 0,-1-1-1 0 0,0 1 1 0 0,0-2 0 0 0,0 1-1 0 0,-1 0 1 0 0,0-1 0 0 0,0 0-1 0 0,-1 0 1 0 0,-1 0 0 0 0,1-1-1 0 0,-2 1 1 0 0,1-1 0 0 0,-1 0-1 0 0,-1 0 1 0 0,0 0 0 0 0,0 0-1 0 0,-1-13 1 0 0,-3-9-903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8.727"/>
    </inkml:context>
    <inkml:brush xml:id="br0">
      <inkml:brushProperty name="width" value="0.05" units="cm"/>
      <inkml:brushProperty name="height" value="0.05" units="cm"/>
    </inkml:brush>
  </inkml:definitions>
  <inkml:trace contextRef="#ctx0" brushRef="#br0">15 32 6785 0 0,'-14'0'95'0'0,"28"-5"229"0"0,29-6 454 0 0,-9 5-484 0 0,0 1 0 0 0,1 2-1 0 0,-1 1 1 0 0,1 2 0 0 0,54 6 0 0 0,-77-3-925 0 0,-1 3-202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7:39.073"/>
    </inkml:context>
    <inkml:brush xml:id="br0">
      <inkml:brushProperty name="width" value="0.05" units="cm"/>
      <inkml:brushProperty name="height" value="0.05" units="cm"/>
    </inkml:brush>
  </inkml:definitions>
  <inkml:trace contextRef="#ctx0" brushRef="#br0">751 708 6345 0 0,'-32'7'4'0'0,"-116"23"382"0"0,98-20-39 0 0,-1 3-1 0 0,1 1 1 0 0,-55 26 0 0 0,-39 11 1289 0 0,-20-8 2791 0 0,157-42-3833 0 0,11-4 106 0 0,14-4-48 0 0,596-122 1268 0 0,-462 100-1721 0 0,870-142 673 0 0,4 34-57 0 0,-619 84-352 0 0,2058-250 4413 0 0,-2444 301-4884 0 0,240-36 300 0 0,-231 29-198 0 0,-30 9-93 0 0,0-1 1 0 0,0 1 0 0 0,0 0-1 0 0,1 0 1 0 0,-1 0 0 0 0,0 0-1 0 0,0 0 1 0 0,0 0 0 0 0,1 0-1 0 0,-1 0 1 0 0,0 0 0 0 0,0-1-1 0 0,0 1 1 0 0,0 0 0 0 0,1 0-1 0 0,-1 0 1 0 0,0 0 0 0 0,0-1-1 0 0,0 1 1 0 0,0 0 0 0 0,0 0-1 0 0,0 0 1 0 0,0 0 0 0 0,0-1-1 0 0,0 1 1 0 0,1 0 0 0 0,-1 0-1 0 0,0 0 1 0 0,0-1 0 0 0,0 1-1 0 0,0 0 1 0 0,0 0 0 0 0,0-1-1 0 0,0 1 1 0 0,0 0 0 0 0,-1-1-1 0 0,-14-4 34 0 0,-75-4-434 0 0,-121 1 0 0 0,16 3-2616 0 0,139 3 1285 0 0,3 8-427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2-02T06:01:04.377"/>
    </inkml:context>
    <inkml:brush xml:id="br0">
      <inkml:brushProperty name="width" value="0.05292" units="cm"/>
      <inkml:brushProperty name="height" value="0.05292" units="cm"/>
      <inkml:brushProperty name="color" value="#FF0000"/>
    </inkml:brush>
  </inkml:definitions>
  <inkml:trace contextRef="#ctx0" brushRef="#br0">1516 13367 1602 0,'-7'0'49'0,"-3"2"-36"0,5-4 5 0,2 4 2 0,-5-2 11 0,-3 5 3 0,6-6 11 0,13 2 3 0,-13-2-46 0,13 1 37 16,-5 0 10-16,2 0 6 0,0 2-5 0,-5 0-1 0,0 1-6 15,0-3-4-15,3 4 7 0,-1-2 6 0,-1 1-11 16,1-1-3-16,1 4 0 0,1-4-3 0,-2 3 3 0,1-1 9 16,0 5-1-16,1-2-4 0,-3 3 6 0,1 1-8 15,1-1 2-15,-1 6 4 0,-2 1 4 0,1 1-4 0,-1 1 0 16,-1 4 2-16,1 1-4 0,-2 3 2 0,2-2 3 15,-3 2 1-15,0 3 10 0,-2 5-6 0,1-3-3 0,-1 6-5 16,0 2-3-16,2-1-3 0,-2 5-7 0,2 5-2 16,-2 0-9-16,0-1 1 0,2 2-6 0,-2 0 11 0,1-1-8 15,0 0 5-15,1 2 3 0,0 0-3 0,0-1-5 0,1 0 2 16,-1 0-1-16,1 2-10 0,-4-4 7 0,3 5 0 16,0-4-4-16,0 3-4 0,-2 1-4 0,0 1-1 0,0-3 3 15,2-2-3-15,-3 1 1 0,3 0-1 0,-2 1 0 0,2 0 1 16,-2 2-3-16,2-1 3 0,0 2-2 0,1 6 2 15,-4-4-4-15,3-1-3 0,1 2 3 0,-1-4 3 0,1-2 0 16,-1-2-6-16,2-3 1 0,-1 1 5 0,0-4-4 0,1 3 3 16,-1-2-3-16,2-2-2 0,-3 1 6 0,1-2-1 15,-4 0 2-15,3 1-7 0,-3-3 8 0,1 2 0 0,-3-3-2 16,0 2-3-16,2-2-1 0,-4-6 7 0,10 3-8 0,-9 0 8 16,6 1-9-16,-2-1 4 0,2 1-1 0,0-2 3 0,3 3-2 15,0 2-2-15,-7 1 1 0,7-2-4 0,-3 0 2 0,0-2 5 16,1 1-3-16,-1-4-3 0,0 0 6 0,0 1-9 0,3-3 6 15,-3-1 3-15,3-3-2 0,-3 4-4 0,3-4 2 0,-2 1 3 16,2-3-8-16,-3 1 12 0,3-1-9 0,-2-4-7 0,2 3 9 16,0-3-4-16,0 2-1 0,-3-2 6 0,3 1-2 0,0-1-2 15,0-2 8-15,-3 1-4 0,3 2-3 0,0-2 1 0,0-1 5 16,-2 2-7-16,1-2 5 0,-4 3-5 0,2 1 1 0,0-2 4 16,1 1 1-16,-1 0 0 0,-2 2-4 0,2 0 1 0,0-2-2 15,0 2 6-15,-1-1-6 0,4 0 1 0,-4-1 4 0,4-2-4 16,-3-3 1-16,3-2 4 0,-3 2 1 0,4-5-6 0,-2 0 2 15,-1 0 0-15,2 0-4 0,-2 1 4 0,2 1-2 0,-1-3 0 0,1 0-5 16,0 0 8-16,0-3-3 0,0-2-2 0,0 0-1 0,1-3-2 16,-1 0 1-16,2-2-9 0,0-2 6 0,-2 1-7 0,3-3-3 15,-3 1-2-15,3-1-1 0,-3 2-4 0,4-2 1 0,-4-2-1 16,7 4 1-16,-7-3 1 0,6 0 6 16,-4 1-1-16,4-1 9 0,-1 0 2 15,-2 1 0-15,8 0 6 0,-6 1-3 0,6 1 0 16,-5-1 2-16,2 2 3 0,2 0-7 0,-2 2 8 0,1-1-3 15,4 0-3-15,-2 3 4 0,9-1 1 0,-4-2-6 0,14 3 4 16,-6-3 2-16,14 3-9 0,1-3 2 0,4-1 9 0,4 0-5 16,3-1 2-16,7 1 4 0,-1-4-10 0,4 2-2 15,4 2-1-15,-1-4 1 0,2 4-2 0,3-3-1 0,4 0 0 16,-2 2-2-16,6 0 13 0,0 0-2 0,0-2 4 0,1 3 2 16,4 0-6-16,1 1-13 0,2 2-9 0,-2-1 1 0,2 4-17 15,-2-1 3-15,-1 1 0 0,1 2-7 0,-4-2 0 0,-3 0 16 16,-5 1 8-16,-2 0 1 0,-6-1 9 0,0 0-3 0,-4 2 1 15,-3-2 4-15,-3 0 6 0,-2 0-1 0,-3 1 2 16,-3 0 1-16,-4-3-1 0,-1-1 11 0,-4 1-2 0,-3 0-2 16,-4-1 0-16,-4 0 4 0,-7 0-9 0,-1-2 3 0,-5-1 5 15,-4 4-11-15,-3-4 6 0,-2 0 5 0,-2 1 5 0,0-2 2 16,0 1 16-16,0 0-1 0,0 0-6 0,0-4 11 0,0 3-7 0,0-2-6 16,0-2-5-16,0 0-10 0,0 1-6 0,0-3-3 0,0-1 1 15,0 1-5-15,0-4-4 0,0 4-5 0,3-4-7 16,-3-2 1-16,0-1-3 0,2 0-8 0,4-5-5 0,0 1-10 15,-1 2-6-15,3-4 5 0,3-1 3 0,0-4 4 0,0-2 0 16,3-1 3-16,-4-5 3 0,1-1 10 0,0-9 12 16,2 0-1-16,-4-4 7 0,1-2-4 0,-4-2 5 0,-1-3 8 15,0 1 3-15,-2-5 0 0,-1-1-2 0,-4-3 5 0,0-2-2 16,-4-3 5-16,3-1-6 0,-5-6-4 0,1 0 5 16,-2-5-3-16,1 6 2 0,0-3-3 0,-3 0 0 15,6-1-3-15,-1 2 1 0,1-1 0 0,0 3-6 0,4 0 7 16,-3-4-3-16,4 0-2 0,0 0-4 0,0 1 4 0,2-1-1 15,0-1-2-15,1 0 3 0,0 3-5 0,2-1 1 16,0 2 5-16,-2 4 2 0,4 4 0 0,-2 3-1 16,0 0 0-16,-2 5 0 0,1 3-2 0,-1 1 1 0,-3 2 5 0,0 1-3 15,-2 0-4-15,-1-2-1 0,-2 4 8 0,2 0-4 0,-4-2 0 0,0 4 5 16,2-1-11-16,-3-1 7 0,2 1-1 0,-3 0 6 16,4 1-7-16,-2-1 1 0,2 2 5 0,1 3-9 0,-4-3 6 15,3 6-5-15,2-1 4 0,1 3-4 0,-1 3 2 0,2 1 6 16,-1 3-7-16,0 1 2 0,1 3-1 0,1 0 2 15,-2 2-5-15,2 3 2 0,-1 2 0 0,-3 1-4 0,3-2 5 16,-1 1 1-16,2 1 0 0,-1-1 1 0,-4 4 2 16,5-7-4-16,0 0 5 0,0 3-6 0,0-2 4 15,0-1-2-15,0 1-5 0,0 1 5 0,-3-1-1 0,3 1 7 16,0-1-6-16,0 2 3 0,0 0-4 0,0 2 2 16,0 0 4-16,0 1-8 0,0 2 1 0,0-1-1 15,-2 1-4-15,2 1 7 0,-1 0-2 0,-2 1 2 0,-1 2-2 16,1 1 2-16,0 0 0 0,0 1 1 0,1 3 2 15,-1 1-9-15,0 1 6 0,3 0 0 0,0 1 2 16,0-1-1-16,-3 4-2 0,3-1-1 0,0 1 4 0,0 0 0 16,-3 0-3-16,3 0-2 0,0 0 0 0,0 0-1 0,0 0 6 15,0 0-2-15,0 0-2 0,0 0 3 0,0 0-1 16,0 1 0-16,0-1-1 0,0 0 3 0,0 0-1 16,-2 0-1-16,2 0 0 0,0 0-3 0,-1 0 3 0,-1-1 1 15,0 1 1-15,-1-2-2 0,0 1-1 0,-2-1 0 16,-1 1-5-16,-2 0 7 0,-3 0-3 0,1-1 0 0,-7 2-3 15,0 2 0-15,-2-1 2 0,-8 0 3 0,3 0 0 16,-6 2-6-16,-3 0 7 0,-4 1-2 0,-2-1-1 0,-4-1 0 16,-1 1-1-16,-5-2-2 0,-3 2 5 0,-5-1 3 15,-2-2-5-15,-4 2-2 0,0-2 7 0,-4 1-5 0,-1-2 5 16,-1 1-2-16,-1-2 0 0,1 0 0 0,-4-1-1 16,8 2 5-16,2-4-7 0,5 2 5 0,0 1-3 0,3 0 2 15,3-1-4-15,6 2 1 0,2-1-3 0,-4 1-1 16,3 0 1-16,2 0 1 0,3 1-3 0,-1 0 2 0,3 1 6 15,3-1-7-15,2 1 4 0,3 0 2 0,3 2-6 16,0 2 4-16,2-3-1 0,4 3-2 0,1-1-2 0,1 1 4 16,3 0-4-16,-1 1-11 0,4 0-6 0,-1-2-4 15,3 2-10-15,0-3-12 0,0 4-21 0,0-2-16 0,1 0-11 16,-1 3-15-16,3-4-8 0,2 5-22 0,1-4-25 16,3-3 23-16,2 4-43 0,0 1-65 0</inkml:trace>
  <inkml:trace contextRef="#ctx0" brushRef="#br0" timeOffset="439.57">1538 13683 2017 0,'-14'2'3'0,"1"-5"9"0,2 3 9 0,0 0 13 0,1 3 1 0,1-7 3 0,3 5 1 0,3 0 3 15,1-3-3-15,2 2-4 0,3-3 0 0,2 4-3 0,6-1 7 16,0 2 9-16,6-2 13 0,3 1 3 0,8 2 0 0,4 1-5 16,9-1-3-16,3-3 5 0,11 1 2 0,5-1-3 0,8 4-13 15,7-4-1-15,5-1 1 0,10-3 5 0,5 5 0 16,7-2-6-16,-1 1-12 0,8-4-9 0,5 4 0 0,6-3-10 16,2 1 2-16,3 1-5 0,-2 0-7 0,-1-2-6 15,-2 2 4-15,-8 0-3 0,-12-2-12 0,-9 0-6 0,-14-2-11 0,-11 3-13 16,-9-10-23-16,-15 11-4 0,-10-10-20 15,-11 7-20-15,-6-1-14 0,-13 2-21 0,-7 6-33 0,-9-3-22 16,-7 1 4-16,-9 0-89 0</inkml:trace>
  <inkml:trace contextRef="#ctx0" brushRef="#br0" timeOffset="781.06">1315 14153 2538 0,'-19'2'-2'0,"-1"0"1"0,4-4 1 0,5 6-2 0,1-6 1 0,1 4-2 0,1-1-1 0,0 1 4 0,3 1-3 0,2-3 1 0,3 1 0 0,3-1 2 0,0 0 8 0,4 0 21 16,4-1 9-16,3 1-2 0,8-2 11 0,8 1-7 0,8-2 4 15,5 1-2-15,12-2-8 0,9 0-12 0,11-1 5 0,6 1 2 16,6-1 3-16,5 2 8 0,6 1-2 0,2-4-2 16,2 3 0-16,3-2-4 0,-2 0-10 0,0 0-7 15,2-1-11-15,4 3-1 0,-5-1-7 0,3-1 8 0,-2-1-11 16,-5 2-25-16,-3-1-11 0,-7 1 0 0,-10 0-13 16,-10-1-17-16,-12 2-7 0,-12 0-16 0,-9 0-8 0,-12-1 11 15,-8 4-12-15,-12 0-21 0,-5 4-6 0,-10 0 9 0,-10-1-31 16,-10 1-92-16</inkml:trace>
  <inkml:trace contextRef="#ctx0" brushRef="#br0" timeOffset="1065.21">1329 14530 2520 0,'-14'2'0'16,"5"-1"0"-16,6-4-1 0,4 2-2 0,1 1 2 0,1 1 5 0,2-1-4 16,7-1 3-16,4 0 6 0,5-2 13 0,5 1 11 15,8 0 3-15,5 1 2 0,10-3 2 0,8 2-1 0,6-2 3 16,4 3 3-16,4-2-5 0,9 2-2 0,0-3-2 16,8 4 3-16,4-3-7 0,1 1 6 0,1-1-6 0,-1 0-11 15,5 1-8-15,2-2-13 0,4 3 6 0,-1-1-30 16,-2-1-11-16,0-1-25 0,-6 4-24 0,-4-4-12 0,-11 4-23 15,-9 0-8-15,-14 0-26 0,-10 4-2 0,-12-4-19 16,-10 0 29-16,-17 4-43 0,-11 0-61 0</inkml:trace>
  <inkml:trace contextRef="#ctx0" brushRef="#br0" timeOffset="1297.83">1372 14953 2291 0,'-16'6'1'15,"9"1"2"-15,11-3 4 0,12-4 11 0,8 2 3 0,7-10 8 16,11 8 2-16,10-6 7 0,6 0 14 0,7-4 7 0,8 3 4 16,7-5-2-16,5 1 7 0,3 0-7 0,5-2 5 15,2 2-9-15,3-3-8 0,-2 3-14 0,4-2-9 0,-2 3-8 16,5 0-11-16,1 0-5 0,-1 1-3 0,-2 2 0 16,0 0-20-16,-4 1-3 0,-4 1-6 0,-7-1-10 0,-9 3-21 15,-9 2-8-15,-11 1-27 0,-7 4-17 0,-13-4-4 16,-10 8-18-16,-11-5-5 0,-8 5-22 0,-10-5 30 0,-8 6-38 15,-10-1-81-15</inkml:trace>
  <inkml:trace contextRef="#ctx0" brushRef="#br0" timeOffset="1503.23">1684 15195 2791 0,'20'-1'-2'0,"4"1"3"0,6-3 0 0,8-2 3 0,10-3 0 0,7 4-3 0,10-2 5 0,7 1-6 0,6-3-6 16,10 1-8-16,4 2-7 0,0-2-14 0,6-1-4 0,3 1-11 15,3-1-13-15,-1 3 1 0,0 2-11 0,-2-1 0 0,-1 1-3 16,-2 1 6-16,-8 4-24 0,-8 0 6 0,-8-1-19 16,-7 1 9-16,-12 0-16 0,-10 1-45 0,-14-3-61 0</inkml:trace>
  <inkml:trace contextRef="#ctx0" brushRef="#br0" timeOffset="1747.88">1500 15632 2624 0,'-17'8'-2'0,"10"-5"6"0,7 0-1 0,15-6 0 0,3 0 5 0,12-5-2 0,9 3 5 15,7-3 1-15,9 0-1 0,10-3-5 0,9 1 1 16,5-3-1-16,10 0-4 0,1 0 6 0,6 0-5 0,4 0-3 15,-3-1 4-15,3 1-3 0,2 2-8 0,-1 1-16 16,-3-1-10-16,2 7-23 0,-7-5-20 0,-4 6-10 0,-4 0-9 16,-8 1-19-16,-12 1-1 0,-9 2-6 0,-9-1 25 0,-12 4 1 15,-12 2-8-15,-13 1-28 0,-13 1-42 0,-10-1-35 16</inkml:trace>
  <inkml:trace contextRef="#ctx0" brushRef="#br0" timeOffset="1923.17">1720 15874 1911 0,'-43'14'9'16,"13"3"3"-16,7-5 15 0,10-3 21 0,10 1 12 0,6-5 10 0,10 0 3 0,12-7 2 0,10 4-10 0,7-5-5 15,6 4-11-15,9-5-20 0,4 3-11 0,6-4-15 16,4-2 0-16,5 3-4 0,0-3 4 0,8-2-2 16,1-1 1-16,-3 1-4 0,5-1 0 0,5 1 3 0,1-3-2 15,1 5-5-15,-3-1-16 0,-2 3-3 0,-7-1-26 0,2 4-16 16,-10 0-24-16,-11 3-15 0,-9-4 18 0,-11 2-52 15,-10 2-2-15,-14 5-42 0,-11-1-62 0</inkml:trace>
  <inkml:trace contextRef="#ctx0" brushRef="#br0" timeOffset="2139.71">1624 16282 2190 0,'-7'11'6'0,"4"-4"6"0,11-3 9 0,8-4 13 0,9 0 6 15,10-4 2-15,8-8 0 0,10 4-1 0,4-3-4 0,6 1-10 16,5-2-8-16,4 2-9 0,3 0-9 0,2-1 1 16,1-1 5-16,3 1 2 0,-4-1-1 0,6 0 5 0,1 2-5 15,4 0-3-15,-4 1-3 0,-3 1-6 0,-1 3-20 16,-7 3-14-16,-3 4-22 0,-10-2-18 0,-6 8-21 0,-15-8-11 16,-9 8-6-16,-6-5 25 0,-16-1-40 0,-6 4 6 0,-17 2-23 15,-10 2-55-15</inkml:trace>
  <inkml:trace contextRef="#ctx0" brushRef="#br0" timeOffset="2343.82">1694 16490 1984 0,'-45'14'-1'0,"10"-1"7"0,13-1 13 0,8 0 13 0,10-4 9 0,11 1 6 16,9-5 6-16,11 1 5 0,9-2 2 0,8 0-4 16,8-2-11-16,6-5-8 0,5 4-3 0,4-3 0 0,5-2-4 15,2-1 3-15,2-1 2 0,5-1 6 0,2-1 0 0,-1 0-3 16,4 0-6-16,0-1-7 0,2 0 0 0,2 2-12 15,-1 0-3-15,-1 2-13 0,-2 0-22 0,-4 3-18 0,-7 3-20 16,-5 3-21-16,-11-2-21 0,-10 4-10 0,-8 0-22 0,-11-1-8 16,-8 0 32-16,-11-3-41 0,-8 8 6 0,-13 0-49 0,-8-2-38 15</inkml:trace>
  <inkml:trace contextRef="#ctx0" brushRef="#br0" timeOffset="2531.37">1578 17035 1767 0,'-44'19'15'0,"9"0"11"0,11-3 13 0,8-2 15 16,6-4 13-16,17-6 14 0,7 0 2 0,12-4 0 0,13 0-18 0,10-6-13 16,6 1-10-16,10-2-17 0,3 0-10 15,5-1-15-15,4-3-1 0,4 0 2 0,1-1-1 0,5-2 7 16,0 0-5-16,3 0 4 0,-4 0-3 0,6 0-3 0,1 0-1 16,0 2-11-16,-4 1-11 0,1 2-24 0,-8 1-11 0,-1 3-28 15,-7-1-20-15,-8-1 1 0,-9 4-35 0,-15 3-46 16,-11 2-47-16</inkml:trace>
  <inkml:trace contextRef="#ctx0" brushRef="#br0" timeOffset="2735.3">1306 17487 2257 0,'-21'18'9'0,"8"-3"12"0,10-3 14 15,6-4 12-15,15-4 7 0,4 3 4 0,10-11 2 0,10 4 1 16,6-3-10-16,10 2-16 0,7-4-9 0,9 2-10 0,-1-3-13 15,9-1-1-15,1-1-2 0,5-1-1 0,2-1 1 0,2 1 6 16,1-1-4-16,2 0 2 0,-8-2 1 0,6 2-6 16,-4 2-4-16,-2 0-10 0,-3 2-12 0,-5-2-19 0,-10 8-18 15,-7-2-31-15,0 6-18 0,-16-6-14 0,-5 8-29 0,-10-6 21 16,-10 3-21-16,-7-1-33 0,-11 6-42 0</inkml:trace>
  <inkml:trace contextRef="#ctx0" brushRef="#br0" timeOffset="2876.93">2142 17852 2148 0,'7'3'-2'0,"7"1"-5"0,2 0 2 0,7-6-8 0,4 2-7 0,0 0-26 0,9-2-18 0,4-5 3 0,4 2-33 16,-1 2-49-16,5-1-81 0</inkml:trace>
  <inkml:trace contextRef="#ctx0" brushRef="#br0" timeOffset="9705.46">3447 13453 1256 0,'0'0'22'0,"0"0"15"0,0 0 6 0,0 0 17 0,0 0-38 0,0 0 49 0,-8-25-33 16,8 25 44-16,0 0-52 0,0 0-8 0,0 0-4 15,0 0 28-15,0 0 7 0,0 0-10 16,0 0-11-16,0 0 9 0,0 0 6 16,0 0 2-16,0 0-5 0,-7-21 3 0,7 21-1 0,0 0 4 15,0 0 9-15,0 0-9 0,0 0 0 0,0 0-7 16,0 0-6-16,-5-18-6 0,5 18-2 0,0 0-5 16,0 0 3-16,0 0-19 15,0 0-9 1,0 0 25 15,-26-1-12-31,26 1 21 16,0 0-3-16,0 0-11 0,-29 25-9 15,29-25 7 1,-15 33-8 0,15-33 12-16,0 0 8 15,0 0-13-15,9 18 13 0,-9-18-3 16,0 0-1-16,30-3-41 15,-30 3-14-15,0 0 13 16,0 0-10-16,0 0 5 0,0 0 1 0,0 0 0 16,51-41 8-16,-51 41-3 0,0 0 0 15,0 0 0-15,6-27 9 16,-6 27-12-16,0 0-4 16,-16-26 10-16,16 26-7 15,-33-22 15-15,27 24 5 0,1 1-3 16,2 0 0-16,0 1-1 0,-2 1-1 0,2 0-3 0,-2 1 4 15,3 1-3-15,1-1-8 0,-4 1-13 0,4-1-4 16,2 2-16-16,-1-4-19 0,3 7-22 0,0-6-21 0,2-3 0 16,2 1-41-16,-1 4-57 0</inkml:trace>
  <inkml:trace contextRef="#ctx0" brushRef="#br0" timeOffset="10089.39">3603 13391 2025 0,'-1'-3'14'0,"-1"-1"14"0,2 4 9 0,-3-2 2 0,3 0 7 16,-3 2 8-16,3-2 1 0,-2 4 3 0,1-5-13 0,1 6-13 16,-2-5-11-16,2 4-2 0,-2-2-5 0,2 4-11 15,0-2 1-15,0 3-3 0,0 1 0 0,0-1-2 0,-4 1 3 16,4 1 1-16,0 0 0 0,0 0 2 0,0 3-1 15,0-3-2-15,0-3-1 0,0 4 6 0,4-2-2 16,-4 1 0-16,4-4 2 0,-1 4-4 0,0-5 5 0,0 3 10 16,2-5 6-16,0 2-1 0,2-2 3 0,-2 2 1 0,0-4-4 15,3 2-2-15,0-2-2 0,0-1-15 0,-2-1-17 16,2-3-10-16,0 4-13 0,-2-6-6 0,2 2-7 0,-3-2 4 16,1 2-2-16,-1-3 8 0,-2 3 11 0,2-2 12 15,-4 0 16-15,1 4 10 0,-2-1 9 0,-2-1 1 0,-4 1 1 16,3 6-3-16,-3-5-1 0,-1 5 0 0,-1-1-11 0,-1 2-3 15,-4 2-7-15,2-1-15 0,-3 6-17 0,0-3-27 16,0 6-35-16,1-4-44 0,-1 2-27 0</inkml:trace>
  <inkml:trace contextRef="#ctx0" brushRef="#br0" timeOffset="10947.43">3169 13434 1508 0,'0'-3'3'0,"1"-1"14"0,1 1 19 0,-2-3-39 16,6 5 43-16,-6-3-17 0,2 2 6 0,0 2 2 0,-2-4 14 16,2 5-2-16,-4-5-18 0,4 4 48 0,-6-5-33 15,4 5 27-15,-2-2 3 0,2-2 1 0,0 2-3 0,0-3-6 16,0 5 9-16,2-6 5 0,2 6 1 0,-4-3-2 15,5 4-8-15,-5-2 4 0,3 2-6 0,-3-1-1 0,2 2-4 16,-2 0-7-16,1 0-9 0,-2 0-5 0,1 1 2 16,0 1-8-16,-2-4-4 0,2 4-9 0,0-2 0 15,0-2-7-15,-3 2-2 0,3-1-6 0,0-1 3 0,0 2 11 16,-2-2-3-16,2 4 5 0,-1-1-10 0,-1-1 6 16,0 0-3-16,2 3 2 0,-2-1 11 0,2 3-3 0,-2 1 1 15,2 3-4-15,0 0 6 0,0 7-3 0,0-4-1 16,0 5 1-16,0-2-15 0,0 2-36 0,0-5-33 0,0-3-42 15,-3 4-53-15,0 1-57 0,1 2-64 0,-1-2-92 16</inkml:trace>
  <inkml:trace contextRef="#ctx0" brushRef="#br0" timeOffset="13034.06">3159 13823 1555 0,'0'0'68'0,"0"0"-37"0,0 0 23 15,6-34 14-15,-6 34 25 0,0 0 10 0,0 0 16 16,0 0 16-16,0 0-50 0,0 0 49 0,0 0-7 0,2-14 2 16,-2 14-17-16,0 0-10 0,0 0-4 0,0 0-10 15,0 0-5-15,0 0-12 0,0 0-12 0,0 0-12 16,0 0-11-16,0 0 0 0,0 0-12 0,0 0-7 0,0 0-23 15,0 0-11 1,0 0-8-16,0 0-6 16,0 0 8-16,0 0 0 15,0 0 2-15,-13 19-4 16,13-19-3-16,0 0 9 16,2 29 20-16,34 30-2 31,-20-32-5 0,-16-27-16-15,0 0-1-16,0 0-3 0,0 30-19 0,0-30-10 15,0 0-30-15,0 0-13 0,0 0-17 0,0 0-28 16,0 0-14-16,0 0-7 0,-38 12-7 0,38-12 19 0,0 0 20 16,0 0-9-16,0 0 10 0,0 0-15 0,0 0-15 0,0 0-14 15</inkml:trace>
  <inkml:trace contextRef="#ctx0" brushRef="#br0" timeOffset="13517.89">3126 13767 1815 0,'0'0'-17'0,"0"0"51"0,0 0-8 0,31-19 15 0,-31 19 16 0,0 0 9 16,0 0 17-16,0 0-2 0,0 0-20 0,0 0-3 16,0 0-7-16,35-9-9 0,-35 9-15 0,0 0-8 15,0 0 3-15,0 0 0 0,50 4-11 16,58 3-7-1,-98-7-5-15,1 0-1 16,-5-3-5-16,2 2 3 0,-1 1 8 0,2-3-7 0,-3-1 1 16,-1 4 0-16,-2 0-1 0,-1 0 0 0,1 0 2 0,-1 0 7 15,-1-1-6-15,-2 2 0 0,1-1 5 0,-2 0-4 16,2 0 0-16,-3 4 2 0,3-4-2 0,-3 0-4 16,1 4 1-16,-1-3 1 0,1 2 4 0,-1-2 2 0,0 3 7 15,-2-2-2-15,2 2 10 0,0 1 8 0,0 0 5 16,1 4 3-16,-1-1-7 0,0 0 6 0,0 2-2 0,1 1 4 15,-1 2-8-15,-2 1-13 0,4-1 1 0,-1 1 1 16,1-3-2-16,1 2 4 0,0 0-2 0,0 1-1 16,0-5 3-16,1 2 4 0,2-1-1 0,0-3-3 0,0 2 2 0,1-4 1 15,0 2 3-15,3-1-5 0,-2-3 2 0,1 0 2 16,3-1-6-16,1-1 1 0,0-2-5 0,2-1-9 16,-1-2-9-16,3-3 0 0,-1-1-26 0,0 0-8 15,4-2-9-15,-4-3 2 0,1 2-1 0,-3-1 4 0,1 1 3 0,-4 1 3 16,-3-1 15-16,2 1 9 0,-6 1 10 0,1 2 1 15,1 0 3-15,-6 1 6 0,3 2 3 0,-3-1 1 16,-2 0-3-16,0 2 0 0,0 2-3 0,-4-1-1 16,1 0-1-16,0 2-11 0,-2 2 1 0,-4 0-10 15,5 1 5-15,-5 0-19 0,1 0-18 0,0 2-16 0,-4-2-24 0,4 2-24 16,-1 0-39-16,3-1-26 0,-2 3-9 0,4 1-58 16</inkml:trace>
  <inkml:trace contextRef="#ctx0" brushRef="#br0" timeOffset="14500.96">3182 14177 1767 0,'-4'-4'25'0,"1"3"5"0,-2-1 15 16,2 2 18-16,-2 0 15 0,2 0 12 0,1 0 11 0,1-2 14 15,1 4-8-15,0-2-2 0,3 0-9 0,-3 0-8 0,6 2-7 16,-6-1-8-16,5 2-1 0,-3-2-12 0,1-1-19 15,0 0-4-15,1-1-9 0,0-2-8 0,-1 2-8 16,2-1-4-16,0 0-9 0,1-3-5 0,-1 2 5 16,2 2-7-16,-2-1 5 0,-2 0-5 0,2-2-3 0,0 4-2 0,-2-2-1 15,1 2-3-15,0 0-11 0,-3 0 6 16,1 0-8-16,0 2-3 0,-2-2 8 0,0 2 5 0,1 2-1 16,-1-2 4-16,0 1 5 0,0 0-3 0,0 2 7 15,0-3 4-15,-1 3-3 0,-1-1-4 0,0 0 1 0,1 0 0 16,-1 0 2-16,0 0 7 0,-2 3-1 0,4-6-1 15,-3 5-3-15,3-4 2 0,-2 4 6 0,1-4-2 0,1-2-3 16,-2 3-3-16,2-3 5 0,0 3 3 0,0-3 0 16,0 1 1-16,0-1-7 0,0 0-1 0,2 0 6 0,-2 0-2 15,1 0-2-15,1 0 0 0,-2 0 1 0,3 2 3 16,-1-2-6-16,2 1 5 0,1 1 0 0,-2 0 3 0,2 0-3 16,1 1 0-16,-1 3 2 0,0-5-10 0,3 3 9 0,-5 0 1 15,2-1-3-15,-2 0-2 0,2 1-1 0,-4-2 3 16,1 1-5-16,0 0 8 0,-1-1-1 0,-1 1-5 15,-1-2 2-15,-1 2 0 0,0-1 2 0,-1 0 1 16,-2 0 2-16,-3 3-1 0,2-1-6 0,-5 0-4 0,-2-1-7 16,-1 2 0-16,0-2-4 0,-2 1-8 0,0-1 0 0,-1 2-6 15,4-3-7-15,-1 1-5 0,-2-3-8 0,6 3-15 16,-2-3-3-16,4 3-22 0,2-4-11 0,2-1-17 16,3 0 26-16,1-2-5 0,1 2-27 0,1-4-29 0</inkml:trace>
  <inkml:trace contextRef="#ctx0" brushRef="#br0" timeOffset="14858.41">3414 14172 1735 0,'0'-2'1'0,"0"2"18"0,0 0 1 0,-4 0 9 0,1 2 3 0,0-1 2 0,3 2 3 0,-6-2 5 16,3 1 6-16,0 0-7 0,1 3 10 0,-1 0-11 15,1 1-2-15,1-3 3 0,-3 2-5 0,3 3 9 0,-2 0-9 16,3-2-8-16,-2 0-10 0,2 1 3 0,0-1 2 16,0 1-4-16,0 1 3 0,3-3-12 0,-3 1 5 0,3 0-4 15,1-2-2-15,-1 2 2 0,0-2 4 0,2-3 0 16,4 3 8-16,-4-4 1 0,3 2 0 0,0-2-1 16,1 0 3-16,1-2-6 0,-1-2-8 0,2 3 1 0,0-5-10 15,-3 1-5-15,3-1-5 0,0-2-4 0,-3 2-7 16,-1-3-1-16,2 0 0 0,-3 1-2 0,-1 1-3 0,-3-2 9 15,-2 2-4-15,0-1 9 0,0 4 6 0,-2-3 6 0,-3 0 5 16,0 5-4-16,-1-1 6 0,-1 0-7 0,-3 2 2 16,0 1 0-16,-2 0-1 0,1 2-3 0,-3 0-3 0,-1 3-1 15,1 2-8-15,-3 0-24 0,1 3-23 0,0-1-50 0,3 0-42 16,1 2-65-16</inkml:trace>
  <inkml:trace contextRef="#ctx0" brushRef="#br0" timeOffset="16346.21">3219 14547 1524 0,'0'0'16'0,"0"0"24"15,0 0 34-15,0 0-49 0,0 0 16 16,0 0 15-16,2-22 3 0,-2 22-1 0,0 0-17 0,0 0 39 15,0 0-45-15,0 0 41 0,0 0-17 0,0 0-14 0,0 0-3 16,0 0-9-16,0 0-9 0,0 0-8 0,0 0 3 16,0 0 0-16,0 0-3 0,0 0 9 0,-32-4 0 15,32 4 0-15,0 0 10 0,0 0 3 0,0 0-1 16,0 0-3-16,0 0 7 0,0 0 1 0,-57 48-1 0,57-48-7 16,0 0-9-16,0 0-4 0,0 0-4 0,0 0 3 15,-30 71-29-15,38-44 17 31,21-16-4 1,-29-11-28-32,0 0-5 0,0 0-10 0,0 0-8 0,0 0 2 15,0 0 3-15,0 0-8 0,33-15 3 0,-33 15 12 16,0 0-2-16,0 0 4 0,0 0 2 0,0 0 6 0,0 0-4 16,0 0 7-16,12-16 5 0,-12 16 1 0,0 0 0 15,0 0 0 1,0 0 37-1,0 0-3-15,-32 18 1 0,32-18-38 32,-13 26-19-32,13-26-6 0,0 0-34 15,0 0-15-15,0 0 0 0,0 0-32 0,0 0-55 16</inkml:trace>
  <inkml:trace contextRef="#ctx0" brushRef="#br0" timeOffset="16688.23">3362 14598 1735 0,'0'0'29'0,"12"-27"7"0,-12 27 5 0,0 0 9 0,0 0 14 0,0 0 8 16,0 0 12-16,0 0 9 0,0 0-27 0,0 0-4 16,0 0-2-16,0 0-3 0,0 0-2 0,0 0-2 0,0 0-5 15,0 0-5-15,0 0-1 0,-17 25-1 0,17-25-1 0,0 0-12 16,0 0-3-16,0 0-6 0,0 0 3 15,-5 46-8-15,5-46 2 0,0 0 2 16,0 0 0-16,19 28-7 16,-19-28-41-16,0 0-18 15,0 0-4-15,0 0-8 0,0 0 1 0,36-10-9 0,-36 10 1 16,0 0 1-16,0 0 19 0,0 0 18 0,0 0 2 16,0 0 10-16,46-55-5 0,-46 55 6 15,-14-20 2 1,-18 6-9-16,17 20-9 15,3 5-15-15,-2-4-37 0,3-2-7 0,0 4-66 0,-3 2-95 16</inkml:trace>
  <inkml:trace contextRef="#ctx0" brushRef="#br0" timeOffset="17671.18">3072 14893 1976 0,'0'1'13'0,"-3"-5"23"0,3 5 12 0,-7-2 18 0,4-7 22 0,3 8 21 0,-4-2 13 0,4 2 19 15,-2-5-8-15,8 3-15 0,-10 4-12 0,8-4-6 0,-4 6-19 16,0-4-13-16,0 3-13 0,0-3-13 0,0 0-2 0,0-3-9 0,3 3 2 15,1 0-12-15,-1 0-7 0,3-2-6 16,-1 2 0-16,0-2-5 0,4 4-5 0,-1 0 3 0,-1-2-2 0,-1 3-2 16,5-1 3-16,-5 2 2 0,2-1-5 0,0 1 1 15,-2 2 2-15,-1-2-6 0,-2 2 1 0,2 0 4 0,-3-1-4 16,1 1 3-16,-3 3 1 0,-2-3-12 0,1 0-9 16,-1 1-3-16,-3 0-4 0,2-2-1 0,-5-1 2 0,2 4-5 15,-4-4 2-15,1 4 7 0,-4-3 12 0,2 1 4 16,-2-1 3-16,-1 2 0 0,3-3 3 0,0 2-2 0,0-5 3 15,5 5 0-15,-1-3-5 0,0-1 4 0,2 1-3 0,0-3-8 16,2 0-8-16,3 2 1 0,0-4-8 0,3 2 1 0,-3-3 6 16,3 3 2-16,2 0-1 0,0 0 5 0,4-2 9 15,-1 2 2-15,3 0 8 0,0-1 2 0,2 1-5 0,1 0-1 16,-3 0 2-16,2 0 4 0,1 0-4 0,-3 1 1 0,1-1-1 16,1 0-4-16,-3 0-12 0,1 0-8 0,-2-1-13 0,1 2-24 15,-1-1-21-15,-6 0-25 0,5 5-24 0,-4-5-28 16,2 5-7-16,3-8 9 0,-1 1-15 0,-5-1-26 0,4 6-37 15</inkml:trace>
  <inkml:trace contextRef="#ctx0" brushRef="#br0" timeOffset="17982.99">3365 14890 1927 0,'-2'0'12'0,"1"-6"20"0,1 6 13 0,-2-2 21 0,-1-3 8 0,3 5 10 15,-2 0 6-15,1 0 8 0,-3-5-11 0,4 6-17 0,-1-4-15 16,1 6-15-16,-4-1-9 0,3 0-2 0,-2 1-5 15,-3 3-6-15,1-1 0 0,2 1-2 0,-2 4 2 0,0-5 8 16,2 6 2-16,-2-3-2 0,1 3-1 0,1-3 4 16,1 3-4-16,0-4 4 0,2 2-4 0,0-4-9 0,0 3-3 15,2-2-1-15,0-1-3 0,1-2-2 0,1 2 4 16,1-2-3-16,-2 0 6 0,4-3-1 0,-1 0-7 0,3 0 1 16,-1-2 1-16,2-1-7 0,2-3-13 0,-2 3-5 15,1-6-19-15,1 3-7 0,-4-3 5 0,2 0 1 16,-2 0-3-16,-2 0 5 0,0 1 7 0,-2 1 5 0,-3 0 17 15,-1 2 9-15,0-1-1 0,0 1-6 0,-3 3 2 16,0-1 1-16,-2-1 1 0,-1 1 1 0,0 2-3 0,-1 1-3 16,-1 1 2-16,-1 0 2 0,1 2 2 0,-3 3-20 15,1 0-16-15,-2 1-25 0,2 5-29 0,-5-4-31 0,7 7-34 16,1-7-24-16,1 8-104 0</inkml:trace>
  <inkml:trace contextRef="#ctx0" brushRef="#br0" timeOffset="18483.55">3142 15186 1847 0,'-2'-1'16'0,"2"-6"10"0,0 3 21 0,-5 2 12 0,2 0 19 0,3 0 14 16,0 1 15-16,0 0 14 0,0-2-9 0,3 3-11 0,-3 0-15 16,4 1-7-16,-4-1-13 0,1 0-15 0,-1 2-17 15,2-1 1-15,-2 4 1 0,0-1 2 0,-2 1-6 0,1 1-1 16,-1 2-3-16,0 2 5 0,2 3 0 0,-3-2-14 15,3 2-10-15,-3-1 1 0,3 3-1 0,0-4 2 0,-2 2-7 16,1 1 1-16,1-5-2 0,0 2 0 0,0-2-9 16,1 2-23-16,1-4-23 0,-2 2-35 0,3-2-20 0,-6 0-25 15,6-2-27-15,-3-2-33 0,5-1-24 0,0-2 21 0,-2 0-27 16,0-2-43-16</inkml:trace>
  <inkml:trace contextRef="#ctx0" brushRef="#br0" timeOffset="18811.8">3292 15224 1727 0,'3'-1'27'0,"-1"-3"9"0,1 4 10 0,-5 0 14 0,2 2 12 0,0 0 10 0,0-1 10 0,0 2 9 15,0-1-23-15,0-2-4 0,0 3-3 0,2 3-4 16,-2-4-9-16,2 3-3 0,-2 0-8 0,1 1-8 0,-1-1-3 16,0 0-5-16,0 2-5 0,2-2-10 0,-4 0 5 15,4 1-5-15,-2 1 9 0,0-1 1 0,2 0 5 0,-2 1 2 16,2-1 2-16,0 0 1 0,1 1-6 0,-3-5-4 15,1 4-10-15,3-4-2 0,-1-1-6 0,0 1-1 0,0-2-2 16,2 0-3-16,3-2-1 0,-4 0 0 0,3-1 0 0,1-1-1 16,1-3 3-16,-1 4-13 0,0-3-3 0,0-2-7 15,1 3-9-15,-2-2-3 0,-2-1 0 0,1 1 0 0,-4 0-4 16,-1 1 9-16,-1-3 3 0,0 2 6 0,-3 1 8 16,0 2 6-16,0 0-1 0,-4-2 2 0,2 2 2 0,-2 1-4 15,-1 3 3-15,1-2 2 0,1 2 3 0,-3-3-8 16,1 6 0-16,0-3-3 0,0 2 4 0,-1 1-16 0,2 3-17 0,-4-1-22 15,4 2-27-15,-5-1-22 0,4 1-39 0,5-1-24 16,0 3-94-16</inkml:trace>
  <inkml:trace contextRef="#ctx0" brushRef="#br0" timeOffset="19329.14">3129 15643 1968 0,'0'0'6'0,"0"-2"13"0,3 2 14 0,-8-2 9 0,4-2 6 16,1 1 14-16,0 1-4 0,-2 0-1 0,2-2-3 0,2 4-13 15,-4-3-16-15,2 3-9 0,-2 0-8 0,2 0-13 16,0 1 2-16,-1-1-1 0,-2 2 3 0,3 1-3 0,0 0 1 15,-3-1 2-15,3 4 2 0,-2-3-5 0,1 3 4 16,-1 0 4-16,1-2-8 0,1 1 2 0,0-1 3 0,0 2 0 16,1-3-4-16,1 3 13 0,1-3 2 0,3-1-2 0,-1 2 3 15,1 0 7-15,1-3-3 0,2 3 5 0,-1-4 5 16,1 4-4-16,-2-4 0 0,3 1-2 0,0 0 2 0,-3 2-4 16,-1-3-1-16,-1 1-6 0,-1-1-5 0,-1 3 0 0,-1-2-6 15,0 1-2-15,-4 0 0 0,2-1-3 0,-3 2 4 0,-2 0 0 16,2 1 1-16,-2 0 1 0,-3 3-2 15,2-2-14-15,-5 1-4 0,-2-1-16 0,0 4-19 0,-4-2-33 16,4 2-13-16,-2-6-29 0,5 2-32 0,2-5 1 16,-3 2-50-16,2-6-60 0</inkml:trace>
  <inkml:trace contextRef="#ctx0" brushRef="#br0" timeOffset="19486.04">3202 15555 2050 0,'1'0'12'0,"1"4"15"0,1-1 18 0,3 1 10 0,-4 0 15 0,3-3 8 16,-2 4 15-16,0-4 3 0,8 3-7 0,-5-2-18 0,5 2-18 16,-3 1-7-16,2-2-15 0,-1 2-11 0,-1 1-18 15,0-1-26-15,-3-1-29 0,3 5-33 0,-8-3-45 0,3 2-48 16,-2-3-54-16</inkml:trace>
  <inkml:trace contextRef="#ctx0" brushRef="#br0" timeOffset="21751.07">3875 13431 2207 0,'0'0'45'0,"0"0"-3"0,0 0 22 0,0 0 14 0,0 0 2 16,0 0 1-16,0 0 1 0,0 0-16 0,0 0-18 0,0 0-6 15,0 0-24-15,0 0-15 0,0 0-22 16,75-38-27-16,-63 38-31 0,1-5-33 16,-2 8-32-16,5-5-50 0,-5 2-33 0</inkml:trace>
  <inkml:trace contextRef="#ctx0" brushRef="#br0" timeOffset="22110.52">3935 13692 2157 0,'-26'10'51'0,"26"-10"-2"0,0 0 21 0,0 0 10 0,0 0 7 0,0 0 0 0,0 0 1 16,0 0-16-16,0 0-25 0,0 0-10 0,0 0-19 0,0 0-34 31,16 4-17-31,-16-4-20 0,0 0-28 0,47 0-27 0,-34 5-40 16,-3-6-44-16,3 2-27 0</inkml:trace>
  <inkml:trace contextRef="#ctx0" brushRef="#br0" timeOffset="22358.84">3695 14088 2282 0,'-5'-3'3'0,"2"3"2"0,1-4 12 0,4 4 9 15,-2 3 5-15,0-3-3 0,0 1 7 0,5-2 1 16,3 2 2-16,0-2-2 0,4-1-11 0,0 1-11 0,2-1-5 16,2-1 4-16,2-3-19 0,0 4-2 0,1-3-31 15,3 2-10-15,-3 0-23 0,0-3-20 0,1 1-23 16,-5 3-38-16,2 0-12 0,-1-1-68 0</inkml:trace>
  <inkml:trace contextRef="#ctx0" brushRef="#br0" timeOffset="22568.95">3788 14372 2409 0,'-4'-2'7'0,"0"1"4"0,3-2 7 0,2 3-3 0,-1-1 0 16,0 2 1-16,4-4-3 0,2 3-3 0,2-1-10 0,3 0-22 15,-2-2-24-15,3 3-21 0,2 0-14 0,0-3-29 16,3 3-10-16,-1-1-55 0,-2 2-78 0</inkml:trace>
  <inkml:trace contextRef="#ctx0" brushRef="#br0" timeOffset="22751.24">3690 14766 2009 0,'-8'3'9'0,"-1"1"1"0,4-2 12 0,4 3-3 0,-6-3 2 0,7 2-2 15,0-2 3-15,0-4-2 0,5 2-16 0,0 3-17 16,4-2-42-16,-1 0-16 0,8 1-8 0,-2-5-28 0,1 4-57 16,0-1-59-16</inkml:trace>
  <inkml:trace contextRef="#ctx0" brushRef="#br0" timeOffset="22941.32">3705 15094 2124 0,'-5'0'-37'0,"2"-1"17"0,1 6 5 16,2-5 14-16,3 2 16 0,2-4 8 0,4 2 13 0,-1 0 6 15,5 0 43-15,3 0-12 0,0-5 8 0,1 5-5 16,2-1-16-16,2 1-4 0,-1-3-14 0,-1 3-8 0,0 0-5 15,3 0-13-15,-4 0-35 0,-3 0-47 0,-2 4-39 16,1-4-55-16,-1 1-23 0,-7-1-115 0</inkml:trace>
  <inkml:trace contextRef="#ctx0" brushRef="#br0" timeOffset="24891.09">4370 13947 1807 0,'0'-5'12'0,"-12"-1"11"0,10 1 2 0,4 3 17 0,-4 2 19 0,-4-4 9 0,3 2 8 16,4 4 5-16,-2-2-9 0,4 2-10 0,-3-1 0 0,3 2-13 16,0-3-12-16,6 1-6 0,-1-1 1 0,7 2-6 0,4-2 1 15,4 0 2-15,4-2-4 0,6 2-2 0,2-1-7 0,5-1-5 16,7 1-7-16,1-2 1 0,4 1-2 0,5-1-1 15,1 1 3-15,1-1-2 0,3 0 0 0,1 0 3 0,0 1-1 16,-1 0 4-16,0 1-6 0,-2-2 4 0,-2 2-2 16,-1 0-2-16,-5-2-3 0,-8 1-4 0,-3 1-1 15,-4-1-1-15,-9 0 0 0,-28 2-13 16,0 0-2-16,0 0-16 16,0 0-16-16,33-7-28 0,-33 7-18 0,0 0-45 15,0 0 19-15,0 0-79 0,0 0-27 0</inkml:trace>
  <inkml:trace contextRef="#ctx0" brushRef="#br0" timeOffset="25174.24">5530 13789 2132 0,'-50'-68'3'0,"50"68"33"0,0 0 7 0,0 0 11 0,0 0 19 16,0 0 6-16,0 0 3 0,-30-25 0 0,30 25-4 15,0 0-14-15,0 0-15 0,0 0-10 0,0 0-21 0,0 0 4 16,0 0-16-16,30 12 2 16,-14-9 5-16,1 2 3 0,-2 3-8 0,4-2 8 15,-2 3-4-15,4 2 0 0,-5 4 2 0,-1-1-10 16,0 6-7-16,-1 2 3 0,-1 0 1 0,-3 0-7 0,-3 1 7 16,-2 1 5-16,-5 0-5 0,-2 1 6 0,-4-1-2 15,-5 0-6-15,0 1 6 0,-4-4 1 0,1 1-8 16,-6-2-13-16,2-4-7 0,-5 1-16 0,2-1-23 0,-3-2-37 15,2-1-45-15,-5-1-50 0,2-2-44 0</inkml:trace>
  <inkml:trace contextRef="#ctx0" brushRef="#br0" timeOffset="26094.25">6211 13851 1911 0,'-11'-41'4'0,"11"41"28"0,0 0 2 16,0 0 7-16,0 0 1 0,0 0 5 0,0 0 0 0,-7-29-3 15,7 29-3-15,0 0-4 0,0 0-12 0,0 0 2 16,0 0-5-16,0 0-13 0,0 0 24 16,0 0-17-1,0 0 3-15,0 0 0 0,2 27 8 0,-2-12 3 0,-2 2-7 16,2 1-4-16,-4-2-6 0,1 3 1 0,1 0-3 15,-1 1 1-15,-2-1-6 0,2-1 0 0,1 1-4 0,-2-3-1 16,0 2 2-16,0-2 1 0,1-3-4 0,1-1 1 16,-1 1-1-16,1-5 5 0,1-3-1 0,1 1-2 0,-2-3 4 15,2-1-4-15,0-2 5 0,0 2 1 0,0-4-1 16,-3 0-13-16,3-1-14 0,-2-6-4 0,2 2-12 0,-3-3-12 16,3-1-7-16,-1-3-3 0,1-2 1 0,0 0 10 15,3-1 11-15,-2-4 7 0,1 2 5 0,1-4 12 0,2 0 7 16,0-3-3-16,-2 1 4 0,3-4 0 0,0 4-4 15,-1 0 4-15,2 2 6 0,-1-3 0 0,0 2-1 16,0 0 0-16,-1 5-4 0,3-3 3 0,-3 3 3 16,4-4-5-16,-1 5 0 0,-1 3-5 0,-1 0 3 0,5 6 4 15,-5 2-1-15,1 3-2 0,-1 2 5 0,-1 2 7 16,1 4-1-16,0 2 9 0,-1-1 3 0,0 5 1 0,-2-2 7 16,2 10 2-16,1-3 0 0,0 4-2 0,-1 2 1 15,0-1 4-15,1-2-1 0,2 5 7 0,-2 2 2 0,1 0-2 16,-1 1-3-16,1 0-1 0,0 2-6 0,0 1-5 15,-1 2-6-15,-3-4-11 0,4-1-3 0,-3 0 4 16,1-3-10-16,0 0 0 0,-1-6-3 0,-2 2-23 0,1-1-22 16,-3-4-24-16,2 2-31 0,1-7-42 0,-1-2-11 15,-2-1-59-15</inkml:trace>
  <inkml:trace contextRef="#ctx0" brushRef="#br0" timeOffset="26265.85">6143 13931 2223 0,'-6'-4'2'0,"1"0"17"0,2 1 3 0,3 3 9 0,3-2 2 15,0 4 5-15,5-2 4 0,-2 0 3 0,8 3-1 0,1-3-17 16,4-3-5-16,0 3-8 0,4 0-3 0,4-4-11 16,-3 1-18-16,4 2-25 0,-4-3-37 0,3 1-38 0,3 2 21 15,-3-1-92-15,-5-1-36 0</inkml:trace>
  <inkml:trace contextRef="#ctx0" brushRef="#br0" timeOffset="26686.02">6535 13862 2033 0,'-6'-8'10'0,"1"-1"13"0,2-2 12 0,1 4 10 0,1 7 10 0,1-4 3 0,0 4 3 0,1 3 4 16,-1-2-10-16,4-1-10 0,-1 4-4 0,0 0-9 16,3-1-5-16,-3 2-3 0,2 0-2 0,0 1-2 15,1 2 0-15,1 2-2 0,-1 3 1 0,0 1-5 0,-1 0-4 16,-2 1 0-16,2 0 1 0,0 3-2 0,-2-3-2 16,0 2 2-16,0-1-8 0,-2 0 0 0,3-2-2 0,-3 2 2 15,1-3-1-15,1 0 1 0,-3-1 3 0,3-3-4 16,1 0 0-16,-3-4 4 0,2 1-3 0,-1-3 0 0,2 0-1 15,-2-1 1-15,-1-2-2 0,3-2 4 0,-3-1-2 0,1-3-1 16,-2 0 4-16,3-1-1 0,0-2 0 0,1-3-1 16,-1-2-3-16,0 2 1 0,0-3 0 0,0-1-1 15,-2 2 2-15,4-2-1 0,-3-1-1 0,1 1-2 16,2-2 6-16,0 0-8 0,-2-1 4 0,0 1 0 0,3 0-3 16,-1 3 3-16,-2 2-1 0,2 1 2 0,0 4-3 0,-2 0-1 15,0 3-3-15,-3 2-5 0,2 3-2 0,1-2-11 16,0 4-7-16,-5 0-14 0,2 4-13 0,0-3-10 0,0 7-26 15,2-3-13-15,-1 3-19 0,4 0 8 0,-5 1-55 16,3 1-69-16</inkml:trace>
  <inkml:trace contextRef="#ctx0" brushRef="#br0" timeOffset="27312.46">7016 13936 2232 0,'0'-8'4'0,"-3"-2"11"0,3 1 11 0,-2 5 7 16,2-5 10-16,0 5 9 0,0-2 4 0,5 3 3 0,-5 0 2 16,2-3-10-16,-2 4-8 0,1-3-9 0,-1 0-9 15,0 1-8-15,0-1-2 0,0 1-5 0,-1 0-9 0,1 4 1 16,-2-5 3-16,2 5-1 0,-2 3-4 0,-1-1 1 16,-2 1-1-16,0 2 4 0,-4 0 0 0,1 1-3 0,-3 2-5 15,0 2 1-15,3 0 1 0,-5 0 1 0,3 1-1 16,2 1 1-16,1-1 0 0,-1 0 3 0,2 2-1 0,0-4 1 15,1 0 4-15,5 0-8 0,-2-3 3 0,2 1-6 16,-1 0 8-16,2-3-8 0,1 0 7 0,1-2-4 0,2 1 1 16,3-1 2-16,-2-2-2 0,4-2 0 0,-2 2-1 15,4-4 3-15,-1-1-3 0,1-2-6 0,-2 1-3 16,0-3 1-16,0 0-8 0,-3-2-6 0,-1 2-2 0,-1-4-4 16,-3 4 1-16,0-2 8 0,-1 2 2 0,-1-1 3 0,2 1 4 15,-2-2 9-15,0 4-1 0,0-2 7 0,1 2-5 16,-1 1-2-16,-1 2-3 0,1 0-1 0,-2 2 1 15,2 1 1-15,0 4-3 0,-1 0-4 0,1 4 6 0,-2 1 3 16,0 4 1-16,-1 3 1 0,-2 4 6 0,0 2 4 16,0 4 5-16,-2 2 4 0,4 1 1 0,-4 3-3 0,4 0 8 15,-2 2 2-15,4 0-4 0,-3 0 3 0,4-2-3 16,0 0-2-16,-2 0 4 0,2-4-1 0,2 0-7 16,-2-3-4-16,1 0-2 0,2-4-3 0,-3-2 0 0,0-1-3 15,0-5-4-15,-3-1 1 0,2-1-1 0,-1-5 7 16,0 0-5-16,-1-1-2 0,0-1 1 0,0-3 0 0,-4-3-1 15,2-2 4-15,-4 0-2 0,1-1-8 0,2-2 9 16,-4-3 0-16,4 0 1 0,-2-1-7 0,2-3 5 16,-1 0-4-16,2-2 4 0,0 1 5 0,-2-2-10 0,7 1 9 15,-3 1 1-15,1 0 13 0,4 3 1 0,-2 1 5 0,3 3 1 16,2 0-1-16,0 3 3 0,-1 2-5 0,3 2-7 16,-1-1-8-16,0 2 0 0,4-2-7 0,-4 2 2 15,2 1-3-15,2-2-5 0,0 0-26 0,0-1-11 0,-5 1-30 16,5 0-49-16,-1-2-36 0,0 0-48 0,-1-3-38 15</inkml:trace>
  <inkml:trace contextRef="#ctx0" brushRef="#br0" timeOffset="27452.7">7142 14039 2809 0,'2'-1'23'0,"-4"1"14"0,7 0 23 0,-3 6 17 0,5-6 5 16,-3 7 5-16,2-3 3 0,-1 1-3 0,-2-3-23 15,0 1-14-15,-1 0-20 0,1-3-17 0,1 0-19 16,1-2-44-16,-3 1-51 0,-5-1-68 0,-5 2-82 0,2-1-123 16</inkml:trace>
  <inkml:trace contextRef="#ctx0" brushRef="#br0" timeOffset="30907.5">7161 13892 2050 0,'-5'-4'7'0,"1"-1"9"0,4 3 8 0,0 2 0 0,0-1 2 15,4 1 2-15,0 0 1 0,2-2 2 0,2 4-12 16,0-2-7-16,3-2-6 0,-3 1 1 0,3-2-2 16,0 3-4-16,-1 0-1 0,-1 0-2 0,2-2-3 0,-3 2-19 15,3 0-19-15,-2 0-15 0,1 0-20 0,-2 0-31 0,4 0 5 16,-7 0-36-16,-2 0-38 0</inkml:trace>
  <inkml:trace contextRef="#ctx0" brushRef="#br0" timeOffset="31107.42">7096 14084 2232 0,'-12'0'4'0,"4"0"17"0,0-5 8 0,8 8 15 0,3-3 11 15,-1 0 10-15,4 3 3 0,-4-4 2 0,10 2-6 16,-2-2-15-16,3 1-7 0,-1-2-14 0,4 1-13 16,1-2-10-16,4 2-2 0,1-3-6 0,0 2-4 0,3 0-30 15,-4-1-24-15,1 2-39 0,-3-1-42 0,5-1-12 16,-5 1-64-16</inkml:trace>
  <inkml:trace contextRef="#ctx0" brushRef="#br0" timeOffset="32626.99">8007 13528 1895 0,'5'-3'4'0,"-2"-5"17"0,2 8 17 0,1-2 13 0,-3-1 14 0,-1 0 5 0,3-4 11 0,-2 4 4 0,0-6 6 16,2 7-12-16,-2-9-7 0,3 8-10 0,-3-2-14 15,-1-2-9-15,0 3-9 0,-1-1-5 0,-2 0-5 16,1 2-1-16,-2-1-9 0,0-2-1 0,-5 3-3 16,4 0 6-16,-4 2-4 0,-1 0 0 0,-4 1-5 0,2 1-4 15,-3 0-3-15,-2 4-1 0,-1 0 3 0,-1 2-6 16,0 1 7-16,2 0-2 0,-1 1 1 0,0 1-4 15,3-1 5-15,0 3-3 0,3-2 0 0,0 0 3 0,4 2 0 16,1-2-1-16,4 0-1 0,1-2 3 0,1 3-3 16,4-3 1-16,1 3 2 0,2-4 1 0,2 2-3 15,4 0 4-15,-1-2-2 0,2 3 4 0,3-1-1 0,-1-2 2 16,1 4-2-16,2-3-2 0,-1-1-1 0,-3-1-1 16,-3 4 1-16,2-5 0 0,-5 2-2 0,-1-3 1 15,-2-1-1-15,-4 0 3 0,-3 2 1 0,0-3-2 0,-2 2 2 16,-3 1-2-16,-2-1 4 0,-3 5-7 0,-3 0 5 15,-1 0-2-15,-2 0-2 0,-2 2 2 0,0-3-4 0,-2 0 1 16,-1-3-7-16,3 0 2 0,1-2-12 0,3-2-9 16,0-2-5-16,1-2-7 0,5 0-6 0,-3-3 0 0,5-3-2 15,-1-1-7-15,3 1 2 0,-2-3-6 0,4 4-7 16,0-3-1-16,2 5-26 0,5-2 24 0,0-1-52 16,-1 1 11-16,0 1-48 0,2-2-56 0</inkml:trace>
  <inkml:trace contextRef="#ctx0" brushRef="#br0" timeOffset="33031.73">8202 13595 2223 0,'0'-5'4'0,"0"2"15"0,0-3 12 16,0 6 8-16,-3 0 21 0,3-3 12 0,-3 5 2 15,3-4 14-15,0 5 1 0,1-3-15 0,1 4-9 0,-2-2-13 16,0 1-19-16,3 2-15 0,-3-3 1 0,3 4-12 15,-1 0-5-15,0 2 6 0,0 5 6 0,0 3 9 0,-1-1-2 16,1 0 5-16,-2-3-2 0,0 2-5 0,3 0 3 16,-3 2-3-16,3-5-10 0,-3 2-2 0,2-2 2 15,0 1-6-15,1 1 1 0,-3-1 4 0,3 0 0 0,0-5-7 16,-1-1 2-16,1 0 3 0,1-1-3 0,-2-5 7 16,1 3 3-16,2-1 0 0,-2-7-1 0,5 2 2 0,-3-3 0 15,4-4-18-15,-1 1-13 0,0-4-9 0,3-1-32 16,-3-1-8-16,3 1-12 0,0-5-8 0,-1 3 1 15,-1-4 5-15,-1 2 8 0,0 1 6 0,0 1 26 0,-2-3 7 16,-1 0 11-16,-3-1 7 0,-2 4-2 0,0 1 11 16,-3-2 6-16,-1 7-2 0,3 0-1 0,-4 1-2 0,-1 5 0 15,2 2-1-15,-3 1 2 0,2 2-4 0,-1 5 2 16,-1-4 3-16,1 5-3 0,-2 0 3 0,2 1-6 16,-1 3-15-16,3-4-17 0,-1 9-19 0,3-8-20 0,0 6-18 15,2-5-23-15,2-1 9 0,1-1-23 0,2 1-26 16,2 0-50-16</inkml:trace>
  <inkml:trace contextRef="#ctx0" brushRef="#br0" timeOffset="33611.23">8521 13595 1951 0,'0'-5'7'0,"-4"-4"7"0,4 4 22 15,-2 0 7-15,1 0 15 0,-3 1 5 0,4 3 1 0,-3 2 2 16,3-2-4-16,0 2-4 0,3-1-15 0,1 4 4 15,-3 1-8-15,5 4-5 0,-3-1 3 0,2 5 2 0,0-2-4 16,1 4 0-16,-6 3-9 0,5-4-7 0,-3 3-6 16,1-7 6-16,1 4-4 0,-4-4 0 0,0 3 2 15,0-5 0-15,0-1-2 0,0 1 1 0,-4-2-5 0,4 0 1 0,0 3-3 16,0-2-5-16,-3-2 2 0,3-1-2 16,-2-3 2-16,2 0 1 0,0 0 3 0,-1-2-7 0,1 0 6 15,-2 0 3-15,2-4-6 0,2 1 0 0,-2-3-6 16,-2 1-15-16,2-2-13 0,-2 2 0 0,2-4 0 0,-3 3-7 15,3-4-5-15,0-2-5 0,0 0 2 0,0-1 13 16,5-2 4-16,0-2 4 0,2-4-4 0,-2 2 2 16,3-2 9-16,0 2 3 0,3 1 1 0,0-1 1 15,-1 4 6-15,4 2-3 0,-1 3 2 0,-4 3 0 0,5 1-3 16,-4 7 2-16,4 0 2 0,-4 5 1 0,-1 3 0 0,-1 3-1 16,-2 1 4-16,-3 7 6 0,1-1 6 15,-4 5 4-15,-2 0 5 0,2 4 0 0,-5-3 0 0,4-2 4 0,-4-3-6 16,0 0 2-16,2-3-7 0,0-1-3 15,0-3-10-15,0-1 0 0,1-4-1 0,0 1 4 0,2 1 5 16,0-4-9-16,0-1 3 0,0-3 2 0,0-1 7 0,2-1-8 16,-2-3 3-16,3-1-12 0,-1-4-13 0,1 1-2 15,0 1-7-15,-3-4-5 0,8 4-4 0,-5-2 4 16,3-4-5-16,-2 0-2 0,2 1 8 0,0-3-2 16,5-1 5-16,-4-4 0 0,2-2-1 0,2 0 5 0,0 3 1 15,-1-1 6-15,5 3 2 0,-2 0 8 0,1 6 3 16,-1 4 2-16,0 4 1 0,1 0-4 0,-1 7 0 0,-1 1 3 15,-2 4 10-15,-2 4-1 0,1-1 7 0,-4 7 0 16,0-1 4-16,-2 6 2 0,-2 1 5 0,1-3 0 16,-2-1-6-16,0 3-5 0,-2 3-6 0,1-4 1 0,-1 3-4 15,1-2-13-15,-1 0-35 0,-1 3-37 0,1 0-55 16,2-3-15-16,-3-3-115 0</inkml:trace>
  <inkml:trace contextRef="#ctx0" brushRef="#br0" timeOffset="33905.93">7376 14081 2248 0,'-18'0'-2'0,"3"1"10"0,4-2 12 0,8 5 10 0,8-10 8 15,7 8 4-15,6-2 7 0,10 1 5 0,6-1 9 16,10 2-14-16,7-4-8 0,7 4-6 0,7-4-5 16,7 2-1-16,6-1-2 0,7 1 4 0,2 0 2 0,3 0 2 0,-1 0-1 15,1-2 4-15,0 4-2 0,-1-2-1 0,-4 1-5 16,0-1-10-16,-8 2-15 0,-5-2-4 0,-2 0-29 16,-9 0-21-16,-10-3-22 0,-10 0-13 0,-5 2-23 15,-13-3-24-15,-3 0-30 0,-10 1-27 0,-3 2-1 0,-10-2-78 0</inkml:trace>
  <inkml:trace contextRef="#ctx0" brushRef="#br0" timeOffset="34351.44">7852 14474 2115 0,'2'-6'14'0,"1"-4"12"0,-1-1 16 0,3 1 11 0,1 0 15 0,-3 0 11 0,0-2 4 16,3 3 2-16,-2 1-16 0,-1 1-13 0,-1 3-14 16,-1-1-8-16,-1 2-18 0,0 0-9 0,-3 3-9 0,1-1 2 15,-1 2 6-15,-3 0-5 0,1 2 2 0,-4 2-3 16,-1 1 2-16,0 1-3 0,-4 2 3 0,3 2-2 0,0 1-3 16,0 1 5-16,2 4-4 0,0-2 0 0,0 3 6 15,3 0 10-15,3 2 10 0,0 0 3 0,1 0-2 0,2-2 6 16,0 1 4-16,3 0 1 0,0 0 1 0,2-4-14 15,0 1-3-15,2-1-8 0,0-3 4 0,1-1-7 0,2 0-4 0,0-3-3 16,2-1-3-16,2-5-24 0,-2-2-33 0,0 2-48 16,3 1-66-16,1-8-54 0,5 3-68 0</inkml:trace>
  <inkml:trace contextRef="#ctx0" brushRef="#br0" timeOffset="34743.6">8261 14463 2291 0,'-12'-1'4'0,"0"-1"10"16,1-2 13-16,4 3 13 0,-7 0 17 0,3-3 4 0,1 4 1 0,1 0 1 15,1 2-1-15,3 1-12 0,-1 0-13 0,3 0-14 16,-1 0-6-16,2 2 2 0,0 3 0 0,2-3 3 16,0 2-1-16,0 0 4 0,0 3 6 0,2 0 8 15,-2 2-10-15,2-2-5 0,0 2-1 0,0 0-3 0,-1 2-2 0,1-4-2 16,-2 2-4-16,3-2-10 0,-3-1-1 0,3 1 3 15,-3-4-3-15,4 3-6 0,-1-4 6 0,0 2 1 16,0-3-2-16,3 0 5 0,-1-1 0 0,3-1-2 16,0 0 3-16,-1-2 3 0,3-2-10 0,-2 0-2 0,0-1-4 0,3-3-2 15,0 1-9-15,-3-2-2 0,5-1-6 0,-4-1-1 16,-1 1-7-16,3 0-5 0,-3-3 1 0,0 1 0 16,-3 0 8-16,1 1 4 0,0-1 4 0,-4-1 1 15,0 2 15-15,-2-2 2 0,0 1 8 0,-4-1-2 0,3 0-1 0,-5 2-3 16,1 2 2-16,0-1 1 0,-1 2-2 0,-43 1 6 15,43 3-3-15,4 1 0 0,-6 2-1 0,3-1 5 16,-4 2-1-16,1 0-3 0,1 3-3 0,44-1 1 16,-44 1-2-16,-1 0 1 0,3 0 3 0,1 2-5 0,1-2-2 15,0 0 0-15,3-1-12 0,-2 2-22 0,2-2-21 16,2 1-29-16,1 2-29 0,2-6-31 0,4-1-17 16,-1 2-77-16</inkml:trace>
  <inkml:trace contextRef="#ctx0" brushRef="#br0" timeOffset="35133.72">8464 14474 2460 0,'0'-4'7'0,"-3"3"29"0,3-3 6 0,0 4 30 0,0-1 8 0,0 1 6 16,0 1 2-16,0 3 8 0,0-3-3 0,0 6-25 0,0-5-10 15,0 2-25-15,0 0-8 0,0 2 7 0,0-1 0 16,0 4-5-16,3 1-7 0,-3 2-2 0,0 1 5 0,2 2 0 15,-4-1 0-15,4 3-5 0,-2-2-7 0,1 1 1 16,-2-2-2-16,2 2 6 0,-1-3-6 0,2-2-4 16,0 0 1-16,-1-1-4 0,1-1 0 0,1-1 1 0,0-1 4 15,1-1-9-15,-1-3 9 0,4 1 1 0,-2-3-16 16,3-1-9-16,0-3-18 0,1-2-23 0,4-1-13 0,-3-7-23 16,7 8-8-16,-6-11-12 0,3 6 10 0,-3-5 1 15,-1 3 18-15,4-2 19 0,-7 1 7 0,2 2 23 0,-6-2-1 16,5 1 10-16,-8-1 0 0,3 0 6 0,-3-2 1 15,0 2-1-15,-3 0 4 0,0 1 3 0,-5-1-2 0,3 3 2 16,1 2-2-16,-3-1-3 0,2 5 0 0,0 1-1 16,-2 0-2-16,2 3 2 0,2 0-4 0,1 3 2 0,-1-1-5 15,0 0-3-15,1 0-12 0,2 4-5 0,3-2-27 16,-3 1-15-16,5-1 27 0,-2-3-69 0,1 4-10 0,-1-2-75 16</inkml:trace>
  <inkml:trace contextRef="#ctx0" brushRef="#br0" timeOffset="35514.06">8806 14474 2207 0,'-5'-4'14'0,"-2"-1"10"0,2 2 13 15,0-1 19-15,-5 1 17 0,7 2 7 0,-4-3 21 0,5 6 11 16,0-2-11-16,4 2-9 0,-2 0-9 0,2 2-21 16,1-1-19-16,-1 2-6 0,2 1-21 0,-3-1-5 0,2 4-3 15,-1-1-5-15,3 1 2 0,-2 1-2 0,0 0 7 16,2 0-5-16,-2 2 5 0,3-1-8 0,-3 0 4 0,-3-1 0 15,4 0-2-15,-3-1 1 0,1-2-3 0,-1 1-1 16,-1-2 0-16,0-1 5 0,2 1-6 0,-2-4 1 0,0 1-1 16,2-2 5-16,-2-2-15 0,1-1 0 0,1 0-13 15,-2 1-13-15,0-7-18 0,2 3-2 0,-1-3-4 0,2 2-10 16,3-2 1-16,-4 1-1 0,3-4 0 0,0 3 11 16,1 0 11-16,-1-3 8 0,4 3 1 0,-1-4 9 0,0 2 7 15,3-1 8-15,-2 0 7 0,1 1 5 0,0 1 3 16,-1 0 2-16,0 2 3 0,0 4 3 0,-2-1 11 15,4 4 6-15,-6 4 11 0,5-1 1 0,-3 3 6 0,-2 2-1 16,-2 2-5-16,2 1-1 0,-2 1 2 0,-1 3 1 16,-2 1-2-16,2 0 2 0,-2 1-8 0,1-1-3 0,-1 2 4 15,2-3 0-15,-2 0-8 0,1-2-12 0,1-1-4 16,2-2-13-16,-1-2-20 0,-1-2-8 0,3-1-34 0,-2-1-32 16,2 0-38-16,0-4-40 0,4-6-19 0,-3 1-56 15,4 0-90-15</inkml:trace>
  <inkml:trace contextRef="#ctx0" brushRef="#br0" timeOffset="35718">9206 14212 1927 0,'3'2'3'0,"0"3"4"0,2 7 8 0,-2-1 17 0,-1 8 6 0,-4-1 18 15,2 2 13-15,-3 7 19 0,2-3 17 0,1 7-1 0,-4-3 12 16,4 4-7-16,0-4 1 0,0 1-15 0,-1-2-16 15,2 0-16-15,-1-2-20 0,0-4-7 0,2 0-20 16,1-4-10-16,-1-2-19 0,1-1-30 0,0-5-12 0,-3 1-33 16,3-1-30-16,-3-2-31 0,0-2-38 0,4-3-22 0,-4 3-74 15</inkml:trace>
  <inkml:trace contextRef="#ctx0" brushRef="#br0" timeOffset="35885.12">9143 14488 2486 0,'0'0'15'0,"-3"-1"23"16,9 1 5-16,-3 1 30 0,3 1 5 0,1 0 7 16,5 2 3-16,1 1 0 0,4-1-14 0,3 1-21 0,2-3-11 15,3 2-27-15,2-4-6 0,0 4-7 0,3-7-21 0,2 2-46 16,-2 0-50-16,0 1-66 0,-4-3-61 0,1 1-125 16</inkml:trace>
  <inkml:trace contextRef="#ctx0" brushRef="#br0" timeOffset="36202.32">9431 14015 2650 0,'-7'-1'19'0,"4"-1"10"15,-3 1 13-15,9 4 3 0,-3-8-3 0,0 7-10 0,4-2-8 16,1-2-11-16,5 0-40 0,-2-3-37 0,6 1-63 0,2-4-42 16,3 1-30-16,1 0-94 0</inkml:trace>
  <inkml:trace contextRef="#ctx0" brushRef="#br0" timeOffset="36368.4">9467 14104 2115 0,'-10'2'13'0,"3"1"17"0,4-1 17 0,-1 3 9 0,4-5 15 0,-3 3 5 0,6-3 5 16,4 3 2-16,5-1-14 0,3 1-17 0,3-3-14 0,4 0-35 15,1 0-50-15,4-3-45 0,1 1-64 0,2-3-40 16</inkml:trace>
  <inkml:trace contextRef="#ctx0" brushRef="#br0" timeOffset="38234.56">10128 13555 2460 0,'-3'-7'18'0,"3"3"28"16,-2-1 21-16,6 7 16 0,-8 1 3 0,3 0 12 0,-2 3 12 16,7-2-1-16,-5 1-14 0,2 1-29 0,-1 2-14 15,-1-4-10-15,1 4-1 0,-2-1-3 0,2 2-8 16,-3 1 7-16,3 3 4 0,-2 3 3 0,2-1-2 0,-3 1-5 15,3-2-4-15,-2-1-8 0,2 2-6 0,0 0-7 16,-1-3-7-16,1 3 1 0,0-1-3 0,0 3-8 0,1-4-19 16,4 3-30-16,-3-7-31 0,3 2-29 0,-2-4-38 15,0 1-34-15,0-5-38 0,2-1-31 0,-2-1-22 0,2-1 12 16,-2-3-68-16</inkml:trace>
  <inkml:trace contextRef="#ctx0" brushRef="#br0" timeOffset="38910.04">10332 13679 2182 0,'6'-11'10'0,"-4"-2"26"0,4 2 13 0,-4 2 20 0,2 6 8 0,-4-2 2 15,2 5 0-15,-4-3-2 0,5 6-4 0,-4 1-28 16,1 0-13-16,-2 0-21 0,0 1-5 0,-2 1 3 16,1 2-3-16,-2 3 10 0,1-2 0 0,-3 2 4 0,4-3 3 15,-5 5 7-15,5-4-1 0,0 3-2 0,3-4 4 16,-2 3-7-16,2-3-4 0,0 4-1 0,2-3-3 15,1 1-6-15,0-1-1 0,2-3-3 0,-1 1-1 0,3-2-3 16,-1-1 2-16,2-3-4 0,0 1 3 0,0-2 3 16,0 0-5-16,3-2-2 0,-2 2 4 0,1-1 2 0,-4-3-3 15,2 0-2-15,0 0-2 0,-2 0-5 0,-1-2 1 16,-3-2 8-16,0 2-10 0,-1-3 2 0,-2 1-3 0,-1 2 9 16,0-2-1-16,-1 1 2 0,-3 0 1 0,2 1-3 15,-2 3 1-15,-2 0 1 0,2 0 5 0,-2 0-8 16,3 1 2-16,-1-1-1 0,3-1 0 0,1 0 0 0,-1 0 1 15,3 0 1-15,0-3-6 0,3 0 3 0,2 2-5 0,1 0-3 16,1-1-3-16,2 1-1 0,-1 1-6 0,5-3-4 16,0 3 3-16,0 3-2 0,0-3 8 0,1 2 4 15,-1 2 1-15,0-2-1 0,1 2 7 0,-3 2 3 16,1-1 2-16,-2 0 0 0,-2 3-3 0,0-2-5 16,0 2 4-16,-3 2 2 0,-1-2-2 0,-2 1-1 0,0 3 0 15,-2 2 3-15,0-5 1 0,0 4 3 0,-2-5 0 16,0 2-1-16,2 1-2 0,-3-1 0 0,3-1 4 0,0-1-5 15,0 5-3-15,0-1 6 0,0 2-4 0,3-1 6 16,-1 0-3-16,3 1 4 0,0-2-6 0,-2-3 6 16,4 0 1-16,-2-1-1 0,3-2-1 0,0 1-6 0,3-3 9 15,-3 0-4-15,3-3 5 0,0 1-7 0,-1-2 4 16,1-2-4-16,1-1 0 0,0-3 0 0,-1 0-2 0,1 1 2 16,-1-4-8-16,2 4-1 0,-4-2-13 0,15 2 1 15,-16-2 1-15,0-1-1 0,-3 1 2 0,1-2-5 0,-5 0 5 16,-1 0 6-16,-4-1 7 0,-14 1 0 0,12 2 1 15,-3 3 3-15,-2 2-3 0,-2 3 4 0,-1-2-2 16,-2 5 0-16,-3 2 4 0,0 1 0 0,1 1-2 0,-2 1 0 16,1 5 2-16,-2-1-4 0,4-1 5 0,1 5-2 15,2-3-2-15,5 2 2 0,-1-1-1 0,3 1-1 16,3-4-2-16,1-1-16 0,3-3-22 0,3 0-26 0,3 0-34 16,5-1-48-16,2-3-25 0,4 0-135 0</inkml:trace>
  <inkml:trace contextRef="#ctx0" brushRef="#br0" timeOffset="39158.64">11086 13710 2641 0,'-6'-2'8'0,"3"0"11"0,4 4-2 0,-4-4 4 0,2 4 0 16,4 0-2-16,2-1 8 0,4-1-7 0,0-1-6 16,4 1-9-16,3-2 4 0,0 2-2 0,4-4-7 15,1 1-2-15,0-2-13 0,0 1-4 0,0 0-22 0,-3-2-15 0,-1 3-19 16,-6-3-21-16,3 6-14 0,-6-7-26 16,0 6-12-16,-2-1 13 0,-4-3-22 0,1 1-37 0</inkml:trace>
  <inkml:trace contextRef="#ctx0" brushRef="#br0" timeOffset="39329.87">11167 13535 1895 0,'-2'-6'6'0,"1"4"8"0,1-3 11 16,3 8 10-16,-3 0 8 0,0 2 24 0,0-3 5 0,0 2 16 16,-2 5 8-16,2-2-4 0,0 9-5 0,0-3-8 15,-1 6-4-15,1-3-15 0,1 6-6 0,-2-4-9 16,1 0-15-16,0 1-6 0,-2-4 2 0,0 4-11 0,1-3-2 15,-2-1-3-15,2-1-4 0,1 0-7 0,0-1-17 0,0 1-31 16,0-7-37-16,0 1-37 0,0-4-34 0,1 1-51 16,2-5-22-16</inkml:trace>
  <inkml:trace contextRef="#ctx0" brushRef="#br0" timeOffset="39640.05">11510 13550 2486 0,'2'-6'14'0,"-2"1"16"0,4 5 6 0,-4 0 4 0,0-3-2 0,0 2 1 16,2 5 1-16,0-4-3 0,1 3-13 0,0-1-16 16,-1 1-2-16,-1 1-6 0,4 0 3 0,-2 2 0 15,2-1-2-15,-1 2 1 0,1 1 0 0,0-1-3 16,-2 2-2-16,2-2 2 0,-1 1 1 0,0 2 4 0,-1-1 13 15,-2 1 3-15,1-1 3 0,0 4 6 0,-1-2 3 16,3 1 3-16,-3-2-3 0,1-2-5 0,-1-4-10 0,1 4 3 16,-2-5-7-16,3 3-6 0,-2-3-5 0,1 1-1 15,-1 2 0-15,3-1 4 0,-3 2-6 0,1-1-29 16,0-4-9-16,-1 1-32 0,-4-2-24 0,3-2-41 0,-5 1-21 16,3-3-41-16,1-2 2 0,-2 0-28 0,-3 0-53 15</inkml:trace>
  <inkml:trace contextRef="#ctx0" brushRef="#br0" timeOffset="40093.36">11486 13576 1539 0,'7'-5'44'0,"7"-4"-27"0,-5 9-1 0,0-5 11 0,4 3 9 0,5-2 12 0,-1 6 3 0,-4-5 5 0,6 3-42 16,-3-3 38-16,8 0 13 0,-4 0-3 0,2 1-5 15,-1-2 7-15,4-2 2 0,0 5 1 0,0-5 5 0,1 6 3 16,-1-5-9-16,2 8-5 0,-2-7-7 0,-1 4-18 15,-3-1-4-15,-1 2-1 0,-3-2-10 0,-2 1-5 0,-4 0-7 16,-3 0 1-16,-3 0 10 0,-1 0 7 16,-4 1 7-16,0 0-6 0,-3 2 7 0,0-2-8 0,-4 2 2 15,3 0-1-15,-4-1-5 0,2 2-2 0,-4-1-10 16,1 2 5-16,-1 2-6 0,4-1 3 0,-4 2 0 0,1 1-1 16,1 4 5-16,3-2 11 0,0 3 5 0,-4 0 8 15,4 6 3-15,-1-5 2 0,3 1 1 0,-4-2 2 16,7 0-2-16,-7-4-11 0,7 2-10 0,-2-3-6 0,2-4-4 15,2 3 1-15,-2-2-7 0,4 0-1 0,1 1-6 16,1 0-3-16,-1-7 2 0,3 4-1 0,1-2 2 0,1-1-3 16,0-2 2-16,2-1-2 0,1-2 8 0,2-1-17 15,-2-1-12-15,4-3-9 0,-2 3-18 0,4-1-11 0,-3-1 3 16,1-2-4-16,-1-1-4 0,1-2 12 0,-4 4 12 16,3-2 8-16,-5-3 15 0,0 1 11 0,-3-2 4 15,-2 3 5-15,-3 1-11 0,-1-2 6 0,-4 2-1 16,-1-1 0-16,0 2 3 0,-4-1-7 0,0 3-4 0,-3 0-7 0,1 0 4 15,-4 4-6-15,2-2-6 0,0 5-10 16,-2-2-3-16,1 6-6 0,1-3-20 0,-2 1-8 0,5 5-14 16,-4-5-21-16,4 10-12 0,3-9-19 0,2 5-23 15,-1-4 12-15,6 3-28 0,-2-2-66 0</inkml:trace>
  <inkml:trace contextRef="#ctx0" brushRef="#br0" timeOffset="40313.67">12510 13668 2782 0,'-4'-5'21'0,"-2"5"32"15,-2 0 42-15,5 6 26 0,-2-9 23 0,0 7 17 16,2 2 5-16,2-4 8 0,1-1-11 0,3-2-33 0,0-7-40 16,4 6-24-16,3-7-26 0,2 5-18 0,0-1-6 15,4 1-22-15,3 3-19 0,2-1-21 0,-1 3-35 16,4-4-25-16,-5 1-32 0,1-2-27 0,-4-4-26 0,-2 3-16 0,-1-2-23 15,-4 0-11-15,-4-3-4 0,-2 2 18 16,-3-2-5-16,-3 2-27 0,0 4-39 0</inkml:trace>
  <inkml:trace contextRef="#ctx0" brushRef="#br0" timeOffset="40485.08">12514 13500 1711 0,'-3'-7'27'0,"2"4"8"0,1 1 13 15,0 4 19-15,1-4 14 0,1 2 14 0,-1 0 14 16,1 0 17-16,0 2-16 0,-1 0-1 0,2 6 7 15,0 0-8-15,0 4-5 0,-1 4 1 0,-1 2 5 0,1 6-14 16,-2-3-6-16,0 4 0 0,-2 0-19 0,1-4-8 16,-1-3-10-16,1 2-17 0,-1-3-13 0,2-4-23 15,0 0-39-15,2-3-41 0,-1-1-45 0,1-1-52 0,1 3-61 16,2-6-68-16,1-1-89 0</inkml:trace>
  <inkml:trace contextRef="#ctx0" brushRef="#br0" timeOffset="40938.61">12903 13502 2799 0,'-5'-14'16'0,"5"6"27"0,-4-1 8 16,11 7 9-16,-10-6-3 0,6 8-2 0,-3 1 4 0,5 1-1 15,0 3-17-15,0-5-27 0,3 0-10 0,3 2-10 16,-2 1 9-16,3 0-1 0,0 0-2 0,-2 2-3 0,2 0 3 15,-1 2-2-15,-3 0 5 0,0-2 0 0,0 2-9 16,-2 1 4-16,-3-3-3 0,-1 2 9 0,0 1-8 16,-2-1 5-16,0-1-4 0,-2-1 1 0,0 3 7 15,-1-2-5-15,-2-1 2 0,-2 1-1 0,2-1 2 0,-1 0 0 16,1-1 0-16,-2-1 1 0,1 1-4 0,-2 0 3 16,2-2 4-16,4 1-7 0,-2-3 0 0,2 2 0 15,0 2 0-15,2-4-1 0,4 4-1 0,-1-4 0 0,0 4-3 16,3-3 1-16,4 2 1 0,-1 0-1 0,-1 0-2 15,2 0 2-15,2-2 0 0,0 3-3 0,-2-3 2 16,1 0 0-16,-2 2 4 0,0 0-1 0,-3 1 5 0,2-2-1 16,-5 3 0-16,1 0 0 0,-1 0-2 0,0 0-1 15,-3 4-4-15,0-4 3 0,-2 0 0 0,1 1-3 0,-2-3 4 16,-1 2 3-16,-2-2-1 0,-1-3 8 0,-2 2-2 16,-2 0-2-16,1 0-4 0,-2 1 1 0,-1 0 3 15,-1-2-3-15,0 4 2 0,-3-4-7 0,2 0 5 0,-2-1-1 16,1 0-7-16,2 0-7 0,1-1-27 0,0-3-26 15,3 1-34-15,-3 2-48 0,6-2-48 0,6 0-42 0,-4 2-25 16</inkml:trace>
  <inkml:trace contextRef="#ctx0" brushRef="#br0" timeOffset="41314.11">13404 13570 2291 0,'-1'-9'11'0,"-4"2"19"0,3 1 32 0,-3 2 31 0,-4 7 19 16,-2-2 28-16,3 4 9 0,-3-1 6 16,3 1-6-16,-1 6-18 0,-2-6-32 0,3 5-32 0,-2-6-15 15,1 2-27-15,1 0-4 0,5 2-6 0,-3-1-1 0,-1 1 1 16,4 3 2-16,-1 1 2 0,0 1-2 0,1-3 1 16,3 0-3-16,-3-1-3 0,3 1-4 0,3-2 3 15,-3-2-6-15,3-1 2 0,1-1-2 0,1-1-3 0,0 0 2 16,0-2 5-16,3 0-3 0,-1 0-6 0,3 2 5 15,3-7-3-15,0 4-1 0,1 0 2 0,-1-2-8 0,4 3-17 16,-2-3-10-16,0 0-7 0,1-1-16 0,0 3-18 16,-2-4-1-16,0-6-9 0,-1 3-1 0,-2-5 11 15,0 1 6-15,-3-4 10 0,1 3 15 0,-4-4 12 0,0 5 5 16,-2-4 8-16,-3 2-2 0,0 1 9 0,0 1 6 16,-2-3-2-16,1 5 1 0,-4-2 3 0,0 2 1 15,-1 0-5-15,0 1 9 0,1 3-7 0,-1 0 1 0,-1 3-1 16,0 0 1-16,0 1 1 0,2 2-2 0,-1 3 3 15,1-2-2-15,-4 2-18 0,3 0-35 0,-1 2-38 0,-1-3-48 16,5 5-53-16,-1-5-23 0,4 5-109 0</inkml:trace>
  <inkml:trace contextRef="#ctx0" brushRef="#br0" timeOffset="41734.58">13757 13604 2486 0,'-5'-6'23'0,"2"0"24"0,0 2 39 0,1 8 32 16,-1 3 20-16,0-2 12 0,0 3 11 0,3-3 9 0,0 1-13 15,1-2-18-15,4 0-37 0,2-4-26 0,2-4-21 16,5 0-12-16,4 3-7 0,2-2-12 0,2 1-11 16,4 2-3-16,1-3-3 0,-2 1-7 0,3-1 1 0,1 2-4 0,-4 0-14 15,0-3-15-15,-1 2-16 0,-2-4-30 16,-1 1-33-16,-3-4-21 0,-5-1-27 0,-5 0-28 0,1-1-24 15,-8 0-12-15,-1-1-12 0,-5 0 18 0,0 1 21 16,-6 0 50-16,-1 3-28 0,-1 0 53 0,-4-3 26 16,1 3 32-16,-5-2 26 0,1 3 11 0,2-2 12 0,-4 3-25 15,3 0 60-15,-1-1 3 0,1 3-22 0,3 2 54 16,-1-1-29-16,5 1 5 0,0 4 20 0,2-4 3 16,10 2-2-16,0 0-18 0,0 0 52 0,0 0-41 0,0 0 49 15,0 0 4-15,0 0-1 0,0 0 7 0,0 0-1 16,0 0 12-16,0 0 1 0,0 0-1 0,8 60 10 15,-8-60 10-15,0 0-2 0,0 0-4 0,0 0 8 0,0 0-4 16,0 0-22-16,0 0-7 0,36 184-33 0,-36-184-17 16,0 0-19-16,0 0-5 0,0 0-9 0,0 0-51 15,15 153-38-15,-14-145-47 0,-1-5-54 16,-1-2-67-16,2-2-95 0,1-2-81 0</inkml:trace>
  <inkml:trace contextRef="#ctx0" brushRef="#br0" timeOffset="42155.12">14393 13522 2889 0,'0'0'38'15,"-43"-42"0"-15,43 42 17 0,0 0 19 0,0 0 8 0,0 0 6 16,0 0 3-16,0 0 9 0,0 0-23 0,-55 64-7 15,55-64-13-15,0 0-16 0,0 0-3 0,0 0-2 16,0 0 6-16,0 0-13 0,0 0 12 0,-27 106-10 0,27-106-4 16,0 0-5-16,0 0-3 0,0 0-3 0,6 51-10 15,-6-51-24 1,0 0-28-16,0 0-23 0,0 0-29 16,78 60-14-16,-78-60-32 0,0 0 3 0,0 0-10 15,0 0-2-15,0 0 13 0,0 0 10 0,0 0 19 16,80-22 9-16,-80 22 24 0,0 0-5 0,0 0 16 0,0 0 19 15,0 0 11-15,0 0 8 0,0 0 10 0,49-71 16 0,-49 71 20 16,0 0 3-16,0 0 4 0,0 0 9 16,0 0 9-16,0 0 4 0,-61-44 4 0,61 44 1 15,0 0 10-15,0 0-1 0,0 0-4 0,0 0-9 16,0 0-7-16,0 0-3 0,-89 46-10 0,89-46-4 0,0 0-4 16,-41 49-47-1,33-29-41-15,13-16-64 0,4 3-63 16,4-4-118-16</inkml:trace>
  <inkml:trace contextRef="#ctx0" brushRef="#br0" timeOffset="42546.51">14886 13554 2756 0,'-19'-4'5'0,"1"-2"13"0,5 6 16 0,-6 7 16 0,1 3 5 0,3-1 2 16,3 1 3-16,3 5 2 0,-2-2 0 0,5 6-6 0,-3-5-8 16,5 3-6-16,-4-2-2 0,7-2-1 0,-3-2-5 15,4 4 1-15,0-4-5 0,2-3-8 0,0 0-8 0,1 3-11 16,-1-3-2-16,3 1-2 0,-2 0 4 0,1-1-3 16,1-2 1-16,-1 2 4 0,4-2-2 0,2-2 0 15,-1-1-7-15,1-2-24 0,5-2-15 0,0-3-21 0,2-4-17 16,2-1-16-16,0 0-20 0,-2-2-10 0,4-1-2 0,1 1 13 15,-5 2 6-15,-1 2 16 0,-2 0 16 0,-1-1 13 16,-1-2 18-16,-3 4 15 0,-6-5 4 0,0 0 15 16,-5-2 5-16,-2-2 5 0,-4 1 6 0,2 1 3 15,-4 2 3-15,-4-3 5 0,4 4 6 0,-2 0 4 0,-1 3 6 16,0-2-2-16,2 9 2 0,-3-1-2 0,3 1-5 0,0 1-6 16,2 5 1-16,-3-1-10 0,6 3-5 15,-3-1 3-15,4 3-6 0,0-1 1 0,2 1-7 0,1 3-17 16,1-5-32-16,4 5-42 0,2-1-42 0,1-2-44 15</inkml:trace>
  <inkml:trace contextRef="#ctx0" brushRef="#br0" timeOffset="42751.25">15172 13700 2898 0,'7'-3'24'0,"-1"3"14"0,1 0 13 16,-5 7 12-16,0-1 4 0,4 0-1 0,2-6 0 16,4 3-3-16,0-3-21 0,4 0-12 0,1 0-14 0,1 0-16 15,2 0-22-15,-1-3-20 0,4 1-30 0,0-6-34 16,-2 4-42-16,1 2-30 0,-5-5-34 0,0 0-43 0,-4 2 5 16,-3 2-69-16</inkml:trace>
  <inkml:trace contextRef="#ctx0" brushRef="#br0" timeOffset="42954.49">15194 13511 2050 0,'-4'-5'6'0,"2"1"16"0,4 1 10 0,0 4 23 0,-4 3 19 16,2-2 22-16,-2 7 10 0,2-7 16 0,0 12 10 16,-3-1-11-16,3 5-3 0,-1 7-8 0,1-3-3 0,0 3-19 15,0-4-6-15,0 5-15 0,1-6-13 0,-1 2-6 16,3-2-4-16,-3-5-22 0,2 5-11 0,2-1 1 0,-2 0-2 15,0-1-6-15,-1 2-17 0,2-5-29 0,2-1-42 16,0-4-32-16,2-1-42 0,0-2-68 0,3-3-49 0,1-2-60 16</inkml:trace>
  <inkml:trace contextRef="#ctx0" brushRef="#br0" timeOffset="43267.68">15610 13650 2324 0,'13'-16'5'0,"1"1"16"0,-2 3 8 0,-4 3-2 0,-4 3 4 0,2-1 1 0,4 6 4 15,-4-2 1-15,8 7 0 0,-2-1-20 0,2 4-2 16,-2-1-1-16,0 5-5 0,-2-1 5 0,-2 2-6 0,-3 3-1 16,0-1 6-16,-8 0 12 0,0-3 1 0,-7 1 6 0,-1-2 13 15,-5 4 6-15,1-4 8 0,2 4 6 16,0-4-10-16,-3 4-10 0,-1 0-2 0,3 2 3 0,1-2-11 15,1-3-1-15,0-1-13 0,3-2-2 0,-5 0-1 16,4-2 0-16,8 0 4 0,-1-2 4 0,2 1 1 0,1-5-1 16,3 4 4-16,3-1-8 0,2-3 5 0,5 1-1 15,-4-1-9-15,4-1-11 0,1 0-12 0,2-5-32 0,6-1-20 16,0-1-29-16,1 0-33 0,2-3-22 0,0-2-29 16,5 2-22-16,0-3-25 0,2 1 11 0,-4 3 26 0,1 1-5 15,-6-3-28-15</inkml:trace>
  <inkml:trace contextRef="#ctx0" brushRef="#br0" timeOffset="43625.91">16092 13723 1720 0,'2'-2'12'0,"1"0"16"0,-3 2 12 0,-3-3 5 0,-3 3 24 0,1 0 14 15,-1-4 20-15,0 2 8 0,-4-3 10 0,6 5-5 0,-4-1 3 16,1 3 18-16,-1-2-18 0,2 2-1 0,-3 1-15 16,0 0-9-16,1 2-17 0,1-5-12 0,1 0-14 0,-1 0-22 15,4 4 1-15,0-2-12 0,-1 1 0 0,0 2 3 16,3 1-4-16,-3 5-2 0,1 0-1 0,1 2 3 0,-1-1-8 15,3 1 2-15,-3 1-4 0,6 0-4 0,-3-1-2 16,3 0 4-16,-1-2-3 0,5-1-2 0,-2-2 1 16,3 2-3-16,1-2 0 0,0-4 1 0,3 0-19 0,3-3-23 15,1-2-12-15,1 0-24 0,2-5-15 0,1-1-25 16,0-2-20-16,-2-2-20 0,-1 1-5 0,0-5 16 0,-1 4 2 16,-4-4 8-16,-1 2 12 0,-4 0 21 0,4-1 21 15,-7 1 21-15,1 1 21 0,-3 2 9 0,-2 0 15 0,0 3 16 16,-2 3 2-16,-1-4 17 0,-2 8 6 0,2-8 5 15,-2 3 9-15,-2-4-5 0,3 4 0 0,-2-4 5 0,1 3 0 16,0-3-10-16,0 4-12 0,0 1-8 0,1 2-4 16,0 0 2-16,0 4 0 0,-1-1-6 0,4 4 0 15,-4-2-3-15,2 0 5 0,-1 4 3 0,0-2-6 0,1 2 1 16,1-2-1-16,1 3-11 0,1-5-29 0,1 4-27 16,1-6-18-16,1 3-94 0</inkml:trace>
  <inkml:trace contextRef="#ctx0" brushRef="#br0" timeOffset="43858.97">16505 13714 2563 0,'-4'-2'6'0,"-1"2"19"0,5 0 3 0,6-1 2 16,-7 1 3-16,2-5-2 0,4 7-3 0,5-2 2 0,4 0-4 15,-1-4-16-15,1 2-12 0,6 2-13 0,4-1-15 16,-2 4-9-16,2-5-9 0,1 4-16 0,-1-2-17 0,1 4-18 16,-6-6 2-16,2 4-21 0,-4-2 9 0,-3 3-17 15,-2-3 30-15,-5-5-10 0,0 3-17 0,-7 0-50 0</inkml:trace>
  <inkml:trace contextRef="#ctx0" brushRef="#br0" timeOffset="44046.26">16608 13588 1751 0,'0'0'34'0,"0"0"-1"0,0 0 16 0,0 0 13 0,0 0 13 0,0 0 12 0,0 0 15 0,0 0-1 15,0 0-12-15,0 0 15 0,0 0-7 0,0 0 5 16,0 0 4-16,0 0-4 0,0 0-6 0,0 62-5 16,0-62-5-16,-9 108-18 0,2-87-10 0,1-1-19 15,5 2-14-15,-2 2-9 0,1-2-14 0,0-4-19 0,4-1-43 16,0-4-38-16,-2-13-36 0,0 0-52 0,0 0-58 15,0 0-39-15</inkml:trace>
  <inkml:trace contextRef="#ctx0" brushRef="#br0" timeOffset="44329.69">17143 13665 2799 0,'0'0'62'0,"0"0"12"0,0 0 25 0,35-8 15 0,-35 8 12 0,0 0 13 0,0 0 18 16,0 0 3-16,0 0-37 0,0 0-26 0,0 0-23 0,25 54-14 16,-25-54-10-16,0 0-13 0,0 0-16 0,0 0-4 15,22 91-8-15,-22-77-3 0,-2 1 0 0,2-3 1 16,-3 0-5-16,3-2 3 0,-1-1-3 0,-3-1-7 15,-1 1-6-15,1-1-25 0,4-3-35 0,-3-1-42 16,1-3-48-16,4 0-53 0,-5-1-63 0,-2-1-68 0,5-3-69 16</inkml:trace>
  <inkml:trace contextRef="#ctx0" brushRef="#br0" timeOffset="44704.47">17488 13678 2563 0,'-2'-4'16'0,"4"4"25"0,-4 3 28 0,4 3 20 0,-7-1 31 0,0 3 9 15,0 6 17-15,-4-5 6 0,0 5-6 0,-3-4-7 16,3-2-20-16,-2-1-10 0,4 5-32 0,-2 1-1 0,2-6-18 16,3 7 0-16,-1-6-15 0,4 6-16 0,-3-2-3 15,6 1-6-15,-2-2 0 0,2 1-13 0,1-3 6 0,0 1-7 16,1 1 0-16,3-5 9 0,-1 2-11 0,1-3-5 15,3 1 1-15,2-3 8 0,-3-1-10 0,5-2 6 0,1 0 1 16,0-2-19-16,0 1 2 0,0-5-2 0,-2 1-17 16,0 0-16-16,3-3-4 0,-7 0-14 0,2-3-8 15,-3 1 8-15,-2-1-1 0,3 0 4 0,-6 1 7 0,3-2 14 16,-3-1 7-16,-2 2 10 0,-1-1 9 0,0 0 4 0,-1 0 1 16,-2-1 1-16,-3 3 9 0,3 2-1 0,-2-1 3 15,-2 5 2-15,1-1-2 0,-2 4-3 0,0 0 6 16,-1 1-4-16,1-2 4 0,-2 2-5 0,1 0 1 0,1 0-1 15,0 2 1-15,0-2 1 0,0 4-3 0,3-3-17 16,0 1-23-16,4-2-31 0,-2 1-37 0,3 0-35 0,-2 0-40 16,-1 3-34-16,8-3-61 0,-2 4-25 0</inkml:trace>
  <inkml:trace contextRef="#ctx0" brushRef="#br0" timeOffset="44920.77">17894 13829 2712 0,'0'-2'25'0,"1"2"25"0,-1 0 20 0,5 0 25 0,-6 2 14 0,1 4 19 0,3-3 7 15,0-1 0-15,0-2-27 0,4-2-22 0,-1-1-19 16,2 0-25-16,3-2-17 0,-2-1-17 0,4 5-7 16,-2-3-1-16,5 0 2 0,-4 2-6 0,3-1-9 0,2 0-12 15,-4 0-15-15,3 0-25 0,-4-1-16 0,2-1-30 16,-4 0-35-16,-2-4-28 0,0 1-31 0,-2-1-26 0,-3 2-38 15,-3-1-1-15,0 2-89 0</inkml:trace>
  <inkml:trace contextRef="#ctx0" brushRef="#br0" timeOffset="45138.21">17970 13650 2017 0,'-5'-5'2'0,"2"3"18"0,0 2 34 0,4 6 31 0,-2 2 26 0,1 1 31 16,-5 3 18-16,2-1 22 0,0 5 8 0,-2 0-2 0,2 1-29 15,-2 3-17-15,-1 0-18 0,1-1-30 0,0 2-12 16,2 1-22-16,2-1-10 0,-3 1-13 0,1-1-4 0,3-2-16 16,0 1-6-16,0-1-2 0,3-1-12 0,-3-3-15 15,4-1-31-15,0-3-36 0,1-3-33 0,1-1-41 0,1-3-44 16,-3-4-49-16,1-1-53 0,3-3-5 0,0-2-63 16</inkml:trace>
  <inkml:trace contextRef="#ctx0" brushRef="#br0" timeOffset="45563.32">18307 13649 2074 0,'4'-18'1'0,"1"2"13"0,2 0 14 0,0 9 5 0,-4 2 2 0,-3-1 6 0,0 5 5 0,0-1 10 16,-3 5 4-16,-4 0-11 0,0 5-2 0,-1 1 13 0,-1 5 7 15,-4 1-6-15,4 1 0 0,-7 1 9 0,6 1 7 16,-1 2 2-16,0-2-9 0,3 2-5 0,4-2-3 15,-3 1-3-15,4-1-5 0,-1 1-14 0,4-1-14 0,2 0-1 16,0-2-5-16,1-1-7 0,0-3-11 0,2 0 3 16,2-1 3-16,1 1-1 0,-3-3-5 0,0 0 7 0,3-1-5 15,0 2 0-15,0-2 3 0,-2 1 0 0,-1-1-3 16,0 0-4-16,1 0 6 0,-4 0-8 0,0 0 2 0,-1-1 2 16,1 0-1-16,-2 1 1 0,-3-4-6 0,1 1-16 15,0-1-14-15,-1-1-34 0,-2-2-13 0,1-3-37 0,-5 0-28 16,2-4-35-16,-1 1-27 0,2-3 3 0,-1-1 29 15,0 2-28-15,0-5 28 0,1-1 20 0,-1-1 9 0,4-2 13 16,1 1 26-16,-1-3 1 0,1-2-25 0,-2 0 62 16,4 0-4-16,4-1 32 0,-2-3 65 0,3 1 48 15,2 2 26-15,2-1-9 0,3 0 64 0,0 4-25 0,2-7 0 16,5 3-4-16,1-2-30 0,6 5-15 0,-4-8 2 16,3 4 40-16,2 3-40 0,-2 0 38 0,2 10 4 15,-4-4-6-15,-5 13-13 0,-3-4-11 0,0 6-17 0,-5 2-20 16,-2 3-14-16,-2 1-16 0,-1 4-9 0,-5 0-7 15,0 1-16-15,0 2-36 0,-2 0-30 0,-3 5-38 0,-2-4-51 16,-3 4-32-16,-4-5-122 0</inkml:trace>
  <inkml:trace contextRef="#ctx0" brushRef="#br0" timeOffset="47953.85">10348 13962 1831 0,'-14'-6'-33'0,"-5"3"34"0,8-3-30 0,-5 6 38 16,3 0-29-16,-1-4-3 0,1 6 62 0,2-4-45 15,0 1 37-15,6 1-29 0,1 0 30 0,2 0-37 16,-1 0 39-16,6 0 7 0,-5 0-47 0,7 0 57 16,-2 5 5-16,2-2 2 0,4 0 7 0,4 0 12 0,3 2-7 15,3 0 2-15,8 0-13 0,6-2-10 0,11 3-9 16,2-1 1-16,11-1 8 0,6 3-8 0,12 1 1 0,12-3-2 15,9 3 3-15,8 2 3 0,12-1-8 0,15 1-9 16,13 3-13-16,11-2-8 0,16 1 0 0,10 3-1 0,9-1-9 16,11 3-5-16,6-1-3 0,4 2-1 0,-1-2-12 15,4-1-21-15,-4 0-10 0,-1-2-9 0,-7-2-8 16,5-1-4-16,0-2 10 0,4 0 4 0,1-4 12 0,-4 4 19 16,-4-5 11-16,-8 3 5 0,-6 0 10 0,-11 1 8 15,-13-2 4-15,-14 0 12 0,-12 2 3 0,-13 0 6 0,-10 1-4 16,-6-2-3-16,-8 3 4 0,-17-2-1 0,-7 2-6 15,-14-2-8-15,-14-2-8 0,-12 2 0 0,-13-1-3 0,-10-4 1 16,-13 2-8-16,-13-1-29 0,-9-2-26 0,-12-1-31 16,-7-1-18-16,-11-3-14 0,-8 0-46 0</inkml:trace>
  <inkml:trace contextRef="#ctx0" brushRef="#br0" timeOffset="48562.59">12906 14297 2041 0,'-3'-4'15'0,"1"4"13"0,2 0 21 0,-3 0 20 0,3 0 25 0,-4 0 7 0,2 0 17 16,7 4 6-16,-5-4-11 0,1 0-14 0,2 2-17 16,-1 0-21-16,-2 1-25 0,3-3-3 0,-1 0-21 15,0 3-3-15,-1-3-5 0,2 2 4 0,1 1-7 0,0-3 2 16,4 3 3-16,0 0-4 0,0-2 3 0,6 1-6 15,-3-2 3-15,0 3-4 0,5-3 1 0,-3-3-8 0,2 3-6 16,-2 0-3-16,1-2 0 0,-1 1 6 0,-2-1-5 16,0 2 1-16,-3-1 2 0,-1-2 7 0,-1 3 6 0,-3 0 4 15,-3 0-2-15,4 0-7 0,-4 0 6 0,-4 0-1 16,4 0-6-16,0 4 6 0,-3 1 1 0,3 3 8 0,-3 1 7 16,1 1 8-16,-1 4-6 0,1 1 3 0,-1 2 8 15,0 1-9-15,1 1-2 0,1 0-9 0,-1 0-8 0,0 0-3 16,2-1 5-16,2 1-2 0,-2-2-4 0,2-1-6 15,-2-3-28-15,0 1-20 0,0-3-32 0,-4-2-29 16,0 3-38-16,1-6-39 0,3-2-26 0,-8 0-72 0</inkml:trace>
  <inkml:trace contextRef="#ctx0" brushRef="#br0" timeOffset="48756.23">12952 14469 2809 0,'-3'-1'24'0,"8"1"15"0,-5 0 15 0,8 0 22 0,-7 2 5 0,6 2 5 0,2 0 17 16,5-1 7-16,6 3-23 0,0-4-16 0,10 5-15 15,0-5-23-15,3 1-2 0,5 3-5 0,2-1-52 16,2-2-62-16,-2-2-76 0,-7 3-90 0,0-4-79 0</inkml:trace>
  <inkml:trace contextRef="#ctx0" brushRef="#br0" timeOffset="49471.93">10384 14897 3069 0,'6'-1'11'0,"-6"1"32"0,4-6 6 0,-8 6 7 0,4 0-4 16,0 4 1-16,0-4 3 0,2 3-3 0,3-4-9 0,1 2-31 15,2-2-16-15,3-4-36 0,2 4-7 16,-1-5-34-16,4 4-15 0,-2-3-24 0,-4 5-27 0,0 0-35 16,-4 0-21-16,3 3-8 0,-4-3 11 0,1 2-21 0,-4-2-48 15</inkml:trace>
  <inkml:trace contextRef="#ctx0" brushRef="#br0" timeOffset="49578.64">10447 14986 1951 0,'-10'10'12'0,"3"-5"15"0,-1 2 8 0,0-3 16 0,2-3 7 0,1 1 10 15,2-5 5-15,3 4 5 0,0-5-8 0,6 5-11 16,2-3-10-16,6 3-14 0,1-1-18 0,7 1-30 0,3 5-48 16,5-3-55-16,3-3-56 0</inkml:trace>
  <inkml:trace contextRef="#ctx0" brushRef="#br0" timeOffset="52203.37">11078 14844 2066 0,'0'0'-39'0,"0"0"17"16,5-32 11-16,-5 32 31 0,0 0 8 0,0 0 17 15,0 0 10-15,0 0 53 0,0 0-4 0,0 0-2 0,25-54-13 16,-25 54-16-16,0 0 13 0,0 0-9 0,0 0-1 15,0 0-10-15,0 0-15 0,0 0-6 0,0 0-4 16,0 0 2-16,0 0-21 0,0 0-3 0,-38 17-20 16,38-17 24 15,-109 114-4-31,63-40-3 0,43-55-12 16,0-3 1-16,2 1-3 0,2-2-1 0,2-2 5 15,0 1-5-15,2-5-4 0,0-1 5 0,3-3 3 0,1 1 0 16,1-2 1-16,1-4-1 0,1 0-5 0,1 0 2 15,0 0 7-15,1 0-12 0,1 0-7 0,-2-3-10 0,0 1-20 16,0-7-18-16,-4 4-5 0,1-4-12 0,-1 3-14 16,-1-6 0-16,-5 4 2 0,2-3 3 0,-2 2 21 0,-1 0 14 15,-2-1 5-15,0 3 12 0,-3-1 8 0,-2 0 10 16,2-1 4-16,-5 4 2 0,2-1 0 0,-4 0-1 0,4 2 5 16,-4 0 1-16,3 0 4 0,-3 4-1 0,3 0 8 15,-1 0 5-15,3 4 4 0,-2-1 6 0,-1 2 2 16,5 0 6-16,-2 4 2 0,3-4-1 0,-3 6-5 0,1-4-4 15,3 5-4-15,-1-2 1 0,2 1-6 0,-2 2-5 16,4-1-1-16,-4 1-4 0,4-5-3 0,1 3-26 0,-1-8-30 16,1 6-58-16,3-6-49 0,2-3-75 0</inkml:trace>
  <inkml:trace contextRef="#ctx0" brushRef="#br0" timeOffset="52624.43">11306 14802 2400 0,'-8'2'8'0,"0"-2"26"0,5 3 15 0,-3-1 4 0,-2 2 20 0,-2-4 5 16,2 6 10-16,-1-1-3 0,4 0-5 0,-1 2-22 16,1 1-19-16,-1 1-2 0,-2-1-21 0,5 4 2 0,-2-3-16 15,0 3 3-15,2-2-2 0,1 3-3 0,-1 1 2 16,0-3-2-16,1 0 1 0,2 0-4 0,0 2 0 15,0-4 6-15,4 1-3 0,-3-3-3 0,4 0 7 0,-2-1-5 16,4 1 4-16,-4-6-4 0,6 3 7 0,-3-4-5 16,3 2-2-16,0-2 6 0,0-2-8 0,-1-2 4 0,2 3-7 15,1-6 4-15,-2 3-2 0,1-4-3 0,-2 2 4 16,1 0-5-16,-2-2 4 0,-3 1 1 0,1 0 4 0,-1 0-4 16,-4-1 3-16,1 3-1 0,3-2 4 0,-2 3 0 15,-2-2-3-15,3 4 0 0,2-1-4 0,0 3 5 0,1 0-3 16,-1 0 3-16,1 3-8 0,-3 1 0 0,4 4 3 15,-4 1-1-15,-3 1 7 0,1 2-4 0,-2 4 7 0,-2 2-4 16,-4-2 6-16,4 0 3 0,-6-1-3 0,4-4-1 16,-3 2-3-16,6 1 2 0,-6-4-4 0,3-1 5 0,1-1-14 15,1-1-31-15,-3 4-9 0,-1-5-34 0,-7-2-32 16,5 2-36-16,-3-6-50 0,0-4-37 0,-1 1-100 0</inkml:trace>
  <inkml:trace contextRef="#ctx0" brushRef="#br0" timeOffset="52799.37">11323 14836 2025 0,'4'1'10'0,"-1"-1"14"16,0-1 17-16,4 1 14 0,-4-3 17 0,4 1 12 16,3 0 11-16,0 4-1 0,3-4-8 0,2 2-13 0,0 2-19 15,3 2-11-15,-4-2-19 0,-1 3-9 0,-1-3-24 0,-4 2-24 16,-3 3-33-16,-2-4-38 0,1 5-37 0,0-8-25 15,-2 11-84-15</inkml:trace>
  <inkml:trace contextRef="#ctx0" brushRef="#br0" timeOffset="53199.07">11494 14709 1823 0,'-12'-16'14'0,"-6"4"2"0,-1-4 20 0,0 2 17 0,-1 2 10 0,-1 4 14 0,-6-1 5 16,-1-1 14-16,-2 6-1 0,-3-1 10 0,1 7-16 0,-5 1-18 16,-6 3 1-16,-2 2-9 0,-1 5 1 15,2-1-6-15,1 4-8 0,-1 5-7 0,3-3-7 0,-1 4 11 16,0-1-5-16,6 4-1 0,1 1 9 0,3 4 1 0,2-3-7 16,7 6-3-16,1-2 8 0,9 5-14 0,1-5 10 15,8 4 1-15,-1-2 5 0,13-1 4 0,1 3 21 0,10-4 2 16,4 4-2-16,8-5-4 0,6 5-8 0,8-4-15 0,7 4-10 15,3-4-17-15,6-3-19 0,1-3-5 0,4-5-7 16,-1-4-2-16,-8-2-26 0,6-6-1 0,-1-3-10 0,1-5-13 16,-4-6-17-16,1-2-25 0,-5-5-14 0,0-3-28 15,1-3 16-15,-12-5 8 0,-3-2-4 0,-7-4 2 0,-8 1-4 16,-4-9 4-16,-12 3 6 0,-1 2 20 0,-9-8-3 16,-2 2-3-16,-7-8 1 0,-7 1 3 0,-1-5 4 0,-6 1 22 15,0-1 9-15,-9-2 69 0,-1 3-40 0,-9 8 5 16,-1 7 4-16,-9 5 10 0,-2 6 17 0,-2 10-1 0,-7 6-3 15,-2 6-36-15,-7 4-30 0,-1 7-73 0</inkml:trace>
  <inkml:trace contextRef="#ctx0" brushRef="#br0" timeOffset="56944.21">10580 15336 1751 0,'-6'0'-39'0,"-2"-2"43"16,5 2-30-16,-2-5 35 0,0 5-21 0,1 0 56 0,0 0-37 15,1-2 8-15,-3 2 49 0,3 2-38 0,0-2 30 0,1 2-21 16,-3-2 31-16,5 3-47 0,-3-3 40 0,0 0 1 16,1 0-5-16,2 0-2 0,-1 0 4 0,1 0-11 0,1 0-7 15,-1 0-1-15,2 0 0 0,-2 0 4 0,6 0-2 16,-4 0 4-16,6 2-3 0,1-2 3 0,6 3-3 0,2-2-6 15,5 2-2-15,7-2-13 0,2 2-4 0,4-2 0 16,9 2-6-16,-1 0-6 0,4 1 3 0,4-1-4 0,1-1 1 16,2-2 3-16,-1 4-3 0,3-1-5 0,-1-3 7 15,-4 3 0-15,-2-2 0 0,-2 0 0 0,-4 1-3 0,-2-1-4 16,-3 1 2-16,-8 0-2 0,-1-2-1 0,-4 3-2 0,-4-3 0 16,-4 0 0-16,-8 0 0 0,0 2-2 0,-6-2-5 15,-2-2-7-15,-4 2-18 0,-3 0-20 0,-7 0-24 0,-1 2-38 16,-5-4-29-16,-2 2-47 0,-4 0-18 0,0-3-100 15</inkml:trace>
  <inkml:trace contextRef="#ctx0" brushRef="#br0" timeOffset="57279.36">10503 15500 1791 0,'4'1'-13'0,"-4"4"9"15,0-5 21-15,3 2 14 0,-3 1 22 0,2-3 14 0,3 0 12 16,6 0 9-16,-3 0 23 0,11-3 2 0,1 1-14 15,6 0-10-15,5-1-17 0,2-1-10 0,4 1-13 0,4-2-6 16,5 3-15-16,3-3-10 0,2 2-6 0,5 1-5 0,0-1 5 16,4 2 10-16,2-1 3 0,-4 2-5 0,1 0 3 0,-4 2-1 15,3-1 0-15,-10 1-1 0,1-1-11 0,-8 1-15 16,-3 1 2-16,-2-1 1 0,-7 1-2 0,-7-1-10 16,-6 1-13-16,-7-1-13 0,-5 1-16 0,-3 0-24 0,-9 1-37 15,-2-2-44-15,-3 1-40 0,-4 1-26 0,-5-1-97 0</inkml:trace>
  <inkml:trace contextRef="#ctx0" brushRef="#br0" timeOffset="67797.44">10002 16004 2274 0,'0'1'16'0,"0"-1"23"0,6-2 14 0,-8-4 13 0,2 5 0 0,2-7 20 0,9 5 16 16,-5-4 7-16,7 3-4 0,-5 1-10 0,4-1-9 16,-2 2-5-16,1-3 7 0,0 5-12 0,-3-2-8 0,4 2 3 15,-5-6-6-15,3 4-7 0,-4 2-3 0,5-4-8 16,-6 3-1-16,4-1-14 0,-4 2-6 0,3-2-10 0,-4 1-7 16,1 1-3-16,-2 0-7 0,1 0 4 0,-1 1-10 0,-2-1-26 15,7 2-21-15,-5-2-34 0,4 2-40 0,-4-1-40 16,0 3-28-16,-1 4-48 0,1-3-30 0,-2-5 6 0,-1 6-25 15,2-1-59-15</inkml:trace>
  <inkml:trace contextRef="#ctx0" brushRef="#br0" timeOffset="67968.16">10044 16094 2074 0,'-6'4'20'0,"6"-1"24"0,0 0 19 0,0-3 27 0,4 0 4 0,-4-2 0 0,4 1 4 15,-4-3 3-15,9 1-22 0,-6 1-24 0,7-1-18 0,2 0-27 16,0 2-3-16,2 0 1 0,2-1-14 0,4 1-23 16,-2 1-27-16,2 4-43 0,-3-4-34 0,-17 0-49 0,0 0-16 15,0 0-94-15</inkml:trace>
  <inkml:trace contextRef="#ctx0" brushRef="#br0" timeOffset="68639.89">10645 15988 1672 0,'-5'-28'46'16,"5"28"-7"-16,0 0 29 0,0 0 21 0,0 0 15 16,0 0 19-16,0 0 16 0,0 0 4 0,-8-29 4 0,8 29-1 15,0 0-14-15,0 0-2 0,0 0-10 0,0 0-16 0,0 0-17 16,0 0-10-16,-2-22-27 0,2 22-4 0,0 0-16 15,0 0-13-15,0 0 11 0,0 0 4 0,0 0 7 0,0 0-1 16,0 0 3-16,0 0 6 0,0 0 0 0,0 0-3 16,0 0-12-16,0 0-10 0,0 0-2 0,-7 65 5 15,-1 32-8-15,8-79-16 0,0-5-2 0,3 1 6 16,-3 1-2-16,4-3-1 0,-1 0-3 0,-2 0-14 0,5-1-23 16,2-3-25-16,-5-1-46 0,7 1-52 0,-5-1-60 15,1 1-63-15,2-8-66 0,-2 4-62 0</inkml:trace>
  <inkml:trace contextRef="#ctx0" brushRef="#br0" timeOffset="69064.28">10923 15960 2554 0,'0'3'27'0,"0"-6"25"16,2 3 19-16,-4-2 12 0,1-2 12 0,-2 0 13 0,1 3 0 15,0 2-1-15,-1-2-21 0,-1 2-28 0,1-1-19 0,-1 0-11 16,1 2-11-16,-3 1-11 0,-1 0-3 0,2 2 4 16,0 1-7-16,-2 1 4 0,1 2 1 0,-1 0 1 0,1 1 3 15,-2 2 4-15,5-1 13 0,-2 1 0 0,0 0 6 0,-1 2 5 16,4-1 3-16,-2 1 2 0,3-4-2 0,1 1 4 16,0 1-7-16,1-2 1 0,3 1-6 0,-2-3-3 0,4 0-5 15,-1-3 3-15,3 3-6 0,0-3-8 0,1 1-2 16,-2-4-8-16,4 1 6 0,2-3-3 0,-1 0 2 0,-1 0-13 15,2-5 6-15,0 1-17 0,2-2-15 0,-2 2-18 16,1-6-17-16,-3 2-8 0,3-2-5 0,-4 1-4 0,1-4-14 16,-2 2 15-16,-1 0 9 0,-3-4 21 0,2 4 9 15,-4-3 7-15,0 4 6 0,-3-2 7 0,-1-1 11 0,-3 4 3 16,-2-1-3-16,-1 1 8 0,-1 3 1 0,-2 2 2 0,0-1-1 16,-4 5 2-16,1 0-2 0,0 3 1 0,-1-1 4 15,0 2-8-15,-2 1 3 0,4 0 3 0,-2 3-2 0,1-3-3 16,1 1-2-16,0 1-23 0,4-1-18 0,3 0-26 15,-4 2-20-15,6 0-33 0,-2 2-21 0,8-2-36 0,2-6-5 16,1 4-41-16,4-5-78 0</inkml:trace>
  <inkml:trace contextRef="#ctx0" brushRef="#br0" timeOffset="69502.35">11401 16000 2538 0,'2'-3'25'0,"-1"3"11"0,-1-1 25 0,6-5 8 0,-13 3 8 0,5-3 2 15,-3 2 4-15,7-2 0 0,-4 4-28 0,2-2-10 16,0 2-20-16,0-1-10 0,-3 3-10 0,3-2-1 0,-2-1-3 16,1 2 5-16,-2-1-6 0,-4 0 1 0,1 2-5 15,-2 0 7-15,5 0-2 0,-5 0 4 0,0 2-3 0,-6-2-7 16,1 3 7-16,-1 0-1 0,-2-1 3 0,-1 1-5 15,1 1 1-15,-4-2-4 0,5 3 3 0,1-1 6 0,4 0-4 16,-2 1 2-16,6-1-2 0,1 1 4 0,3-1 15 16,2 1 3-16,2 1 4 0,4-1-5 0,1-1 7 0,5 1-2 15,1 0 1-15,4 1-4 0,2-3-9 0,0 1-8 0,0 1-6 16,-3-2 5-16,4 1-6 0,-2-1-1 0,2 1-1 16,-1 1 3-16,-3-1-2 0,3 0 2 0,0-1 1 0,0 3-3 0,-2-1 1 15,-5-1 0-15,-3 0 1 0,-1 1-2 0,-5 0 1 16,-1 1-5-16,-2-1 3 0,-5 1-2 0,2-1 4 0,-7 1 0 15,1 2 3-15,-4-3-2 0,-3 2-3 0,-6-3 3 16,6 4 2-16,-4-3-3 0,1-2-1 0,1 0-7 16,-2 0-23-16,2-2-8 0,3-1-17 0,2 2-21 0,-3-5-21 15,2 4-21-15,0-1-31 0,1 2-26 0,2-2-8 16,5-3 0-16,-2-4 27 0,3-2-46 0,5 6 14 0,-2-8-20 16,4-2-37-16</inkml:trace>
  <inkml:trace contextRef="#ctx0" brushRef="#br0" timeOffset="69697.48">11333 15818 1887 0,'0'-2'15'0,"7"1"19"0,-7 2 13 0,0-1 10 0,0 0 12 15,0 1 21-15,0 2 24 0,0 0 29 0,0 1 0 16,0 3 2-16,0 1 8 0,0 0 6 0,0 4 6 0,0 1-6 16,0 2-2-16,0 4-23 0,0-3-4 0,0 2-10 0,0-1-14 15,0 1-11-15,0 0-24 0,1 3-18 0,1-5-19 16,0 5-4-16,0-4-10 0,1 1-8 0,0 0-12 0,-1 0-2 15,3 0-3-15,-4-3-14 0,1 2-26 0,-2-6-34 0,3 7-41 16,-1-6-37-16,-4 3-39 0,-1-2-62 0,0 12-57 16,0-13-39-16,-1 7-62 0</inkml:trace>
  <inkml:trace contextRef="#ctx0" brushRef="#br0" timeOffset="70422.21">10245 16430 1783 0,'-5'2'-21'0,"5"-4"51"0,-3 11-42 0,-2-9 16 0,-2 0 13 15,3 0 0-15,-2 5 7 0,0-5 7 0,2 2 30 0,-4 3-37 16,6-8 47-16,-3 3-3 0,5-4-8 0,0 4 9 15,1-5 8-15,7 7 8 0,0-7 6 0,6 5 0 0,2-4 5 16,12 4-9-16,2-2 3 0,10-2-7 0,6 4-5 16,10-3-13-16,10 1-11 0,11-3-10 0,10 5-10 15,6-4-2-15,10 4 4 0,2-4 6 0,5 2-9 0,2 1-2 16,1 1 1-16,-3-2-4 0,-3 2-4 0,-6-2-3 16,-11 2-11-16,0 0-8 0,-13 0-1 0,-7 0 0 15,-15 0-3-15,-7 0-4 0,-13 0 10 0,-10 0-9 16,-9 0-26-16,-10 2-40 0,-11-2-59 0,-13 9-79 0,-6-9-82 15,-11 8-130-15</inkml:trace>
  <inkml:trace contextRef="#ctx0" brushRef="#br0" timeOffset="74796.49">12854 15950 1927 0,'5'0'7'0,"0"-1"26"0,2-2 20 0,-7 0 19 0,5-4 31 0,2 1 15 0,-4-4 31 15,5 2 11-15,-4-3 10 0,6 3-13 0,-7 0-13 16,2-1-11-16,-3 7-13 0,-4-3-12 0,5 3-27 0,-8-2-8 15,9 2-16-15,-8 2-9 0,4 0-5 0,0-4-14 16,0 8-15-16,0-4 4 0,0 1 11 0,-1 6 6 0,1-2 1 16,0 6-4-16,-2-2 1 0,1 6 1 0,-1-1 1 15,2 3-7-15,-2 1-17 0,4 0-5 0,-2 2-1 0,2-2-4 16,-1 1 3-16,1 3-1 0,-1-3 2 0,4 1-3 16,0-1-2-16,-1-3 2 0,-1 1-4 0,2-1 3 0,-1 0-3 15,0-5-23-15,1 5-38 0,2-5-28 0,-1-1-37 0,0-1-45 16,-3 0-56-16,-3 0-52 0,5-1-64 0,1-5 6 15,-2 2-81-15</inkml:trace>
  <inkml:trace contextRef="#ctx0" brushRef="#br0" timeOffset="75154.38">13189 15950 1960 0,'7'2'6'0,"-4"4"13"0,0-1 21 0,1 1 27 0,-8 2 22 0,4 0 15 0,-3-2 7 0,0 0 21 15,1 2 5-15,-3 1-4 0,2 2-13 0,-3 2-12 16,-2-3-14-16,2 4-13 0,-1-3-5 0,-1 2-16 0,4-2-13 16,-4 0-6-16,3-1-5 0,4-1-11 0,-1-1-8 15,2 0-2-15,0-5 5 0,3 4-3 0,0-4 6 0,2 3-6 16,1-4-4-16,-1-1-2 0,3 1 3 0,3-2-7 16,-2 0-7-16,3 0-2 0,-1-3 1 0,1 1-1 0,4-4 2 15,-2 3-2-15,2-4 1 0,2 1 2 0,-6-2 5 16,6 1-4-16,-6-2-7 0,2 2-4 0,-1-2-8 0,-5-2 0 15,1 1-9-15,-4-2 5 0,0 3-9 0,-3-3-4 16,-4-1-2-16,-1 0 4 0,-2 2 4 0,-2-1-2 0,-2 2 5 16,-3 0-1-16,1 0 10 0,-4 1 3 0,0 1 6 0,0 2 1 15,1 2-1-15,-2 3 7 0,2-2-1 0,-2 6 0 16,2-1-4-16,0 2 7 0,1 1-2 0,2 3-2 0,0-1 2 16,3 1-1-16,2 1-7 0,-2 0-15 0,8 1-28 15,0-2-21-15,0 3-31 0,3 5-35 0,2-4-31 0,1 0-52 16,7-2-9-16,1 4-77 0</inkml:trace>
  <inkml:trace contextRef="#ctx0" brushRef="#br0" timeOffset="75714.92">13624 16048 1799 0,'7'-1'-22'0,"-4"-3"61"0,3 0-26 0,2 4 14 0,-5-3 20 0,2-3 21 0,0-1 19 15,-2 3 24-15,3-4 41 0,0 1-46 0,-1 0 46 0,-2-3-8 16,1 4-6-16,-1 1-3 0,-2-2-12 0,1 7-23 0,-2-6-22 16,-2 6-7-16,1-3-25 0,-1 3-4 0,-3 0-12 15,2 3-16-15,-5-1 0 0,-1 2-1 0,1 3 8 0,-2-1-5 16,-2 3 11-16,2 1 0 0,1 0-2 0,-2-1 0 16,5 3-7-16,-1-1 2 0,2 1-7 0,2-2 0 0,1 0-5 15,-2 0 1-15,4-1-1 0,0 1-1 0,0-3 5 16,4 0-2-16,-2-1 0 0,1-1-4 0,2 1 4 0,2-3-3 15,-3-1-2-15,5-2 2 0,-2 3-7 0,3-3-1 0,-4-3 1 16,6 3 3-16,-4-4-5 0,2 3 2 0,1-5-3 16,-2 2-14-16,1-3-3 0,-2 0-17 0,1 0-10 0,-2-3-13 15,-1 1-16-15,-3-1-9 0,2 0 1 0,-5-1 1 0,3 0-1 16,-6-2 6-16,2 3 3 0,-6-5 12 0,4 6 11 16,-4-5 9-16,1 5 7 0,-5-1 6 0,3 5 4 0,0-3 16 15,-3 4 6-15,3 3 2 0,0 1 0 0,0 1 1 16,-1 3-3-16,3 1 1 0,-1 3-6 0,2 0-14 15,-1-1-17-15,4 6-17 0,-5-1-20 0,7 5-32 0,0-6-32 16,3 1-28-16,1-1 11 0,4 2-35 0,1-4-47 0</inkml:trace>
  <inkml:trace contextRef="#ctx0" brushRef="#br0" timeOffset="75921.57">13944 16138 1984 0,'6'6'16'0,"0"-1"18"16,1 0 23-16,-1-3 30 0,-3 0 19 0,-1-2 6 0,3-2 15 0,-2-1 6 16,1-1-8-16,-2 1-16 0,1 3-20 0,-3 0-32 0,2 0-15 15,-2 2-5-15,0-1-11 0,-2 4-5 0,-1-1-5 0,1 3 3 16,-2 1-10-16,1 0 8 0,-4 2-6 0,1 0-3 16,-2 2-1-16,0-1-2 0,0 0-2 0,0 1-8 0,0 0 10 15,1 1-8-15,0-2 2 0,4-1-18 0,-2 1-37 16,2-3-49-16,-2 5-56 0,4-1-58 0,1-5-58 15</inkml:trace>
  <inkml:trace contextRef="#ctx0" brushRef="#br0" timeOffset="76993.25">14222 16041 2520 0,'0'-2'4'0,"0"1"21"0,0-4 18 0,0 0-1 0,0 1 6 0,-1-1 19 16,1 2-2-16,0-1 6 0,1 3-4 0,-1 2-20 15,0-1-22-15,0 2 2 0,-1-2-4 0,1 3-22 0,0 0 6 16,0 1 1-16,0 0 5 0,-2 1-5 0,0 1 14 0,-1 3 8 16,-2 0 13-16,2 1 5 0,-4-2 0 0,0 3-5 15,1-3-4-15,-1 5 5 0,1-4-4 0,0 2-7 16,4-2-14-16,-1 1-3 0,3-1-1 0,0 1-1 0,3-1 0 0,3-2-4 15,-1 0 0-15,3 0-10 0,-3 0 6 0,1-1-6 16,3-4 3-16,-4 1-2 0,0 0-3 0,2-1 2 0,-3-2-5 16,6-2 10-16,-4-1-8 0,4 0 8 0,-1 0-12 15,2-3-5-15,0 0-5 0,-3-1-12 0,1 0-6 0,-1-1 0 16,1 0-1-16,-5-2-2 0,2 3 0 0,-4-1 6 16,-1-1 6-16,-1-1 13 0,0 2 0 0,0-1 3 0,-3-1-2 15,-3 2 1-15,2 1 9 0,0 1-2 0,-1-2 1 16,-1 1 0-16,1 1 5 0,-4 1-4 0,4 1 2 0,2 0-3 15,-2 3 3-15,0-4 5 0,4 4-6 0,-1-1 3 0,1 2-4 16,1-2 5-16,0 1 0 0,1-1-2 0,2 1-2 16,4 0-2-16,-1-2 2 0,-1 2-3 0,6-2 4 0,-2 1-6 15,1 0 1-15,4-1 4 0,-1 3-1 0,1 0 1 16,-1-3 3-16,1 3-2 0,2 3-1 0,-2-3 3 0,2 0-2 16,-2 0 0-16,0 2 5 0,1-2-5 0,-3 1 0 15,-1 3 3-15,3-3-2 0,-6 1-1 0,-3-1 1 0,2 3-1 16,-3-3-4-16,-2 2 1 0,-2 1 1 0,0 0 1 15,-3 1 0-15,0 0 1 0,-1-1 0 0,-2 1 0 0,-1 0 0 16,0 2 2-16,-3 0-1 0,5-2 5 0,-3 1 0 0,4 2 2 16,-4-3-1-16,6 1 1 0,-1 1 3 0,0-2-1 15,3 1 3-15,0-1-5 0,3 0 1 0,0-1-6 0,1 0 1 16,2 0 3-16,0-2-4 0,0 1-2 0,3-1-2 16,-3 0-2-16,5-1 2 0,-2-1 5 0,1 1-3 0,-1-2-1 15,2 1-1-15,-1-1 2 0,1-1 0 0,-2-1 1 0,1 1 2 16,2-1-6-16,-2-2 5 0,-2 2-4 0,1-1 1 15,-1 0 1-15,-3-2 0 0,-2 1-2 0,0 0-2 0,-1-1 3 16,-2 1-6-16,0-1 8 0,0-2-2 0,-2 0-1 16,-1 1 1-16,-2 1-2 0,2-2 1 0,-2-1 1 0,0 0 0 15,-2 1-2-15,2 0 7 0,0-1-7 0,1 0 3 16,-3 1 1-16,1 1-3 0,0-1 2 0,-1 3-2 0,4-1 1 16,-2 2-4-16,0 0 7 0,1 1-6 0,4 1 3 0,-3 2-1 15,3 0-3-15,0 0 8 0,0 0-8 0,0 2-1 16,3-2 0-16,1 3 3 0,-2 1 3 0,1 0 0 0,2 1-2 15,0-3-2-15,1 5 1 0,3-4 8 0,0 1-3 16,0 1-3-16,3-2-3 0,-2 0 1 0,3-1 3 0,3 2 1 16,-2-4 1-16,2 2-3 0,-2 1-3 0,3-3 1 0,-1 2 0 15,2-1 4-15,-1 1-2 0,0-1-6 0,0-1 6 16,-2 3-5-16,0-2 8 0,-3 0 0 0,-1 2-3 0,-4-1-4 16,0 0 1-16,-2 2 5 0,-4-2-8 0,-2 3 8 15,-1-1-5-15,-1 0 0 0,-3 2 6 0,-2 2-2 0,2-2-1 16,-4 1 4-16,1 1 1 0,1 0-7 0,-2-1 9 15,4-1-7-15,-2 0 2 0,3 1 4 0,2-2-1 0,2 1-7 16,-1-2 0-16,4 1 6 0,-1-1-4 0,1-2 5 16,1 1-2-16,0 1-1 0,5-2 1 0,-3 1 2 0,3-2 3 15,0 2-1-15,4-3-8 0,-2 0 2 0,1 0-1 16,3-3 0-16,0 0 1 0,2 1 2 0,0-1-3 0,1-2 0 16,1 2 2-16,-1 0-2 0,3-2 3 0,-4-3 0 0,-2 3-3 15,-1-1 0-15,-1-1 2 0,-3 2-1 0,-3-5 3 16,-3 5-4-16,1-5-6 0,-4 4 0 0,-4-5 3 0,1 3-3 15,-2-3 6-15,-4 1-4 0,1 1-3 0,-3-1 8 16,-1 1-4-16,-3 1 5 0,1 1-8 0,1 2-8 0,-4-2-5 16,1 6-5-16,3-2-25 0,-2 6-18 0,0-2-31 15,-4 6-49-15,4 4-46 0,-1-3-29 0,3 0-48 0</inkml:trace>
  <inkml:trace contextRef="#ctx0" brushRef="#br0" timeOffset="77645.09">15367 15829 1735 0,'6'-2'21'0,"2"-2"16"0,-2 1 11 16,4 0 21-16,-7-2 14 0,1 3 15 0,-3-2 11 0,2 3 8 15,0-3-15-15,-1 4-5 0,-2 0-4 0,0 5-12 16,-2-1 3-16,-1 4-11 0,0 2-9 0,2 1-4 0,-3 4-1 16,1 1-9-16,0 2-7 0,-2 1-7 0,0 0-20 15,-2 1-1-15,2 3-1 0,0 0-6 0,-1 2-1 0,-1-1-4 16,-2 0-4-16,1 0 2 0,3 3 5 0,-3-3-13 16,5-2-32-16,-5 2-17 0,5-3-33 0,-2 3-33 0,1 0-29 15,0-2-32-15,3-4-50 0,-1 1-6 0,2 4-68 16</inkml:trace>
  <inkml:trace contextRef="#ctx0" brushRef="#br0" timeOffset="77848.38">15407 16097 2528 0,'4'-5'12'0,"-1"-1"17"0,0-1 9 0,5-1 3 0,-6-3-3 0,5 3 0 16,-1-1 3-16,11 4 0 0,0-1-10 0,4 2-19 16,4 3-36-16,5-2-26 0,-3 7-34 0,-3-2-21 15,4 1-44-15,5 0-31 0,-1-1-22 0,-6 3-76 0</inkml:trace>
  <inkml:trace contextRef="#ctx0" brushRef="#br0" timeOffset="78562.67">12873 16551 1831 0,'-24'5'2'0,"3"1"6"0,6-1 7 15,3-7 5-15,-4 4 22 0,2-1 16 0,4-1 18 16,4-1 14-16,2 1 4 0,4 0 3 0,0-2 5 0,4 2 3 16,5-6-7-16,8 2-1 0,7 0-15 0,9 0-10 15,10-2-5-15,7 1-7 0,11 0-17 0,13 1-5 16,11-2-12-16,7 2-15 0,11-1-9 0,9 1-1 0,2 0 0 16,11 0 3-16,-1 1 6 0,4 0-6 0,3-1-4 15,-2 4-7-15,-1-4-9 0,-1 3-12 0,-4 1-4 0,-6 0-7 16,-4 0-7-16,-6 0-13 0,-9 1-21 0,-8 3-16 15,-10 1-17-15,-10 0-32 0,-14 0-33 0,-10-1-19 16,-10 4-52-16,-9-6-85 0</inkml:trace>
  <inkml:trace contextRef="#ctx0" brushRef="#br0" timeOffset="79391.7">14066 16509 2132 0,'4'2'18'0,"-2"1"11"0,1-3 5 0,2 0-3 0,-5 0 2 0,0 0 13 16,1 5 15-16,1 1 16 0,-1 5-9 0,1 1-11 16,-2 5-6-16,3 0 0 0,0 7 2 0,-1 2-12 15,0 3-16-15,-1 1-16 0,1 2-14 0,-2-1 6 0,0 1-3 16,0 0 6-16,0-3-9 0,-2 1 1 0,1-1 1 16,-1-3-24-16,-3 1-19 0,0 0-46 0,-4-2-30 0,6-3-45 15,-2-1-8-15,-3 0-105 0</inkml:trace>
  <inkml:trace contextRef="#ctx0" brushRef="#br0" timeOffset="79816.07">13950 16962 2074 0,'-8'1'1'0,"5"-1"17"0,-2 0 8 0,7-1 3 0,-1-2 0 0,-2 2 10 0,2-2 9 0,1 3 3 16,1-1 6-16,4 1-7 0,0-3 4 0,0 3 5 16,-1 0 1-16,5 0-8 0,-2 0-10 0,1 4 1 0,0-2-8 15,0 0-13-15,0 2-6 0,0 1-15 0,-3 0 3 16,3 0 2-16,-4 1-4 0,4 0-5 0,-2 2 3 16,-2-1-12-16,0 0-30 0,1 1-12 0,-1 3-36 0,2-3-21 15,1 1-32-15,-2-3-3 0,1-4 15 0,1 2-34 16,2-2 46-16,-3-1 15 0,3-4 30 0,-3 1 24 0,0-2 38 15,-1-1 9-15,0 2-9 0,-7 3 61 16,0 0 28-16,0 0-52 0,0 0 13 0,0 0 11 16,0 0 2-16,0 0 42 0,0 0-38 0,0 0 49 15,7-40-32-15,-7 40 55 0,0 0-3 0,0 0 6 0,0 0 4 16,0 0-7-16,0 0-12 0,0 0-23 0,4-46-11 16,-4 46-23-16,0 0-6 0,0 0-25 0,0 0-11 15,0 0-54-15,4 42-51 16,-12-20-79-16,-1 0-70 0,-3 2-101 0</inkml:trace>
  <inkml:trace contextRef="#ctx0" brushRef="#br0" timeOffset="81545.94">13719 17584 1735 0,'2'0'-26'0,"1"0"35"0,-3 5-21 0,0-8 47 0,3 1-33 16,-3 2 14-16,0 4 9 0,0-4 4 0,4 0 26 0,-8 0-28 15,8 1 22-15,-8-1-47 0,8 0 39 16,-8 0-17-16,4 0 9 0,4 2 7 0,-4-2 11 0,1 6 6 16,2-4 6-16,-3 5 6 0,1-3 9 0,-1 7 14 15,0-3-13-15,0 7-10 0,-1-1 1 0,1 3-4 16,-4 5-4-16,4-2-5 0,-4 5-17 0,1-5-8 0,0 0-8 15,0 2 5-15,-1 2-13 0,1 0-10 0,0-1-6 0,-3 3 5 16,4-5 3-16,-1 6-5 0,-2 3 4 0,2-6-4 16,-2 5-1-16,2-5 2 0,0 1 7 0,-2-5-10 0,2 3 0 15,0-4 6-15,0-2-7 0,3-2 0 0,0-1 2 16,0-5 1-16,0 0-4 0,0-3 0 0,0-2-1 0,3-1-12 16,-3-3 2-16,0 0-5 0,3-2-7 0,0 1-4 0,0-3-2 15,1 1 1-15,0-2 0 0,3 2 13 0,-1-1-3 0,-1 0 8 16,1 0 5-16,0 1 1 0,2 1 4 0,1 0 3 15,-5-1 0-15,5 1-6 0,-2 2 5 0,3-3-8 0,3 3 2 16,0-1-3-16,4 1-12 0,-4 0-8 0,9 0-10 16,-1 1 0-16,1 2-4 0,3-3-1 0,5 2-7 0,-1 1 0 15,3-1 8-15,2-2 4 0,0 4 12 0,2-4-1 16,-6 0 1-16,3 0 11 0,1 0 1 0,2 0 4 16,0-2 6-16,0 2 1 0,3 0-1 0,0 0 1 0,7-2 5 0,-2 2-7 15,-3 2 7-15,0-2 0 0,-4 0-7 0,-4 0 5 16,-3-2 1-16,-1 2 0 0,-8 0 2 0,-4-4 8 0,-4 3 9 15,-1-1 2-15,-11-2 5 0,1 0-3 0,-4 1 0 16,-2-2-2-16,-5 2 1 0,-4-2-10 0,-4-1-10 0,0 1 1 16,-2-1-3-16,-5 1-1 0,-2 0-3 0,-1-2 4 15,0 3 1-15,4-2-2 0,0 1 3 0,-1-2-1 0,8 1-4 0,-1 1 2 16,4-1 4-16,1 1-1 0,5-4-5 0,1 1 1 16,1-1 0-16,5-1-6 0,0-1 6 0,0-1 2 15,5-2-1-15,1 1-5 0,2-1 6 0,3 0-2 0,0-1-3 16,1 1 5-16,0-2 0 0,-1 0-1 0,3 1-4 15,-3 3 4-15,1-3-4 0,-2 3 0 0,0-2 4 0,0 4 1 16,0-7-1-16,-3 5-3 0,-1-5 3 0,-1 3-1 16,3-5-2-16,-4-1 3 0,3 2-1 0,-4 0 0 0,2 0-6 15,-2-1 5-15,0 4-2 0,-1-4 1 0,-2 4 4 16,3 1 0-16,-3 1-2 0,0 1 0 0,0 3 9 0,0 1-8 16,0 2 4-16,-3 1-5 0,3 2 1 0,-2 0 1 15,1 3-3-15,-2 0-4 0,-1 0 2 0,0 0 3 16,-1 3-2-16,-3 0 5 0,0-1-5 0,0 1 1 0,2 0 5 15,-5 3 3-15,5-1-5 0,-4-3 3 0,-1 4 0 16,3-2-3-16,0 0 4 0,-2 1-3 0,0-2-1 0,0 1-3 16,0-2 4-16,1 0-2 0,-2 1-4 0,3-1 4 15,-1 0 0-15,-1-2 2 0,-3 1-5 0,3 2 6 0,-2-3-4 16,1 0 2-16,-4 2 4 0,0-2 0 0,0 0-6 16,-5 0 1-16,1-2 5 0,1 2-6 0,0 0 3 15,-1-3-2-15,2 2-5 0,-5-1 0 0,-2 0 3 0,0 1-2 16,0-1 2-16,-1-1 0 0,-5 2-5 0,0-3 2 0,0 4 6 15,2-3-3-15,2 1 1 0,0 2 1 0,3 0-2 16,-1 0-2-16,4 0-2 0,2 0-13 0,1 2-12 16,1 1-16-16,4 1-9 0,0-3-7 0,2 5-5 0,0-6-5 15,5 8-10-15,0-8 7 0,2 3 10 0,2-1 13 16,-3-2 6-16,4 0 24 0,-2 0-23 0,4 0 34 0,-4 0-33 16,2 0 25-16,0-3-1 0,0 4-11 0,0-4-6 15,-2 6-29-15,2-4 20 0,-1 4-38 0,1 0 42 0,0-2-37 16,0 8-12-16,-4-9-9 0,4 5 3 0,0-5-5 15,0 4-4-15,0-8-7 0</inkml:trace>
  <inkml:trace contextRef="#ctx0" brushRef="#br0" timeOffset="82062.37">13735 17636 1656 0,'3'1'14'0,"0"4"-18"0,2-5 40 0,0 6-30 0,-4-4 9 15,1-1 11-15,1-2 10 0,1 7 2 0,-4-5-15 0,5 0 26 16,-1-1-40-16,0 0 33 0,0 4-6 0,1-3-10 16,-1 2-9-16,1 0 6 0,3-1 5 0,-4 2-5 0,3 3-6 15,-1 1 6-15,1 1-4 0,0-2 1 0,3 4 7 16,-4-2-1-16,4 5-3 0,-1-3 1 0,2 2 3 16,-3-1-5-16,3 1 0 0,0-1 0 0,-1-5-10 0,-1 2-7 15,2 0-2-15,-1 1 2 0,1-3-4 0,0 2 0 16,-3 0-1-16,1 1 0 0,-1 1 5 0,0-1-4 0,-3-1 3 15,0-1-4-15,-1-3 0 0,-1 1 5 0,1-1-6 0,-1-2 2 16,0 1-3-16,0-2 4 0,-1 0-2 0,1 0 0 16,0-1 3-16,-1-1-4 0,6 0 5 0,-5-1-8 0,3-1-2 15,-3 2 0-15,2-3-2 0,0-1 1 0,3 3-8 16,-4-2-2-16,-2-3-1 0,4 1 1 0,-1 1-1 0,0-3-1 16,3 1 0-16,-4-1-2 0,1 0 3 0,0-1-3 0,3 0-3 15,-5 4 4-15,8-4-3 0,-5 1 0 0,1 3-2 16,-1 0 2-16,5-3-3 0,-3 6 14 0,-3-5 0 0,3 1 5 15,-1-3 5-15,2 1 2 0,-6-5-1 0,6 0 3 16,1 0 11-16,1-3-14 0,3 3 1 0,5-2 0 0,0 2-4 16,2 1 0-16,1 2 5 0,0 0-1 0,3-1-6 15,-6 4 5-15,3 0 2 0,-4 1-1 0,-1-1 3 16,0 1-2-16,-4 1-1 0,-2 0 2 0,-2-1 5 0,-2 3-2 16,-4-2 3-16,0 2 1 0,1 2-2 0,-8-2-1 15,1 2 4-15,0 0-3 0,-4 0-7 0,0 0 2 0,-3 0-1 16,2 2 1-16,0-2-4 0,-1 2 6 0,1 1-13 15,0-1-3-15,3 0-10 0,-1 2-17 0,3-3-10 0,0 0-35 16,6-1 15-16,-5-1-44 0,2 2-63 0</inkml:trace>
  <inkml:trace contextRef="#ctx0" brushRef="#br0" timeOffset="85533.28">15407 17578 1454 0,'7'-5'38'0,"1"2"-39"0,0-1 49 0,-3 1-26 0,-3-4 33 0,1 2-22 0,1 5 3 0,3-5 6 16,-1 6-35-16,-3-5 45 0,1 5-46 0,-1-5 28 15,0 5-26-15,1-5 30 0,-1 0-1 0,-3 0-4 16,0 2 1-16,0-3-5 0,0 0-1 0,0 1 1 15,-3 0 4-15,-1 0-4 0,2-1-1 0,-1 3 0 0,2-3-7 16,-6 2 1-16,1 2-1 0,-1-1-6 0,0 2-6 16,-3-1-4-16,0 1-5 0,-2 1-1 0,2 1 8 0,-2-2-6 15,-1 1 3-15,-3 1-1 0,2-1 2 0,1 1-2 0,-1 3 9 16,2-2 1-16,-4 2-1 0,5-1 4 0,-1 0-1 16,0 2 5-16,2 1-3 0,2 0 6 0,-1 0-3 15,1 1 0-15,0 0-4 0,3 0-1 0,1 0 0 0,-4 1-3 16,6-2-2-16,-2 4-5 0,2-5-1 0,0 3-2 15,1 1-1-15,1-2 4 0,0 0-8 0,1 0 3 0,1-1 2 16,1 1 1-16,-3-2 0 0,5 2-4 0,1-2 4 16,0-2-4-16,-2-1 5 0,4 1 0 0,-2-2-4 0,3 3 2 15,-1-3 0-15,0 0-1 0,0-1 1 0,3 0-1 16,2-1-1-16,-2 0 1 0,-2 0 1 0,1 2-2 16,2-2-2-16,0 0 5 0,-3 1 0 0,0-1-1 0,-1 2 0 0,2-2-5 15,-4 0 2-15,4 2 1 0,-6 1-3 16,1 0 2-16,0 0-1 0,-2 2 0 0,1-2 0 0,-4 2 5 15,1 0-3-15,1 1 0 0,-2-1 3 0,0 2-3 0,0-3-2 16,0 2 3-16,-2-1 0 0,2 0 1 0,-1 3-2 0,1-4-1 16,0 1-2-16,-4 0 4 0,1 1 3 0,3-3-7 15,0 1 2-15,-2-1 0 0,1 0 2 0,-2-2-1 16,1 3 2-16,0-4-2 0,-1 0-1 0,2 0 6 16,-4 4-2-16,2-4-3 0,0 0-2 0,1 0 3 0,-3 1 0 15,2-1-1-15,-2 3 3 0,2 0-3 0,0-2-1 16,-3 0 2-16,1 1 4 0,2-1-4 0,-3-1-1 0,-1 0 2 15,2 0-3-15,-2 0 0 0,2 0 3 0,-1 0-4 16,-1 0 1-16,2 0-1 0,-2 0 2 0,4 0-2 0,-5 2-1 16,1-1 3-16,2 0-1 0,-4 1 1 0,3 0-2 0,-2 1 4 15,3 1-6-15,-4 0 4 0,2-1 1 0,-1 1 1 16,3 0-4-16,-3 1 1 0,-1 2 2 0,3-1 0 0,-1 0 3 16,-1 2-4-16,2-1 2 0,-2 1-4 0,4 0 5 15,-3 2 1-15,2-2-2 0,-1 1-1 0,0 1-1 0,1 0-2 16,0-1 1-16,2 0 4 0,-2 2-4 0,-1 0 2 0,0 0 1 15,3-2-1-15,0-1 2 0,-4 2 0 0,4-4-1 16,-2 3-2-16,-1-4 1 0,5 2-1 0,-4 0 0 16,1-1-1-16,1 0 0 0,0-1 1 0,1 0 0 0,1 1 2 15,-2-2-1-15,-1 1-1 0,0 2 3 0,3-3-3 16,-3 2 1-16,1-1 1 0,1 0-1 0,-1-1-3 0,0 2 6 16,1-1-2-16,1-1-2 0,-2 0 0 0,3 1 1 0,-4-2-1 15,0 1 2-15,4-1 0 0,-1-2-4 0,-1 1 3 16,0-1-2-16,2-1 3 0,0 0 4 0,0 2-5 0,-1-4 0 15,1 2 1-15,0-1-1 0,0 1-1 0,0 0 2 0,1-2-2 16,-1 2 0-16,0 0 5 0,2 0-5 0,-2 0 1 16,2 0 1-16,-2-1 1 0,0 1-4 0,1 0 3 0,-1 0-3 15,0-1 4-15,0 1-2 0,0 0-1 0,0-2 0 16,4 2-1-16,-4 0 1 0,0 0 1 0,0 0-1 0,0-2-3 16,0 2 2-16,0 0 0 0,4 0-1 0,-4 0 1 0,3-2 2 15,0 2-3-15,0-2 0 0,4 2-3 0,-2-1 5 16,0 2-3-16,2-1 3 0,-1 0-1 0,-1 0 0 0,2 0 1 15,-3 0 2-15,4 0 1 0,-2 0-3 0,1 0 3 16,-1 0-2-16,3 0 2 0,-1 0-2 0,-1 0-1 0,2 0-1 16,-1 0-2-16,-2 0 3 0,2 0 0 0,0 2 1 0,0-2 0 15,-2 0-4-15,-1 0 1 0,2 0 1 0,-3 0 4 16,2 0-8-16,-1 0 4 0,-2 0 0 0,1-2-3 0,0 2 4 16,0 0 2-16,-1-1-4 0,0 1-2 0,0 0 6 15,2 0 1-15,-2-2-4 0,-2 2-1 0,3 0 6 0,-1 0-4 16,2 0 3-16,-2 0-2 0,-1 0 0 0,1 0-4 15,3 0 4-15,-3 0 3 0,0 0-8 0,2 0 0 0,-2 0 3 16,2 0 1-16,-2-3-5 0,2 3 5 0,1 0-7 0,-3 0-4 0,2 0 5 16,-2-1 1-16,2-2-2 0,-2 3 1 15,0 0 4-15,2-2-4 0,-2 0 7 0,0 1-1 0,-1-1 1 16,-1 2-1-16,3-2 0 0,-3 0 1 0,2 1-3 16,-1-2 2-16,1 1-3 0,-1 0 3 0,1 1-2 0,1-2 2 15,0 2-3-15,0-3-2 0,-2 4 5 0,3-1 0 0,1-2 1 16,-4 1-2-16,4 1 1 0,0-1-1 0,-1 0-1 15,0-1 4-15,1 3-3 0,-2-4 1 0,3 3-1 0,-4-3 2 16,2 2-1-16,0 1 2 0,1-3 2 0,-2 1-6 16,-1 1 4-16,0-5-2 0,1 3 2 0,-4-1 0 0,3 0 2 0,-3-1-5 15,2 1 1-15,-2-2 2 0,2 2-2 16,-1-3-1-16,-1 2-1 0,2-1 1 0,0-1-5 0,-1 0 5 16,2-2-1-16,-3 3-2 0,4-4-1 0,-1 2-5 0,0 0-2 15,1-1-3-15,1 1-6 0,0 1-3 0,-2-3-2 16,4 2 0-16,-1 0 3 0,-3 1 1 0,3-3-2 0,1 2 3 15,-3-1 5-15,1 1-2 0,0 2 3 0,-2-1 0 16,3 0-4-16,-1 1 2 0,-2 3 1 0,2 1-3 0,0-2 2 16,-2 2 5-16,5 3-3 0,-7-1 0 0,2 1-1 15,2-4-5-15,0 3 7 0,2-3 3 0,-3 2-2 0,2-5-4 16,1 3 3-16,-3-5-11 0,3 2-1 0,-4-2 0 16,6 4-2-16,-6-4-4 0,2 2 3 0,0 0 2 0,-2 0-4 0,1 1 16 15,0 1 4-15,-4 0 3 0,2 2 2 0,1-2 6 16,-3 2-2-16,3 0 2 0,-3 0 2 0,0 1-3 15,0 2 4-15,-3-2 1 0,3 2-4 0,0 0-5 16,0-1 5-16,0-1-1 0,0 1 5 0,0 0-6 0,0-1 0 16,-1 2 3-16,1-2-4 0,0-1 8 0,0 1-5 0,-2 2-2 15,2-2 1-15,0-1 3 0,0 2-4 16,2-2 0-16,-2 2 8 0,0-2-5 0,0-1 1 0,1 4 3 16,-1-4-8-16,-1 1 4 0,1-1 2 0,-2 2-4 0,2-1-2 15,-2 0 3-15,2 2 7 0,-1-3-2 0,-1 3 8 0,-1-1-7 16,1 0 3-16,1-1-1 0,-1 1-1 15,-3 2 1-15,4-4-7 0,-3 3-1 0,-1-2-5 0,7 0 5 16,-8 2-2-16,6 0-1 0,-6-5 3 0,6 6-5 16,-7-2 5-16,7 2-2 0,-3-3 4 0,-3 0-4 0,-2 2 0 0,5-2 5 15,-2 2-3-15,0 0 1 0,2-1-3 0,0 2 4 16,1-2-5-16,-1 1 7 0,2-1-5 0,-4 2 0 16,2-1 4-16,3 0-1 0,-3 1 0 0,3-4-1 15,-3 4 1-15,3-2-3 0,-2 1 5 0,0-1-2 0,-1-1-2 16,3 2 1-16,0-1 5 0,-3 0 2 0,3 2 1 15,-2 0-1-15,4-1-1 0,-2-1 6 0,0-1-1 0,0 2-2 16,0-1-4-16,0 0 1 0,0-1-1 0,0 3 6 16,-2-2 0-16,2 2-4 0,0-3 1 0,0 2 4 0,-1-1-2 0,-1 1-4 15,2-1 3-15,-1 1-7 0,1 0-3 0,0-1 1 16,0 2-4-16,0-1 1 0,-5-2-3 0,5 3 6 16,-3 0-4-16,1 0 2 0,-1-1 2 0,2 1-5 15,-3 1 5-15,1-1-1 0,3 0 3 0,-5 0-6 16,2 0 6-16,1 0-4 0,-2 0 2 0,4 0 0 0,0 0-4 15,-3 0 3-15,3 0-1 0,0 0 1 0,3 0-5 0,-3 0 5 16,4 0-1-16,-4 0 4 0,0 0-1 0,2 0-4 16,-2 0 12 15,0 0-11-15,0 0-4 15,21-5-8 0,-21 5 30-15,16 11-10-16,-16-11 9 15,0 0 18 1,0 0 0-16,0 0 3 0,0 0 11 16,0 0-2-16,0 0-2 0,0 0-4 0,0 0-7 0,0 0-10 15,0 0 1-15,34-59-32 16,-12 15-14-1,-17 32 10-15,3 0 2 0,-3-3-5 16,4 0 7-16,-2-2 0 0,-3 3-3 0,1-5 10 0,0 0 1 16,-2 1-3-16,-3-1 4 0,4 0-2 0,-3 1-8 15,2 1-1-15,0 1-2 0,-3-1-1 0,3 3 0 0,-3 4 3 16,4-1-4-16,-4 11-2 0,0 0-1 16,-5 17 39-1,5-17-4 1,0 0 8-16,0 0 14 0,0 0 3 0,0 0 5 15,-17 105 0-15,13-88-6 0,-1-2-8 0,2 1 3 0,0-3-5 16,-2 3-6-16,-1-4-6 0,6 1-5 0,-3-2 0 16,2 2 2-16,1-2-7 0,0 0-2 0,1-4 1 0,-1 2-5 0,0-1-2 15,3 0 2-15,-3-2 1 0,4-1-6 0,-4-1 3 16,2 2-2-16,-2-5 2 0,2 3 0 0,-1-4 0 16,-1 0-4-16,0 3 1 0,0-3 3 0,0-3 2 15,-1 3 2-15,1 0 0 0,-2-2-1 0,0-1-2 0,2 1 1 0,-2-3-3 16,0 1 4-16,2-3-4 0,0 4 0 0,-3-3-4 15,3-1 2-15,0 0 1 0,0 0 3 0,0-1-4 16,0-1-2-16,0-1 3 0,3 1 1 0,-3-2-1 16,0-1 0-16,4 1 0 0,-2-1-3 0,1 1 4 0,1 2-1 15,-3-3-1-15,2 6-1 0,-1-2 0 0,1 3 1 0,-1 4 1 16,0-1-6-16,-1 1 2 0,-1 2 3 0,-3 2-2 16,0 1-1-16,-1 2 4 0,-2 3-3 0,-3 0 0 15,1 4 2-15,-2 3 3 0,1 0 1 0,-4 0-2 16,2 5-43-16,0 4-76 0,-2-6-79 0</inkml:trace>
  <inkml:trace contextRef="#ctx0" brushRef="#br0" timeOffset="89202.72">12070 14893 1680 0,'0'0'16'0,"0"0"15"0,0 0 2 0,0 0 14 0,0 0 12 0,0 0 8 15,0 0 10-15,0 0 10 0,0 0-7 0,0 0-9 16,0 0 5-16,0 0-8 0,0 0-7 0,0 0 2 0,0 0-10 16,0 0-1-16,14-27-12 0,-14 27 0 0,0 0-9 15,0 0-2-15,0 0-7 0,0 0 6 0,19-8-12 16,-19 8 4-16,0 0-2 16,0 0 4-16,2 17 0 15,-2-17-5 1,-56 60-17-16,18-27 2 15,27-28 6-15,11-5 11 32,-39 16-12-17,39-16-28-15,0 0 4 16,0 0 14-16,20 27-14 31,59 41 21-15,-66-59 2-16,-5-4-4 15,3 3 2-15,-2-1-15 0,0 3-2 0,-3-2-15 0,1 4-27 16,0-1-22-16,-4-3-31 0,2-2-19 0,-5-6-31 16,0 0-20-16,0 0-3 0,0 0-37 0,0 0-71 0</inkml:trace>
  <inkml:trace contextRef="#ctx0" brushRef="#br0" timeOffset="89423.45">12068 15038 2157 0,'0'0'-27'0,"0"0"4"0,0 0 40 0,0 0 12 0,0 0 10 16,0 0 11-16,-23-46 10 0,23 46 43 0,0 0 2 0,0 0-10 15,0 0 1-15,0 0-2 0,0 0-10 0,0 0-4 16,31-6-2-16,-31 6-7 0,0 0 1 0,0 0-7 0,117 9-14 16,-95-9-7-16,-1 2-5 0,-1-1-5 0,-2 2-11 15,-2-3-5-15,-2 2-12 0,-2-2-6 0,-2 1-22 0,-2 1-26 16,1-5-45-16,-6 8-56 0,-3 2-75 0,4-3-23 15,-8 1-159-15</inkml:trace>
  <inkml:trace contextRef="#ctx0" brushRef="#br0" timeOffset="91111.4">14092 15693 1656 0,'4'-11'52'0,"-1"3"-32"16,3 0 15-16,-3 1 8 0,0 1 10 0,-1 0 18 0,-1 2 6 15,1 0 16-15,1 3-43 0,-3-3 36 0,0 4-12 0,0-2-9 16,3 4-6-16,-3-4-3 0,0 5-3 0,0 0-7 16,4 0-7-16,-1 4 37 0,-1 0-39 15,-1 2 5-15,2 0-10 0,-3 0 0 0,2 3 0 0,1-1 3 16,-3 4 4-16,0 0 1 0,-3 0-1 0,1 1-9 0,-1 1-3 16,2 0-3-16,-4 0-7 0,1-3-3 0,-2 2-10 15,4-1-3-15,-2-2 3 0,-1 0 2 0,2-2-1 0,2-1-3 16,-3 1-3-16,3-4-1 0,1 0 2 0,0-1 2 15,0-3 1-15,0-1-3 0,1-1-1 0,1 2 5 0,0-6-2 16,-1 1-2-16,5-2 1 0,-1 0 3 0,1-5-2 0,-1 4 3 16,2-5-3-16,-1-3-4 0,1 2 4 0,1-1 3 15,-3-2-3-15,0 2-5 0,0-4-2 0,-1 2-2 0,1-1 8 16,-2-2-1-16,1 3-5 0,-1-1 1 0,0 0 3 16,-3 3-1-16,3 1 1 0,0 3 4 0,-1 0-9 0,0 4 3 15,0 2 8-15,1 0 0 0,-1 2-4 0,1 2 4 0,1 0-1 16,-4 2 1-16,3 0 1 0,-2 2 5 0,1 3-7 15,0-1-3-15,-2 1 2 0,1 0-2 0,-1 2 3 0,3-1-2 16,1 0 5-16,3 1-8 0,-4-2-1 0,2 2 2 16,0-3-32-16,1 1-13 0,-1-1-38 0,-2-1-25 0,0 5-37 15,-6-6-30-15,6 2-25 0,0-4-1 0,-3 0-12 16,-4-1-29-16</inkml:trace>
  <inkml:trace contextRef="#ctx0" brushRef="#br0" timeOffset="91336.62">14156 15827 1767 0,'-4'-2'21'0,"-2"1"6"0,6-3 12 0,0 2 24 16,0-1 19-16,-2-6 12 0,1 3 15 0,1-4 12 15,3-2-10-15,0-2-8 0,0 4-14 0,2-8-24 0,3 3-13 0,0-3-11 16,2-1-10-16,-4-1-10 0,8-1-13 16,-4-1 0-16,-1-4 3 0,4 2 0 0,1-3-8 0,-3 0 3 15,6-1-9-15,-2 5-3 0,0 0 5 0,0 3-6 16,-1 2-4-16,-4 7-29 0,-4 2 1 0,1 6-5 0,-8 6-2 15,1 5-14-15,-8 3-12 0,4 8-18 0,-11 1-14 16,4 3 2-16,0 4-21 0,-3 2 3 0,-2-1-25 0,2 3-61 16</inkml:trace>
  <inkml:trace contextRef="#ctx0" brushRef="#br0" timeOffset="93985.99">18300 15920 1863 0,'3'0'-32'0,"-6"-3"57"0,6 2-34 15,-3 2 21-15,0-1 12 0,0 0 12 0,-3-1 17 0,3 2 16 16,0-2 41-16,3 2-48 0,-3-2 38 0,0-3-20 15,0 4-3-15,4-5-2 0,-1 3-7 0,0-2-5 0,0 1-7 16,2 2 7-16,3-3 5 0,0 1 2 0,-2 1-6 16,1 2-13-16,3-3-7 0,-2 0-9 0,0 2-2 0,4-1-26 15,0 2-33-15,-1-1-45 0,3 1-32 0,1 3-44 16,0-3-39-16,3-2-62 0,-3 1-19 0,3-1-104 0</inkml:trace>
  <inkml:trace contextRef="#ctx0" brushRef="#br0" timeOffset="94190.3">19113 15839 1524 0,'7'0'45'0,"-7"-2"-32"0,6 4 38 0,-4-2-29 16,-2 0 4-16,0 3-2 0,0-2 2 0,1-1-3 15,-1 0-41-15,8 1 31 0,-7 2-31 0,4-3 26 16,5 0-4-16,-1 1-1 0,2-1 0 0,2 0 3 0,3 0-6 15,0-4-21-15,6 3 9 0,-2-3-55 0,-1 2 9 0,6-1-23 16,-1 3-24-16,1-5-40 0,-1 1-38 0</inkml:trace>
  <inkml:trace contextRef="#ctx0" brushRef="#br0" timeOffset="94689.53">19913 15794 1617 0,'5'2'20'0,"-2"-1"-37"15,0 0 56-15,1 2-35 0,-3-3 42 0,-1 0-36 16,2-1 1-16,-1 2-2 0,4-1-23 0,1 0 36 0,1-1-23 16,-1-1-16-16,2 1 4 0,4 0-12 0,4-1 45 15,8-1-49-15,1 3 27 0,5-1-8 0,5 2-38 0,5 0 37 16,0 1-49-16,8 0 46 0,-3 0-48 0,4 1 50 16,-2 1-30-16,2 1 2 0,2-3-3 0,-2 2 8 0,0-3-3 15,-2 2-1-15,1-3-1 0,-6 0-3 0,1-2 2 16,-5 1 6-16,0-1-1 0,-5-1 7 0,-3-1 3 0,-1 1 0 15,-4-2 3-15,-2 1 11 0,-5-2 11 0,1-1 15 0,-3 2 21 16,-2 0 19-16,-4-2 21 0,-1 0 17 0,-1 3 29 0,-2-1-26 16,-3 2 0-16,-3 0-8 0,0 2 0 0,-3-1 1 15,2 1-8-15,-3 2 5 0,1-1-15 0,2-1 32 0,1 1-2 16,-5-4-5-16,5 4-13 0,-1-1-16 0,2 2-14 16,-1-2-16-16,0 1-14 0,5 0-14 0,-4 0-6 0,4 0-1 15,1 0 0-15,4 0 0 0,6-3 1 0,0 3-3 16,6 0 0-16,1 0-4 0,4-3-12 0,5 6-11 0,1-3 1 15,0 0-13-15,-3 0-6 0,5 0-13 0,-5 0-8 16,5 0-3-16,-2 0-9 0,5 0 6 0,0 0-8 0,3-4-20 16,7 4 36-16,-1-4-3 0,2 3-12 0,-1-1-5 15,-2 1 5-15,1-1-13 0,-4 1-3 0,2 1 7 0,-3-2-40 16,-3 2-7-16,2-2 18 0,-1-2 14 0,1 3 21 0,-6-3 41 16,4 1 48-16,-6 1 51 0,1 0 35 0,-1-1 41 15,-3 2 9-15,-2-2-2 0,1-1 2 0,-3 2-20 0,-1-1-29 0,0-1-62 16,-2 1 23-16,-1 2-66 0,-1-2 34 15,0 0-40-15,-1 2 9 0,1 1-32 0,1-4-28 0,1 4-12 16,3 0-114-16</inkml:trace>
  <inkml:trace contextRef="#ctx0" brushRef="#br0" timeOffset="94890.2">23416 15655 1879 0,'0'0'17'0,"0"0"11"0,0 0 18 0,0 0 14 0,0 0 11 16,24 4 3-16,-24-4-3 0,0 0 1 0,0 0-19 0,0 0-19 16,0 0-57-16,20 0-15 15,-20 0-9-15,0 0-9 0,0 0-12 0,0 0-7 0,0 0 2 16,0 0-8-16,0 0 36 0,171-11-53 0,-142 11 23 0,-1-2-15 16,-1-1 0-16,1 1-17 0,-1 0-31 0,3 1-19 15</inkml:trace>
  <inkml:trace contextRef="#ctx0" brushRef="#br0" timeOffset="95035.34">24273 15646 1735 0,'0'0'-36'0,"0"0"19"0,0 0 39 0,0 0-42 0,0 0 45 0,0 0-43 15,0 0 42-15,0 0-6 0,33-18-64 16,-33 18 14-16,0 0-82 0,0 0-7 0</inkml:trace>
  <inkml:trace contextRef="#ctx0" brushRef="#br0" timeOffset="95221.41">24994 15595 1855 0,'0'0'-44'0,"0"0"28"16,89 0 8-16,28 0 9 15,-101-1 44-15,3 2-53 0,-1-2 27 0,2-1-3 0,2 0-2 16,0 1-8-16,3-1 1 0,2 1-16 0,2-1-5 16,-1-1-12-16,5 0 23 0,-1 1-70 0,3-1 8 0,1 0-19 15,0 0-26-15,-3-2-30 0,1 2-29 0</inkml:trace>
  <inkml:trace contextRef="#ctx0" brushRef="#br0" timeOffset="95360.54">26139 15528 1602 0,'25'2'0'0,"1"-1"3"0,-10 0 27 0,1 0-33 0,-8-2 53 0,1 2-32 15,-2-1 8-15,-4 3 12 0,-2-1 14 0,0-4 2 0,-1 4-25 16,-4-2 33-16,5-2-58 0,-2-1 35 0,0 1-5 16,0-1-16-16,5 0-13 0,-2 0-14 0,2 1-28 0,4-2-11 15,0-1-23-15,4 0 2 0,3 3-39 0,1-1-37 16,5-2-74-16</inkml:trace>
  <inkml:trace contextRef="#ctx0" brushRef="#br0" timeOffset="95514.63">26972 15506 1976 0,'12'-2'-31'0,"-2"-1"3"0,-2-1 9 0,-1 1 10 0,-1 1 14 0,0-3 6 0,2 0 11 15,2 1 13-15,0 0 37 0,0 1-1 0,3-2-7 0,1 2-14 16,2-2-10-16,0 2-9 0,-3 1-13 0,1 0-30 16,-3 0-21-16,5 0-34 0,3 0-18 0,4 0 3 0,1-1-18 0,-2-1-37 15,8 4-35-15,2-3-47 0</inkml:trace>
  <inkml:trace contextRef="#ctx0" brushRef="#br0" timeOffset="95673.78">28002 15442 1385 0,'14'0'-1'0,"-4"0"7"0,2-4 9 16,-2 2 3-16,-4-1 10 0,0 1-1 0,1-4 2 15,-2 3 0-15,1-2 1 0,-2 1-8 0,0 0-10 0,0 0-18 16,1 3-23-16,0-3-15 0,1 0-18 0,0 2-30 15,1 1-48-15</inkml:trace>
  <inkml:trace contextRef="#ctx0" brushRef="#br0" timeOffset="95845.54">28769 15378 1594 0,'3'-3'2'0,"3"2"5"15,-6 0 5-15,5-2-27 0,-3 2 51 0,2-1-45 16,-1 1 48-16,1-2-50 0,-1 2 49 0,3 0-57 0,1 1 28 0,-2-3-22 16,7 6-51-16,-6-2 13 0,7 0-108 0</inkml:trace>
  <inkml:trace contextRef="#ctx0" brushRef="#br0" timeOffset="96128.27">29642 15418 1602 0,'9'0'3'0,"-4"-1"6"0,4 1-29 0,-5-2 48 15,0 2-43-15,1-3 51 0,2 0-49 0,-1 1 50 16,-2-1-53-16,4 3 46 0,-3-4-21 0,5 2 4 16,1 0-7-16,-2 0-6 0,1-1-3 0,2 1-14 0,3 0 10 15,-1 0-28-15,2 2 51 0,-2-3-56 0,3 3 54 0,4 0-46 16,-2 0 55-16,0-2-39 0,3 2 40 0,1 0-23 0,0-2 2 15,-1 4 3-15,0 0-6 0,-3-2 4 0,3 3-9 0,0 1 3 16,0-3-5-16,-3 2 9 0,3 0-5 0,2-1-3 16,2 4 1-16,1-5-1 0,-2 3-1 0,3-1-8 0,-1 0-7 15,0 0-24-15,0 1-3 0,-2-2-4 0,1-1 0 0,0 2-13 16,0-3-3-16,-3 3-8 0,0-3-11 0,0 0 4 16,3 0-25-16,-6-6-19 0</inkml:trace>
  <inkml:trace contextRef="#ctx0" brushRef="#br0" timeOffset="96176.9">30761 15405 148 0,'18'-1'-1'0,"1"1"-3"0,1 0 4 0,1 0-1 0,-2 0-8 0</inkml:trace>
  <inkml:trace contextRef="#ctx0" brushRef="#br0" timeOffset="96346.05">31517 15382 1431 0,'5'-4'22'0,"-4"3"0"0,3-1 1 16,-1 1 3-16,-2 1 0 0,3 1 3 0,2-2-2 0,6 1-1 16,0 0-22-16,1 1 1 0,5 1-5 0,3-2-3 0,3 3-32 15,3 2-25-15,6 0-31 0,-2-1-66 0</inkml:trace>
  <inkml:trace contextRef="#ctx0" brushRef="#br0" timeOffset="97040.35">32303 15497 1920 0,'16'-3'16'0,"3"1"25"0,3-3 25 16,-1 0 13-16,1 2 5 0,1 2-1 0,6 0 2 0,-2 1 3 0,6 0-13 0,-3 1-23 0,1-1-24 16,4 1-15-16,-1-1-1 0,-1 3-1 0,-3-1-17 0,0-1-42 0,0 3-50 15,-2 0-53-15,-2-3-18 0,-2 2-113 0</inkml:trace>
  <inkml:trace contextRef="#ctx0" brushRef="#br0" timeOffset="101377.95">20819 16492 1720 0,'0'0'-31'0,"0"0"52"16,-15-6-1-16,15 6 3 15,0 0 39-15,0 0-41 0,0 0 22 16,0 0 7-16,0 0 13 0,0 0 6 0,0 0 5 16,0 0-1-16,0 0-9 0,0 0-5 0,0 0-1 0,0 0-5 15,0 0-17-15,0 0-4 0,0 0-4 0,0 0-10 16,0 0 1-16,0 0-12 15,22-1 0 17,33 44-1-17,-52-39-3-15,-1 3-1 0,-2 0 1 16,1-2 0-16,-2 0 2 0,-1 1 0 0,1 0 4 16,-3-1-5-16,0-3-1 0,-6 4 0 0,2-2 3 15,-3-1-4-15,-1 1-2 0,-1-2 2 0,-3 4-4 0,2-4 1 16,-2-1 3-16,0 2-1 0,1-2-4 0,0-1 2 15,1 0 2-15,1 0 1 0,4-2-1 0,-4-1 2 0,7 1-3 16,0-1 3-16,2-2-1 0,1 1 0 0,0-3-2 16,3 0-1-16,-3 0 2 0,6-2-2 0,-3-2-2 0,1 0-2 15,1-3 3-15,1 0 0 0,1 4 1 0,-4-2-2 16,3 3 0-16,-2-1-1 0,3 3 0 0,-3 2 5 0,2-2-2 16,1 5-1-16,0 0-4 0,2-1 4 0,-2 1 1 15,2-1-5-15,0 6 8 0,1-3-7 0,0 4 3 16,1-3 0-16,1 1 2 0,-3 1 0 0,3 3-2 15,-1-4 6-15,-1-1-3 0,3 1-1 0,-3 5 1 16,1-2 3-16,-2 1-7 0,1 1 4 0,-2 0 0 0,0 1-3 16,-1 3 2-16,-3-3-2 0,1 0 3 0,-1 1-2 0,-1-4 3 15,0 3-4-15,-1-2 5 0,-2 1 2 0,-1-2-4 16,1 1 3-16,-4-4-4 0,0 4 0 0,-1-2 5 0,0-1-1 16,-4 1-3-16,2-4 1 0,0 1 2 0,-2 0-4 15,2 2 2-15,1-6 0 0,-4 3-3 0,7-1-1 0,0 0 3 16,-1 1-1-16,0-4-4 0,3 3 7 0,1-3-2 15,3-1-1-15,-1 1-2 0,1-2 4 0,0-2-5 0,0-1 2 16,1 4 1-16,-1-5-2 0,3-3 3 0,-1 2-3 16,1-1 0-16,2 2-6 0,-1 5 1 0,0-5-5 15,-1 2 1-15,2 4-2 0,-1 4-3 0,1-3 3 16,3 1 3-16,-2 2 4 0,1 0-4 0,-1 0 7 0,3 1-6 16,-1-1 10-16,0 0-1 0,-3 1-2 0,2 2 0 15,0 1 1-15,-4 1 3 0,1 1-4 0,-1 1 6 0,-2 2-4 16,1 2-3-16,-2 1 5 0,-2-2 1 0,2-1-1 15,-3 1-1-15,0-1 3 0,0 1-2 0,-2-5-1 16,-3 0 3-16,4 2-2 0,-5-2-4 0,1 0 5 0,-4-4-3 16,2 3-1-16,1-3 3 0,-4 1 0 0,4-2-4 0,-1 1 1 15,-1-2 6-15,3 1-3 0,0-2-1 0,-1-2-1 16,4 3 1-16,1 0-2 0,-1-3 1 0,2 3 1 16,-1-3-5-16,4 2 4 0,0-1 3 0,4-1-3 0,-3-2 0 15,2 0-3-15,2-1 8 0,2 0-4 0,0-2-2 0,0 1-4 16,1-1 1-16,-2 1-4 0,5-1-4 0,-3 2 1 15,1-1-4-15,1 3 2 0,-2 1 3 0,0 1-1 16,0 3 1-16,1 0 6 0,-4 1-1 0,3 1 3 0,-3 3 1 16,-4-1 2-16,2 3 1 0,-1-2-2 0,-2 2 0 15,-2 1 1-15,1-2 1 0,-2 2-1 0,1-2 4 0,-3 3-10 16,0-4 5-16,0 3 2 0,-2-2 1 0,1-1-2 16,-1-1-1-16,-3 1 1 0,3-2-2 0,0-2 6 15,-2 1-4-15,1 1 0 0,-1-3-1 0,2 0-1 0,-1 0 2 16,3 0 0-16,-1 0 4 0,2-1-3 0,0-1-3 0,1 2-1 15,3-3 2-15,0 2 3 0,3-5-2 0,1 5-2 16,0-3-4-16,2-1 3 0,-1-1 2 0,3-2 3 16,-1 4-2-16,2-4-3 0,-3 5 1 0,4-4 1 0,-2 3-2 15,3 1 0-15,-3 0 2 0,0 3-3 0,2-2-2 0,-2 2 3 16,1 2 1-16,-1-2 1 0,-1 2 0 0,-4 0 0 16,1 3-3-16,-1-2 4 0,-3 3 0 0,0-2-3 15,-2 3 3-15,1-1-4 0,-3 0 4 0,3 1-1 0,-4-4 1 16,-3 2-2-16,4 2 3 0,-3-2 2 0,1-4-2 0,-1 4 4 15,-3-4-4-15,3 5 0 0,1-5 0 0,-2 0 1 16,-2 0-7-16,6-1 5 0,-4 0-5 0,3 0 5 16,0 2-4-16,1-2 6 0,0 0-6 0,1 0-4 0,3 0 7 15,0 0-3-15,3 0 3 0,-3 1-12 0,2-1 7 16,1 0-4-16,2 0 2 0,-2-1 2 0,2 1-2 0,-1-3 1 16,4 2-4-16,-1-2 7 0,4 2 2 0,-5-3-5 15,2 3 3-15,3-3-4 0,-2 1 3 0,0 0 2 16,1 2 0-16,-2-2 0 0,2-1-3 0,-4 4 4 0,2-1 1 15,-2-2 3-15,-4 3-2 0,1-2-2 0,-1 4 2 0,-1-2-1 16,-1 0 2-16,-1 0-4 0,-1 3 3 0,1-2 0 16,-3 3-3-16,1 0 2 0,0 1 0 0,-3 0 2 15,1 1 0-15,0-1-1 0,-3 1-2 0,3-2 1 0,-2 2 0 16,1-1-1-16,-1-1 3 0,1 0-1 0,-2-2-4 16,0 2 4-16,2-2-1 0,-2 1-2 0,1-3 3 0,-2 0-1 15,3 2-4-15,-2-2-1 0,3-2 4 0,-4 2 1 16,2-3 0-16,2 1 3 0,1-1-6 0,-1-2 0 0,1 1 7 15,0-1-1-15,3 0-2 0,1-1-1 0,0 1 1 0,0-2-1 16,0 1 0-16,4-4 0 0,-1 2-3 16,0 1-1-16,1-2 3 0,2 0-3 0,0-1-9 0,-1 2-2 15,4-1 0-15,-4 1 0 0,5-1-5 0,-2 2 2 0,3 1 0 16,-2 0 1-16,-1 5 7 0,3-3 6 0,-3 4-2 16,0 4 1-16,1-3 10 0,-2 5-4 0,-1 2-1 0,-1-2 0 15,-2 2 0-15,-1 3-1 0,-1 0 6 0,-1 0-1 16,0 0-4-16,-1-1 3 0,-1 0 1 0,1 0 1 15,-3 0 1-15,0-2 2 0,-1-1-2 0,1 1 1 0,-1-4 1 16,-2 1-3-16,1-1 1 0,-1-2-1 0,1 0 0 0,-5 0-3 16,5-2 2-16,-2 0 0 0,-5 0-6 0,4-2 3 15,1 0 2-15,-5 1 0 0,5-2-5 0,-1 1 4 16,2 0-2-16,0 0 1 0,3-3-3 0,0 3 4 0,0 2-3 0,3-6 0 16,1 3 3-16,0 0-4 0,1-2 1 15,-1 1 0-15,4-2 4 0,-3-1-7 0,6 0 3 0,-3-1-1 16,2 3-7-16,1-5-2 0,2 3-5 0,1 0-5 15,-1-2-6-15,2 2 2 0,0-1-5 0,0 2 3 16,1 0 10-16,0-1 3 0,-1 4 3 0,-1 0 5 0,1 3 6 16,0 0 1-16,-5 3 3 0,5 0-5 0,-4 1 0 15,-1 3 9-15,-1 1 4 0,1-2 2 0,-2 3 2 0,-2 0 0 16,1 1 1-16,-3-1 8 0,-3 1-3 0,3 1-8 0,-6-4-2 16,1 2-4-16,2-4 3 0,-5 2 3 0,0 0-10 15,1-2-1-15,-3-1 1 0,-1 0 4 0,-2-1-4 16,0-1 1-16,1-1-3 0,-2 0-3 0,1-1 4 0,-3 0 2 15,3-1-5-15,1 0-4 0,1-3 1 0,3 2 2 16,-1-1-3-16,1-1 3 0,1 2 3 0,6-4-5 0,-3 2 2 16,1-2 1-16,3 1 0 0,3-1-3 0,-3-3 8 15,4 1-4-15,-1 1-5 0,3-2 1 0,-3-1 1 16,6 0-4-16,0 0-5 0,-1 0-1 0,0 0-8 0,2 1 1 16,2-1-2-16,-1 1-1 0,0 6 2 0,2-3 4 0,-3 5 8 15,1-3 0-15,-1 7 2 0,2-3 1 0,-2 2 6 16,-2 1-2-16,3 0 5 0,-3 0 6 0,2 1 1 0,-4 5 3 15,3-3 7-15,-4 3 1 0,0-1 0 0,0 3 4 16,-1-2-8-16,-2 2-2 0,0-1-8 0,-2 0-1 0,-2-3-1 16,0 1 0-16,-1 1-1 0,2-3-3 0,-4 1 1 15,-2-2-1-15,2 1 3 0,-4-3-3 0,3 2 0 16,-4-1-2-16,-2-2-1 0,2 0 2 0,-3 0 0 0,0-1-1 16,0 0 1-16,-3-1 3 0,2 0-6 0,0 0 1 15,2-1 2-15,3-2-2 0,-2 1 2 0,3 0 0 0,2-2-1 16,2-1 0-16,1 2 1 0,1-4 1 0,2 0-1 15,2-2 1-15,0 1-3 0,-1-2-4 0,4 0 3 16,2-1-2-16,-3-2-8 0,4 0-7 0,-2 2-5 0,2-2-2 16,2 3-1-16,1 1-2 0,-2 1-1 0,1 1 3 15,2 3 8-15,-2 1 4 0,1 0 7 0,2 2 1 0,-4 1 2 16,3 0 6-16,-2 0-2 0,0 0-3 0,-2 0 6 16,1 1 0-16,-2 5-3 0,-1-5 11 0,0 7 4 15,-2-2-1-15,2 5 3 0,-5-1 3 0,2 2-4 0,-3 2-1 16,-3-5 3-16,3 5-7 0,-4-3-6 0,1 1 1 0,-1-4-2 15,-2 2-1-15,0-1 3 0,-1-3 4 0,-2 0-8 16,-1 0 4-16,-1-1 3 0,-1-3-8 0,1 1 7 0,-3 0 0 16,-1-1-8-16,-2-2 1 0,1 1 7 0,0-2-5 15,2 1-2-15,-2-2 11 0,3 0-2 0,2 1 1 16,4-2 6-16,-1 2-3 0,3-3-5 0,2 2 0 0,3-1 4 16,0-3-7-16,1 1-3 0,2 0-1 0,-1-3-7 15,1-1-10-15,4-1-2 0,-2-4-7 0,4 2-3 0,-3-3-2 16,2 4-5-16,4-4 0 0,1 3 2 0,1 3 5 15,-1-1 8-15,3 1 5 0,0 6 4 0,1-3 1 0,-3 4 6 16,3-2-3-16,-4 4 5 0,0-2 2 0,0 2 3 16,-4 2-4-16,1-2 4 0,-3 3 5 0,-2-3 1 0,0 4 1 15,-2-3 3-15,-3 3 5 0,0 0-5 0,-1 4 3 16,-3-2-1-16,0 3-8 0,-3 1-2 0,0 1 4 0,0-1-2 16,-1 0-5-16,0 0-3 0,-1-2 3 0,1-1-2 15,-2 2 3-15,0-4-1 0,2-1 0 0,-5 3-3 0,0-5 0 16,4 2 3-16,-3-3-3 0,-1 3 2 0,1-4-3 15,4 0 2-15,-3 0-1 0,3-4-1 0,0 4 3 0,5-1 0 16,-3-3-1-16,3 0-3 0,1-1-1 0,-1-1 6 16,3-2-4-16,0 2-1 0,0-5-5 0,3 4 3 15,-3-4 1-15,4-2-3 0,0 3 4 0,1 0-11 0,0 3 1 16,-1-1 5-16,4-3-5 0,-3 5 0 0,3-2-8 16,0 2 0-16,0-1 0 0,-2 2 2 0,3-4 2 0,-2 4-6 15,1-2 9-15,0 3 2 0,3 1 6 0,-5 5 2 16,2-1 4-16,-1 5 3 0,0 0 0 0,1-1 17 0,0 4 0 15,-1-5 1-15,-2 5 1 0,0-2 6 0,0 4-2 16,0-6-2-16,-3 5 3 0,-1-1-14 0,2 1-1 0,-3 1-1 16,0 1-2-16,0-3-4 0,0 0 2 0,-3 1 5 15,3-3 0-15,-5 0 7 0,2-4-1 0,-2 2 1 0,-1-4 1 16,-2 0 1-16,2 2-7 0,-4-3 0 0,0-3-5 16,0 3-6-16,-1-1-1 0,-2-3-5 0,4-1 4 0,-1 0 0 15,-4 0 1-15,6-1-3 0,-2-2 2 0,1 3-1 16,3-3-2-16,-1-1 5 0,3 2-4 0,0-1 0 15,1-1 1-15,3 0-6 0,0 4-8 0,3-1-5 0,1 1 2 16,0 1 0-16,3 1 0 0,-2 0 0 0,5 3-4 16,0 3 4-16,0-3 0 0,0 4-7 0,0 0-25 0,0 0-12 15,2 0-28-15,-1 2 1 0,-1 4-36 0,2 1-91 16</inkml:trace>
  <inkml:trace contextRef="#ctx0" brushRef="#br0" timeOffset="114193.05">22750 15092 1439 0,'0'-3'48'0,"0"0"-31"0,2 3 52 0,-4 0-28 0,1-2 2 16,-3 2-5-16,1-5 0 0,3 5 6 0,0 0 5 16,0 0-12-16,0 0-7 0,0 0 17 0,0 0 7 15,0 0 2-15,0 0-1 0,0 0-4 0,0 0-3 16,0 0 10-16,0 0 7 0,0 0-9 0,0 0-4 16,3-22-4-16,-3 22-8 0,0 0 3 0,0 0-5 15,0 0-8-15,0 0-7 0,0 0-1 0,0 0 4 0,0 0-9 16,0 0 4-16,0 0 4 0,34-22-21 15,-25 25 4-15,-1 2-1 0,1-1-6 0,1 4 1 0,-2-4 3 16,1 0-3-16,-1-1 3 0,-3 5 1 0,2-5 1 0,-7-3 6 47,-26 44-16-31,15-40 5-16,5-4-7 0,-2 0 5 15,-1 2 2-15,-1-2 3 0,0-2-4 0,1 2-3 16,3 0 3-16,-2-2-3 0,1-1 4 0,-2 0-3 0,3-2 3 15,-1 1-5-15,-1 2 3 0,3-3-2 0,1 1 4 16,-1 1 0-16,2 2 1 0,0 0-3 0,1-5-7 0,1 4 5 16,1-5-1-16,0 0 2 0,0-2 1 0,1 3-4 0,1-7-3 15,-1 3 8-15,3 1-2 0,-3-2-5 0,4 0 5 16,3 5 4-16,-4-2-6 0,4 3 0 0,2 0 5 16,2 1-7-16,-2 1 1 0,1 1 9 0,3 2-6 0,-1 0 1 15,3 2-6-15,-3 1 5 0,-3 1-2 0,-2 0 5 16,0 1 2-16,-3 2-6 0,0-2 2 0,-2 5-1 15,-2-3 4-15,-1 1-1 0,0-1-1 0,0 1-2 0,0 4 0 16,0-5 2-16,0 2 0 0,0-5-3 0,0 5 7 16,0-4-5-16,-1 0 3 0,-2-2-1 0,0-2-1 0,0-1-1 15,-4 1-1-15,1 2-1 0,-5 0-2 0,1 2 6 0,-3-2-5 16,1 1 0-16,-2 0 3 0,0 0-2 0,1 1 2 16,0-3 2-16,2 1 1 0,0-2-6 0,3 0-2 0,0-2 1 15,2 1-4-15,1-3-1 0,2 0-6 0,1-1-8 16,-1 0-2-16,3-1-1 0,0-1 1 0,0 1 1 0,0 0-1 15,0-2 5-15,3 3 6 0,-1-4 3 0,0 1-4 16,2 0 2-16,0-4 5 0,0 2-4 0,1-1 3 0,1 0 1 16,-3 2-5-16,4-1 3 0,-1 4 6 0,2-1 3 15,-2 3-7-15,1 0 8 0,1 3 0 0,-3 0-3 0,2 1 2 16,-1 2 2-16,-1 2 0 0,0 1-3 0,2 2 9 16,-4-1-11-16,3 2 7 0,-5 1 0 0,2 1-1 0,-3-1 0 15,4-3-3-15,-4 1 1 0,-4-3-3 0,4 1 6 16,-3-2-10-16,2-4 6 0,-4 4 6 0,2-3-6 0,2 1 4 15,-6 0-3-15,4 3 5 0,-4-3-5 0,3 1 1 16,-5 0-1-16,2-2-5 0,1-1 2 0,-6 0 0 0,3 0 6 16,-2 0-8-16,3 0 8 0,-3-1-2 0,3-2 3 15,0 1-1-15,3-1 1 0,-1 0-1 0,3 1-3 0,0 0 2 16,1 0-7-16,1 1 9 0,-1 0-7 0,4-2 2 16,-2 3 0-16,1 0-2 0,3-3 0 0,-1 2 2 0,1-5 4 15,1 1-6-15,1 0 4 0,-1-3-3 0,2-1 0 0,-1 3 3 16,2-2-1-16,-4 0-6 0,6 2-1 0,-2 1 4 15,1 1-4-15,2 1 5 0,-2 1-3 0,1 4 1 16,0-2 5-16,0 3-1 0,-3 1 0 0,-1 1-5 0,-1 3 3 16,0-2 4-16,-2 3 1 0,1 1 1 0,-4-2-3 15,1-3 1-15,1 2 4 0,-4 0 1 0,1-5-3 16,-3 1-1-16,1 1 0 0,3-1 1 0,-3-1-2 0,0 1 0 16,-4 1-4-16,4-1 5 0,-3 1 0 0,1 0-5 0,-1-1 3 15,-1-1-4-15,3-2 2 0,-5 0 3 0,2 0-4 16,1-1 1-16,-1 0 1 0,2-1 0 0,0 1 0 0,0-3 4 15,0 4-7-15,2-1 3 0,1-2 6 0,0 0-6 0,2-1-1 16,0 1 0-16,-3 1-2 0,3 0 2 0,3 1 4 16,-3-3-6-16,2 4 1 0,0-4 2 0,1-2-2 15,0-3 4-15,4 4-1 0,-3-5-2 0,1-2-3 0,3 1 6 16,-4-2-1-16,5 4-8 0,-2 0 8 0,3 0-4 16,-4-1 3-16,2 2-1 0,1 4 4 0,1 0-4 0,0 0-2 15,-4 4 5-15,5-1-5 0,-6 2 4 0,-1 0 0 16,1 2-2-16,-2 1 0 0,-1 3 4 0,1-2-2 0,-3 5 6 15,1-1 3-15,-1-1-9 0,0 2 4 0,0 1 2 16,0 1 1-16,0-2-6 0,0-1 4 0,0 0-1 0,0-4-4 16,0 1 4-16,-1-1-5 0,1-2 2 0,-5 0-1 15,4-1-1-15,-2 2 0 0,-5-1-3 0,-1 2 1 0,-1 0 4 16,0-3 0-16,0 4-1 0,-2-4-3 0,1-2 3 16,1 0-1-16,3 0 5 0,0 0-2 0,2-1-3 0,1-2-1 15,0-1 0-15,1 3 3 0,3-3-6 0,-3 1-2 0,3-2-4 16,0 2-5-16,2 0-7 0,-1-2-3 0,-1 2-9 0,7-2-3 15,-6 1-1-15,2-4 2 0,1-1 0 0,-3-1-4 16,4-2 8-16,1 2 2 0,-3-1 11 0,0 3-2 16,2 0 2-16,0 0 3 0,-2 4 0 0,1 1 12 15,3 1-1-15,-4 0 1 0,5 2-4 0,-3 2 9 0,2 1 2 0,-3 2 2 16,5-1-3-16,-30 1-1 0,25 3 3 0,0-1 0 16,-1 1-1-16,0 1-7 0,0 1 6 0,-2-3-3 15,-1 2 2-15,29-3-1 0,-29-1 2 0,1 2-3 16,-1-5 4-16,0 4 3 0,0-6-5 0,-1 1-1 0,1 2 4 0,-3-3-3 15,1 3-3-15,-2-2 5 0,0 0-4 16,0-1 3-16,-5 4-3 0,2-4 5 0,-3 5-6 0,2-3 1 16,-3-1 3-16,0 1-4 0,-2-4 1 0,1 4 0 0,1-4 2 15,1 4-5-15,0-5 5 0,1 1 2 0,3 0-5 16,1-1 1-16,4 5 4 0,-3-5-5 0,3 2-2 0,1-2-1 16,0 3 2-16,1-4-5 0,3 1 1 0,-3-2-3 15,2-1-5-15,2-3-6 0,0 0 1 0,-2-5 1 16,2 4 0-16,3 0 1 0,-4-1 2 0,1 2 4 0,0 2 3 15,-2 1 8-15,2 2-2 0,1 0 4 0,-3 4-3 0,4 0-2 16,-4 2 1-16,0 1 4 0,0 3 4 0,1 2 6 16,-1-1 5-16,-2 4-2 0,4 0 1 0,-4 1 5 0,-1-2-2 15,3 1-2-15,-3-4-6 0,4 2-5 0,-4-3-1 16,1-2-1-16,-1 0-2 0,2-1-2 0,-2-1 3 0,0-2-4 16,0 3 5-16,0-3 0 0,0 2 2 0,-2-2-1 0,1 0-2 15,1 0 4-15,-7 2-2 0,4-2 1 0,-3-2-4 16,1 2-1-16,0-2-1 0,1 2-1 0,-3-1 4 0,0 1-6 15,4-4 5-15,-1 4 2 0,3-2-3 0,-3 1-3 16,3 0 3-16,1-2 1 0,-2 3-2 0,2-3 2 0,-1 3-1 16,1-5-6-16,0 3 8 0,0-3 2 0,0 5-7 0,0-4-1 15,0 3-1-15,1-3-1 0,4 2 2 0,-2 2 3 16,1 2-10-16,0-2 4 0,2 1 2 0,-3-1 4 0,4 3 2 16,-1 2 1-16,-2-4-6 0,0 3-9 0,2-2-6 15,-3 3-10-15,1-5-2 0,-1 3-3 0,-1 0-15 0,-1-2 42 16,2-1-59-16,-3 0 33 0,4 1 0 0,-4 1-13 15,1-2-7-15,1 1-12 0,-1-1 6 0,-1 1-40 0,2 2 59 16,1-1-24-16,-3 0 11 0,-3-4 19 0,1 5 8 16,1-3 12-16,-2 2 6 0,-1-4-2 0,1 2 5 0,-3-1 0 15,-1-1-1-15,4 2 5 0,-3-2 7 0,1 1 9 0,2-2 9 16,-2 2 4-16,4-1 0 0,-6 2 2 0,4-1 8 16,-1 1-5-16,1-4 3 0,-1 4 4 0,4 0-8 15,-3 0 6-15,1 0 0 0,2 0-1 0,-1 0-11 0,1 0 2 0,0-3-8 16,0 2-8-16,0 0 2 0,0-2-5 0,-2-1-29 15,2 1 28-15,0-2-28 0,-1 1 34 0,1 0-38 16,-4 0 40-16,4-1-42 0,0 0 36 0,0 1-8 16,0-1 9-16,-3 2-10 0,3 0 13 0,0-1-9 0,3-1 9 15,-3 1-9-15,0 2 10 0,0 0-15 0,4-1 12 0,0-1-9 16,1 0 2-16,-1 4-3 0,0-1 5 0,2-1-6 16,-3 2 4-16,5 2-1 0,-3-1-1 0,0 3 2 15,3-2 0-15,-4 3 11 0,3-1-16 0,-4 1 21 0,4 3-22 16,-1-2 22-16,-2 2-15 0,-1-2 15 0,1 3-47 15,-1-4 38-15,-3 3-37 0,2-5 30 0,-2 4-32 0,0-5 32 16,-2 1-39-16,0-3 35 0,1 0 2 0,-3 4-2 0,1-3 2 16,-4 3-1-16,4-2 5 0,-4 3-2 0,1-4 5 15,-1 4-4-15,-3-4-3 0,3 0 2 0,-3 2-3 16,0-2 3-16,2-1-3 0,0 2 0 0,-2-2-3 0,-1-2 4 16,5 2 0-16,-1-1-2 0,1-2-1 0,0 2 3 15,1-3-2-15,2 2 0 0,0 1-3 0,0-4-3 0,1 2 2 16,0 0 0-16,4 1 4 0,-4-1-4 0,4 0 1 15,0-2 3-15,1-1-1 0,-2 1-1 0,4-5-1 0,-2 0 1 16,2 0-4-16,0-2-4 0,1 1 3 0,0 0-4 0,-1 1 4 16,6 1 1-16,-5 3-1 0,2 2 0 0,1 1 2 15,1 2 6-15,-2 2-5 0,0 3 3 0,-1 2 3 16,0 0 3-16,0 2 3 0,-1 2-5 0,1-2 6 0,-3 4-5 16,-2-2 3-16,2 1-1 0,-4-1-2 0,0-3-2 15,0 2-5-15,-1-3 7 0,-2-1-5 0,1 1 1 0,1-2 0 16,-2 1 2-16,-1-1 0 0,0 3-4 0,0-3 2 0,-1-1-1 15,-1 1-2-15,-1-4 4 0,-2 5-1 0,1-8-2 16,2 6-2-16,-1-4 5 0,-2 2 0 0,1 1-1 0,2-2-2 16,-1 0 1-16,2-3-1 0,0 1-1 0,-2 2 3 15,4-4 1-15,0 0-1 0,1 4-2 0,1-5 2 0,-2 4-1 16,1-2 0-16,2 0 4 0,0-2-3 0,0 2-5 16,2-1 3-16,-2-3 3 0,3 0 2 0,-2-2-5 0,1-1 4 15,1 2-4-15,0-2 1 0,1 1-3 0,-1 4 4 16,2-4-1-16,0 7-2 0,0 1 3 0,0 1-2 0,3 3 0 15,-1 2-3-15,-1 1 6 0,3 2-1 0,-2 0-4 0,-3 3-7 16,1-3-29-16,2 1 13 0,-3-4-43 0,-1 8-66 16</inkml:trace>
  <inkml:trace contextRef="#ctx0" brushRef="#br0" timeOffset="120453.16">22866 15681 1656 0,'0'0'25'0,"0"1"-34"0,0 1 68 15,-4-2-44-15,4 0 26 0,0 0 7 0,0 1 11 0,0-1 11 16,0 0-9-16,0 0 45 0,0 0-63 0,0 0 50 0,0 0-24 16,0 0-6-16,0 0-3 0,10-3-8 0,-4 2-17 0,4-2-5 15,2-1-3-15,3 2-6 0,2-3-3 0,2 2 0 16,-2 1-13-16,7-1-1 0,-5-1-1 0,3 2-6 15,2 1 0-15,-2-3 1 0,0 4-13 0,-1-1-15 0,-1 2-29 0,-5-1-31 16,-15 0-33-16,0 0-29 0,0 0-18 16,0 0-52-16</inkml:trace>
  <inkml:trace contextRef="#ctx0" brushRef="#br0" timeOffset="121109.25">24300 15640 1462 0,'0'0'60'0,"0"0"-34"0,0 1 13 0,0 1 5 0,0-2 17 0,2 0 9 15,-2 0 17-15,0 0 10 0,8 3-50 0,1-6 37 16,5 3-9-16,3 0-5 0,7-2-17 0,3 2-10 0,7-1-11 16,2 0-15-16,-3-3-12 0,3 3-5 0,-3-2-3 0,1 2-6 15,-3-1-32-15,-2-2-35 0,-3 2-44 0,0 1-25 16,-4 0-103-16</inkml:trace>
  <inkml:trace contextRef="#ctx0" brushRef="#br0" timeOffset="128626.23">23565 16342 1454 0,'1'2'16'0,"1"-2"6"0,0 0 31 0,-1 2-21 0,-2-4 6 0,1 2 12 0,0-2 21 16,0 2 11-16,-2 0 4 0,2 0 10 0,0 0-13 15,0 0 35-15,0 0 9 0,0 0 5 0,0 0-21 0,0 0 10 16,0 0-9-16,3-19-10 0,-3 19-13 0,0 0-9 16,0 0-13-16,0 0-7 0,0 0 3 0,0 0-19 15,0 0-10-15,13-23-2 0,-13 23-3 0,0 0-8 0,0 0 1 16,25-12-14 0,1 22-10-1,-13 21-6 16,-13-31-9-15,-18 52-18-16,6-52 10 16,4 1-7-16,-4-2 1 0,-1 1-6 0,-1-4-1 15,3 4 0-15,-4-6 7 0,2 4 12 0,0-6-5 0,0 2 7 16,13 6-3-16,0 0 1 0,0 0 3 16,0 0 0-1,-36-84 4 1,61 57 3 15,42 14-9-15,-61 17 19-16,6 30 12 31,-17 1-4 0,-21-18-5-15,26-17-30 15,-22-6 10-31,22 6 0 0,0 0-4 16,0 0-8-16,0 0-4 0,0 0-7 0,0 0 7 0,0 0-3 15,-4-24 0-15,4 24-2 0,0 0 7 0,0 0 9 16,0 0 0-16,0 0 2 0,35-27 19 0,-28 32-4 16,-1-2 9-16,-2 3-6 0,1 2-1 0,0-1 3 15,0 4 2-15,0 0 2 0,-2 1 0 0,0 0 1 0,0 1-2 16,2-2 7-16,-2 0-6 0,-1 0-1 0,-1 1 3 15,-1-1-2-15,0-3-4 0,0 0 5 0,-1-2-2 16,-1 0-4-16,0-1 9 0,-1-3 4 0,0-2-3 0,0 0-1 16,0-2 5-16,-2 0-5 0,0 2 0 0,2-9-3 15,-2 5 2-15,0 1-8 0,1-3 0 0,-1-2 1 0,1 2-5 16,0-2 2-16,3-1 3 0,-3 1-1 0,1-1-4 16,2-2 5-16,-1 1-2 0,0-3 0 0,1 1 0 15,1 3 0-15,0-3-1 0,1 1-4 0,1 2 4 16,1 2-6-16,0 1 5 0,1 1 0 0,2 2 0 0,-1 3 1 15,1 1-3-15,0 1 4 0,-1 3 1 0,0 0 0 16,0 1-4-16,0 0 3 0,-2 1 0 0,3 1 0 0,-5 1 3 16,3 1 0-16,-3-1-5 0,2 1 5 0,-1-1 3 15,-2 0-7-15,2-3 3 0,-2 2 2 0,0-2-6 16,0-2 4-16,0 1 1 0,-4-1-1 0,1-1-2 0,2-3 3 16,-4 2 2-16,-3-2-7 0,5 0 9 0,-3 0-5 15,-1-2 0-15,2 2 1 0,-1-3 0 0,2 1 1 16,-1-1-6-16,0-1 3 0,2 0-2 0,1-1 3 0,-1-1-1 15,1 1-1-15,1-1 2 0,1-1-1 0,-2 1 1 16,4-1 0-16,-1 0 1 0,1 0-4 0,-1-2-1 16,3 1 1-16,-3 4 2 0,4-5-3 0,0 6 0 0,-2-2 3 15,5 3-8-15,-3 2 3 0,-1 1 6 0,1 3-4 16,0 0-2-16,-2 1-14 0,-1 4-24 0,2 5-43 16,-7-3-48-16,6-1-47 0,-6 2-113 0</inkml:trace>
  <inkml:trace contextRef="#ctx0" brushRef="#br0" timeOffset="129718.71">22545 17278 1871 0,'-7'-8'21'0,"3"1"27"0,-1-2 24 0,6 0 9 15,-5-3 10-15,2 2 13 0,2-4 4 0,3 3 4 0,0-1-16 16,5 3-27-16,1-1-17 0,0 2-6 0,2 1-12 15,0 1-14-15,5 3 0 0,-3-1-4 0,4 2-6 0,-3 2 6 16,0 3 0-16,2 0 0 0,1 5 6 0,-5-3 9 16,3 2-4-16,-4 2-4 0,-1 1 6 0,2-1-7 0,-5 3-3 15,-1-3-8-15,-1 2-1 0,-2-1-4 0,0 2-2 16,-1-4 8-16,-2 2-6 0,-2-3 2 0,-2 2-4 0,1-2 4 16,-2 0-4-16,0-1-2 0,-5 0 1 0,4-1-4 15,-5 1 1-15,-2-3-4 0,2 1 5 0,-3-2-1 0,1 1 2 16,-1-2 0-16,1-1 0 0,-1 0-2 0,1-1 2 15,0-2 0-15,5 1-3 0,-2-2 1 0,-1 3 2 16,6-4-2-16,-3-1-2 0,3 0 6 0,2 1-5 0,-2-4-2 16,1 0 5-16,3-1-6 0,1 0 2 0,1-3-2 15,2 3 2-15,0-2 0 0,3 1-1 0,-1 1-3 0,5 2 0 16,-1 0 8-16,1 4-4 0,1-1-1 0,1 3 1 16,0 2-2-16,-1 0 6 0,1 4 2 0,-1-1 0 0,0 3-4 15,-3 0 0-15,2 2 2 0,-4-1 0 0,2 1-1 16,-2 1 3-16,-3 0-5 0,-1-1 1 0,0-1 3 0,-2 1-3 15,0-3 4-15,-4 2-1 0,1 0 1 0,0-2-8 16,-5-1 9-16,4 0-3 0,-6 2-3 0,4-4 6 16,-5 1-5-16,1-3 1 0,2 3 0 0,-4-2 1 0,4-1-2 15,0 0-1-15,-2-1 1 0,3-2-1 0,0 1 1 0,1 1-1 16,2-4 2-16,-2 2 0 0,3-1-2 0,-1 0 3 16,2 1-3-16,-1-4 0 0,1 3-1 0,0-2-1 15,2-2-1-15,2 4 0 0,-2-4 5 0,2 1-1 0,-1 0-2 16,3 2-1-16,0 0-1 0,-1 3-2 0,-1-2 4 15,2 4-4-15,0 0-2 0,1 4 1 0,-2-2 4 0,0 3 0 16,-1 1 3-16,1 1 2 0,3 2-1 0,-3-1 3 16,0 2-2-16,-1-1 0 0,-1 1-1 0,1 1 1 0,0 1-1 15,-1-4 0-15,1 2-1 0,-1-2 0 0,1-1 2 16,0-2-2-16,-2-1 0 0,1-1 0 0,-1-1 3 0,0 1 2 16,0-3-2-16,-1 1-3 0,-1-2 4 0,-1-2 0 15,-2 3 1-15,2-2-3 0,-4-1-1 0,0 1-4 16,0-3-2-16,1 1 3 0,-1 0 1 0,-1-3-3 0,3 5-5 15,-2-6-7-15,1 2-13 0,-1-2-5 0,1 3-1 16,0-2 2-16,1 0 2 0,2 3-4 0,0-2 11 0,3 2 7 16,-4 4 9-16,8-1 7 0,-4 1 5 0,1 0-4 15,2 1-1-15,1-1 2 0,1 4-3 0,-1-2 0 0,2 1 1 16,1 0 0-16,-1-1-1 0,2 2 2 0,1-1-2 16,-2-1 4-16,1 0 0 0,0 1 1 0,1-1-1 0,-3-1-2 15,-1-1-1-15,0 2 2 0,-2-2 0 0,-3 0-2 16,2 0 2-16,-2 3-1 0,-2-3 3 0,1 1-1 0,-3-1-6 15,-2 2 4-15,-1 0-1 0,-3-1 1 0,0 2-1 16,0 0-1-16,-3 0 2 0,1 1-3 0,3-4 5 0,-2 1-4 16,1 3-25-16,4-3-22 0,-2 2-41 0,3 3-49 15,1-6-51-15,2 0-55 0</inkml:trace>
  <inkml:trace contextRef="#ctx0" brushRef="#br0" timeOffset="130701.35">25162 16539 1516 0,'1'-2'44'0,"-1"-3"-16"0,0 4 6 0,0-3 14 0,0-2 18 16,-1 2 9-16,-1-1 10 0,0 2 16 0,1-2-33 0,2-1 25 15,1-2-2-15,0 3-8 0,-1-1-18 0,2 1-7 16,2 1-9-16,0 0-12 0,2 1-3 0,0 3-2 16,-1-3 4-16,3 3 4 0,-1 0-2 0,1 0 1 0,-1 3 1 15,1 1-5-15,-2 1-5 0,4 1-2 0,-7 1-6 16,3 2-6-16,-2 1 1 0,-2 0-3 0,3-1 0 0,-5 0 0 15,-1 2-4-15,0-3 1 0,0 1-1 0,0-1-7 16,-1-2 2-16,-4 2 2 0,1-2-4 0,-1-2 4 16,-2 2 1-16,-1-2-10 0,-1-1 4 0,0 1 0 0,-3-3-2 15,-2 1 1-15,5 2 2 0,-5-4-6 0,1 0 1 0,2-3 5 16,-2 2-5-16,4-1 2 0,-1-1 4 0,-1 1-4 16,5-2 0-16,-1 0-2 0,4-1 6 0,0-2-4 0,0 1 3 15,3-3-3-15,0 4-3 0,0-6 2 0,0 0 0 16,5 0 1-16,-4-2-11 0,6 0 6 0,1 2-12 15,1 1 2-15,-3 2 0 0,7-2-3 0,-1 6 0 0,0 1 3 16,2 3 5-16,2-1-4 0,-3 1 9 0,-3 0 5 16,3 0 0-16,-3 1 0 0,1-1 2 0,-5 0-1 15,0 3-2-15,-2 5 1 0,-1-1 6 0,-2 1-9 0,-2 4 5 16,-1 1 1-16,1 1-2 0,-6 2-2 0,1-3 5 16,-1-2 0-16,-3-1-6 0,2 2 4 0,-4-2 0 0,2-4-2 15,-3 1 4-15,1-1-3 0,0-1 0 0,-1-5 0 16,3 4-1-16,-2-4 5 0,3 0-8 0,0-1 3 0,-1-2 5 15,3 1 0-15,1-1-1 0,3-1-4 0,-5-1 3 16,5 1-4-16,1-1 4 0,-1-1-3 0,2-1-5 0,1 0 3 16,0-1 0-16,1 0 3 0,1 0-5 0,3-3 2 15,-4 0 0-15,7 2-2 0,-3 0-5 0,-1-1-1 0,3 0 2 16,-1 2-3-16,3 0 1 0,-1 2-2 0,0 1-1 16,1 4 6-16,0-2 6 0,-1 3-5 0,1 0 1 15,-2 0 5-15,0 3-3 0,1 2 7 0,-1 1-4 0,-2 2-4 16,-2-3 1-16,1 5 4 0,-1-1 0 0,-3 1-3 15,0 0 5-15,0 2 0 0,-1-2-2 0,-5-2 2 0,3 3-1 16,-1-3-3-16,-2 1 3 0,-1-3 0 0,3 1-4 16,-5-2-2-16,2-1 8 0,-3 0 2 0,4-1-5 15,-5 0 1-15,5-1 2 0,-1-2-3 0,1 0 0 0,-1 0 1 16,3 0-7-16,1-2 2 0,1-1 6 0,1 0-4 0,1-1-3 16,0-2 5-16,1 1-3 0,3-1 2 0,-3-1 1 15,7-3-5-15,-7 3 0 0,4-1 4 0,2 2-3 16,-1 0 0-16,1-1 7 0,0 3-6 0,-1 3-4 0,3-3 6 15,-1 3-1-15,-1 1-1 0,-1-2-1 0,1 4-16 16,-2-1-22-16,0 3-20 0,-5-1-33 0,3 1-47 0,-2 0-49 16,4 0-49-16</inkml:trace>
  <inkml:trace contextRef="#ctx0" brushRef="#br0" timeOffset="131851.07">26126 15987 1751 0,'0'-2'3'0,"-3"2"16"15,1-3 17-15,1 3 24 0,-7-1 15 0,5-3 23 0,-2 1 4 0,4-2 13 0,1-1 9 16,0 1-16-16,3 1-12 0,-3-1-24 0,5 1-17 0,-4 0-23 15,4 2-4-15,1-1-10 0,-3 3-13 0,5-2 1 16,0 2-7-16,1 0 2 0,0 2 2 0,-1 1 4 0,0-1 1 16,2 2-2-16,-2 1 3 0,0 0 4 0,-1 0-1 0,0 4-6 15,0-1 4-15,-1 0-3 0,1-1-1 0,-6 2-3 16,4-1-2-16,-2 0-1 0,0-1 1 0,-1 0 4 0,-2 0-3 16,0-2-3-16,-2 0 0 0,-1-1 4 0,-1 1 1 15,-1-2-7-15,-2 2 6 0,-2-5-3 0,0 2-4 0,-1-2 5 16,-1 0 0-16,-2 0-3 0,0-2 3 0,0-3-3 0,1 3-1 15,-1-2-2-15,-1-2 10 0,5 1-3 0,-4 0-1 16,2-2 1-16,1 0-1 0,2 0 6 0,3-1 5 0,-4 2 3 16,5-1-5-16,0-2-1 0,1 0 1 0,3 0-3 15,0 0 1-15,0 1 1 0,3 0-8 0,1 0-1 0,2 2-4 16,1-1 3-16,0 1-2 0,3 1 0 0,-1 2-1 16,5 1-3-16,-1 0 1 0,1 1 2 0,-1 2 3 0,2 3 1 15,-3-1 5-15,1 2 8 0,-3 0 4 0,3 0 11 0,-5 4 0 16,1 0 3-16,-2 0-1 0,-1 0 4 0,-3 1-8 15,1 2-5-15,-4-5-1 0,0 4-12 0,-4-3 2 0,0 1 0 16,-1-2-3-16,-2 2-4 0,-3-2 1 0,0-2 2 0,-1 1-4 16,-2 0 3-16,-3-1-5 0,2-3 0 0,-2 2 2 15,1-1-3-15,-1-2 6 0,0 0-3 0,2-1-2 0,-2 0 1 16,3-1 6-16,4 1-10 0,-1-1 2 0,2 0 4 16,4-2-2-16,-1 0-5 0,1 1 2 0,4-3 0 0,-4 3-3 15,4-2 10-15,4 0-4 0,-4-3 0 0,4 3-4 16,1-3 4-16,-1 0-1 0,3 1-3 0,4-4 3 0,-3 2-5 15,0-1 0-15,1 2-1 0,4 0 3 0,-4 2-3 0,3-1 2 16,-3 2 1-16,-1 1-1 0,0 1 2 0,-2 2 2 16,2 0 1-16,-4 0-4 0,1 2 3 0,0 1 2 0,-2-1-1 15,1 2-3-15,-4 1 2 0,1-1-1 0,-1 3-3 16,0-2 4-16,-1 2 3 0,1 0-7 0,-7 0 5 0,4 1 3 16,-4-2-2-16,1 1-3 0,-1-1 5 0,-1-1-2 15,-1 2-5-15,0-2 9 0,0 0-2 0,1 0-5 0,0-3-4 16,-1-2 5-16,4 3-4 0,-2-2 8 0,2-1 1 0,2 0-7 15,0 0-2-15,0-1 5 0,0-2-2 0,3 3-10 16,-5-2-8-16,5-1-18 0,0-1-7 0,0 3-2 0,5-5 5 16,-5 2-4-16,3-2 7 0,-2 3 6 0,3-4 6 15,0 0 11-15,1 2 2 0,0-5 5 0,2 4-3 0,0-1-1 16,-1-2 3-16,1 0 3 0,-1 2-3 0,3-1 0 16,-1 3 9-16,-3-1-1 0,3 0 0 0,-3 4 5 0,3-1-8 15,-4 1 2-15,3 2 3 0,-4 0 3 0,4 1-4 0,-7 0 4 16,3 2 6-16,-3 2-4 0,2-2 8 0,-4 3-9 15,0-1 9-15,1 3-4 0,-3-1 4 0,1 0-10 0,-3 0-2 16,2 1-2-16,-2-2 0 0,-1 2 6 0,2-2-11 16,-2-1 1-16,2 0-40 0,1 1-35 0,-1 4-62 0,1-8-47 15,0 4-62-15</inkml:trace>
  <inkml:trace contextRef="#ctx0" brushRef="#br0" timeOffset="132892.57">27616 16172 1680 0,'5'-5'10'0,"-5"3"5"0,1-1 23 0,1 3 9 0,-5-3 20 0,3 0 16 0,0 0 15 16,1-4 7-16,-1 5-5 0,4-6-1 0,-1 7-23 0,0-7-12 15,0 6-20-15,-1-2-17 0,4 3-13 0,-3 1-7 16,2 0-8-16,-2 1-2 0,2 0 3 0,0 2 4 0,-1-1 0 16,4 3 3-16,-3 1 1 0,-4-1-2 0,4 0 6 15,-2 2-2-15,1 0-3 0,-3-2 2 0,-1 2-6 16,2-1 1-16,0 0-2 0,-2-1 4 0,-2 1-6 0,2-2 1 16,-2 0 2-16,2 0 1 0,-3 0 1 0,0-1-3 15,-2-1 1-15,2 0 0 0,-4 1 0 0,0-2 0 0,0 1 2 16,-2-1-6-16,1-1 3 0,-1-1-1 0,-1 1 3 15,2-2 0-15,-3 1-4 0,5-2 2 0,-2-1-1 16,1 1 0-16,1 0-1 0,-2 0 7 0,7 0-6 0,-2-1-6 16,1-2 6-16,0 0-4 0,2 0 1 0,2 0 0 15,1-1 0-15,0 0-4 0,1-2-3 0,5-1 4 0,-5-1-5 16,6 3 1-16,0 0-4 0,1-1 1 0,0 3 4 16,3-1-3-16,-3 6 7 0,2-3 0 0,1 4-1 0,-1 3 2 15,-1-2 1-15,-2 0 2 0,-1 5-1 0,2-2 0 0,-3 1 0 16,-1 2 3-16,-3 1 10 0,1-1 7 0,-2 2 6 15,0 0 4-15,-1 1 0 0,-4-2 7 0,-1 1 2 0,-1 1-3 16,0-2-8-16,0 0-8 0,-5-1-5 0,3 0-5 16,-5 0-1-16,3-3-5 0,-3 1 1 0,0-2-4 15,0-1 2-15,1 1-2 0,0-1 1 0,-2 0-1 0,4-2 1 16,-2 0 0-16,3 0-4 0,1 0 3 0,-1-2-2 16,0 0 4-16,4 1-1 0,1-1 1 0,-1 0-3 15,1-2 3-15,2 0-1 0,0 0-1 0,2-1 4 0,1-3-2 16,-1 3-7-16,3-3 2 0,0 0 6 0,2 0-6 15,-2 0 2-15,3-1-1 0,1 0-4 0,-1 3 4 0,0 0 4 16,0 1 0-16,3 2-6 0,-5 0 3 0,2 2 2 16,-3-1 1-16,2 2 2 0,-2 2-7 0,-3 2 8 0,-1-3-6 15,1 3 1-15,-2 0 0 0,0 0-1 0,-3 1 1 0,1 0-4 16,-1 1 3-16,-3-3-2 0,1 4 3 0,0-1 2 16,-1-2 1-16,0 1 0 0,-4 0-8 0,4-2 6 15,-4 0 5-15,4-1-6 0,-5 1 0 0,2-3-4 0,1 2 1 16,-3-2 4-16,3-2 3 0,0 1 0 0,0-1-4 0,-1 1 2 15,5-1 1-15,0-2-1 0,0 0-2 0,3-1-5 16,1 1 6-16,1-2-5 0,1 2-2 0,3-3 4 16,0 1 2-16,0 0 2 0,3-1-2 0,1 1 3 0,-1 1-3 15,6 1 1-15,-5 0 1 0,2 2-1 0,2 1-1 16,-2 1-4-16,0 0-1 0,-2 3 2 0,-1-1-17 0,-1 4-22 16,-1 3-33-16,-5-2-38 0,1 6-46 0,0-5-14 15,-2 6-102-15</inkml:trace>
  <inkml:trace contextRef="#ctx0" brushRef="#br0" timeOffset="133708.35">27007 17180 1735 0,'0'0'18'0,"0"0"18"0,0 0 19 16,0 0 16-16,0 0 10 0,0 0 11 0,-5-29 11 0,5 29-1 16,0 0-7-16,0 0-17 0,0 0-14 15,0 0-14-15,0 0-10 0,0 0-11 0,10-54-8 0,-10 54 1 16,0 0 0-16,0 0-2 0,0 0-4 0,0 0 2 16,0 0-1-16,0 0 1 0,32-43-2 0,-32 43 5 15,0 0-5-15,0 0-1 16,0 0 1-1,-2 38-14 1,-20-13 2 0,-29-5 5-1,45-22-4-15,-2-4-8 16,0 5 4-16,3-3-4 0,-7-18 6 31,20-26-8-15,52-16 3 15,-60 64 18-15,0 0 7-16,0 0-5 15,31 10 1-15,-31-10 4 0,0 0 1 0,37 32 0 0,-37-23-7 16,-3 1 0-16,-1-3-5 0,-1 1 4 0,0-1-2 0,0-1-7 16,-2 0 1-16,2-2 1 0,-3 0 3 15,-1-1-4-15,3 1-2 0,-1-2-3 0,-1-2 0 0,-1 0 2 16,3 0-1-16,-1-1-6 0,-2 0 4 0,1-3 1 0,3 1 0 0,-3-1-5 15,4 1 2-15,-1-2-2 0,2-1 1 0,-2 1 2 16,2-3-4-16,0 0-2 0,1 2 4 0,1-2 3 16,1-1-3-16,0-1 1 0,0 2-1 0,1 1-3 15,1 1 3-15,1-2 4 0,0 2-6 0,5 2 2 0,-2 3 0 16,1-1 0-16,1 2 2 0,1 2 2 0,-3-1 4 0,2 3 1 16,0 0 4-16,0 1 1 0,-2 0-1 0,1 1 5 15,-2 1-4-15,-1-1 0 0,2 1-3 0,-3-1-6 16,2 1 3-16,-2-1-7 0,1 0 3 0,1-3-16 15,-1 1-39-15,2 1-45 0,-3 2-61 0,2-2-71 0,3-1-89 16</inkml:trace>
  <inkml:trace contextRef="#ctx0" brushRef="#br0" timeOffset="134517.95">29550 16448 1696 0,'0'-4'10'0,"2"3"14"0,-1 2 19 0,-2-6 26 0,1-4 21 15,1 2 8-15,-1 0 13 0,2-1 0 0,1-2 1 0,0 2-5 16,2-4-21-16,1 6-23 0,-3-3-9 0,5 5-7 16,-1 0-8-16,0 1 2 0,1 1-13 0,0 2-6 0,0 0 10 15,3 0 3-15,-1 2-5 0,-4 0 0 0,1 2 1 0,0 0-6 16,0 3 1-16,-3-4-4 0,1 3-4 0,-2 0-5 15,1 0-7-15,-3-1-3 0,2 1-2 0,-3-1 4 16,-3 1-3-16,2-1 2 0,1 2-2 0,-4-3 0 0,0 2 3 16,-1-1-6-16,-3 0 2 0,-1-3 1 0,1 3 0 15,-4-2 1-15,2-2-6 0,-2 1 3 0,1-1-5 0,-3 0 4 16,1-1-2-16,-1 0-5 0,1 0 2 0,2-1 5 16,-1 0-1-16,1-1 0 0,1-1 1 0,1 2 4 15,2-4-2-15,1 3 3 0,1-1 0 0,2-3-5 0,-1 1 3 16,4 0-3-16,0 0 4 0,2-3-6 0,3 0-1 0,0-1 0 15,0 0 1-15,4 2-1 0,1 0-2 0,1 1 2 16,3 1 2-16,0 1-2 0,-1 1 6 0,3 1-2 0,-3 1 2 16,0 1 0-16,0 1-1 0,-1 2 3 0,-3 0-3 15,-1 1 0-15,0 0 0 0,-3 2 4 0,-1 0-2 16,1 0 3-16,-4 0 0 0,-1 1-5 0,0 0 3 0,-3-2 2 16,0 1-6-16,-1-1 0 0,-1 0 4 0,-3 0-2 15,1-1-1-15,-1-2 5 0,1 1-6 0,-3-1 1 0,2 0 0 16,-3-2 3-16,3 0-4 0,0-2-2 0,0 0 8 15,-1 2-6-15,1-4 3 0,2 1 0 0,1-1 1 0,-3 0-3 16,5 1 1-16,0-2-2 0,1 1-2 0,1 0 3 16,1 1-3-16,0-1 2 0,3-2 1 0,-2 1 0 15,3 0-5-15,-3 1 3 0,5-3 3 0,-1 3-1 0,0-1-1 16,-2 2-3-16,4 0 5 0,-3 1 0 0,2 3-2 16,1-1 0-16,-3 4-1 0,1-1-11 0,0 2-23 0,-2-1-43 15,2 8-46-15,-5-1-59 0,0-3-58 0,1 2-78 0</inkml:trace>
  <inkml:trace contextRef="#ctx0" brushRef="#br0" timeOffset="135267.51">28615 16047 1633 0,'-1'-8'5'0,"-2"2"-24"0,-2 0 61 0,2-1-25 0,-2-1 0 0,4 1 6 0,-3 3 23 0,3-3 8 16,-1 4 17-16,4-3 36 0,-2 3-53 0,1-2 34 16,1-3 9-16,0 2-2 0,1-2-16 0,1 3 6 15,1-4-15-15,-2 4-7 0,-1 0-3 0,3 0-5 0,-4 2-10 16,2 0-2-16,2 1-8 0,1 1-7 0,1 2-6 0,-1 1 2 16,1 1-2-16,1-1 0 0,1 3-3 0,0 1 0 0,-2-1 2 15,-2 3-4-15,-1-2-2 0,-1 2-8 0,0 0 0 16,0-1-4-16,-3 2 2 0,0-2 0 0,0 0-1 0,-3 1-4 15,3-1 2-15,-3-3 4 0,0 3-3 0,-1-3-5 0,-3 3 3 16,1-6-1-16,-1 3 3 0,-2 0 2 0,1-1 2 0,-2-2-3 16,6 0-2-16,-3-1 5 0,1 0-1 0,3 0-5 15,0-1-3-15,-2 0 0 0,2-1-2 0,0 1-1 16,-1-3 4-16,-3 2-1 0,4-1-2 0,-4-3 4 0,2 1 3 16,2 1-6-16,2-3-1 0,-3 0 6 0,4 1-3 0,-1-1 2 15,2-1-3-15,-1 1 2 0,4 0-1 0,-1-4-1 16,-2 3 4-16,4-2-2 0,0 1-1 0,0-1 1 0,1 2 2 15,0 2-2-15,-4-1-4 0,3 3 5 0,-2 0-1 0,3 4 0 0,-2 0 0 16,3 1-5-16,-1 2 5 0,1 1 0 16,-1 0 3-16,3 3-5 0,-4 1 3 0,0-1-2 0,-2 2 0 0,1 1 1 15,-4 0 1-15,-2-1-2 0,2 0 0 0,-3 0 2 16,-1 0-1-16,1-2 1 0,2 1 1 0,-8-2 3 16,5 0-5-16,0-1 3 0,-3-1-1 0,1 0 4 0,1-2-5 15,-3-1-1-15,7 1 6 0,-1-2 1 0,0 2-6 0,-2-4-3 16,0 2 8-16,3-2-6 0,-1 1 1 0,-3 1 0 0,2-5-7 15,-1 3 0-15,2-1 5 0,1 0 5 0,1-2-8 16,0 2 4-16,0-2-2 0,1 2 2 0,1-3 0 0,2 0-1 16,1 0 3-16,-2 2-4 0,-1-2 1 0,1 2-3 15,0 1 8-15,0 0-7 0,-1 1 1 0,3 2 4 0,1 0-7 16,0 2 2-16,-1 0 1 0,3 2 1 0,-3-3-4 0,4 6 5 16,-6-1-1-16,0 0-26 0,-3 1-10 0,2 1-34 15,-2 3-40-15,-5-2-61 0,8 2-48 0,-6-3-36 0</inkml:trace>
  <inkml:trace contextRef="#ctx0" brushRef="#br0" timeOffset="136080.07">29071 17029 1680 0,'0'0'-27'0,"-6"-5"55"0,4 3-19 16,-3 0 7-16,-3-1 17 0,5-2 12 0,-2-1 13 16,2 3 14-16,-3-2 37 0,3-1-39 0,1-2 31 15,2-1-4-15,2 2-4 0,0-3-1 0,1 1 0 0,-3-1-11 0,7 2-13 16,-4 1-14-16,1 0-5 0,-1 1-4 0,2 1-8 15,-2-1-8-15,2 4-12 0,-1 0 1 0,1-1 8 0,0 3 0 16,-2 0-1-16,3 0-4 0,-1 0-1 0,-2 3-3 16,2-1-1-16,0 3-2 0,-2-2-4 0,-2 0-8 0,3 1-2 15,-3 0 3-15,2 1 1 0,-1 1 0 0,0-1-2 16,-2 1-5-16,0-1 8 0,1 2 2 0,-2-1-3 0,1 0-1 0,0-1-1 16,-4 0-1-16,4 0 4 0,-1-2 0 0,-2 0-6 15,-1-1-1-15,0 1 7 0,-6-2-4 0,4 1 0 16,-2-2-1-16,-2 1-3 0,1-2 1 0,0-1 2 0,-1 1 4 15,-1-2-4-15,1 1 0 0,4-3 1 0,-2 3-3 0,1-2 3 16,0-1 3-16,2 3-3 0,0-4-7 0,2 3 4 16,0-3 2-16,1-1 2 0,1 1-1 0,1-2 4 15,0 0-5-15,1-1-5 0,3 0 6 0,-1-2-7 0,2 3 4 16,1-2-3-16,1 1 5 0,2 1-3 0,0 3-3 16,4-1 7-16,-1 3-2 0,0 1 5 0,2 2-4 0,-3 0 0 15,0 2 0-15,3 1 0 0,-3 1 3 0,-1 0-2 0,2-1 4 16,-5 5-2-16,-1-3 5 0,-1 0 2 0,3 3 3 15,-5-3-2-15,-2 2 5 0,-1 0-2 0,0-1-1 0,0 0 3 0,0-1-1 16,-1 1-3-16,-2 0-8 0,-1 0 7 0,-2-3-3 16,3 3 3-16,-2-2-4 0,-3 2-4 0,4-3-1 15,-6 0 1-15,4 0-1 0,-2-1 0 0,2-2-6 16,-4 0 1-16,1 0 2 0,2 0 1 0,-2-2 1 0,1 2 2 16,0-3-4-16,2 0 2 0,1 1-1 0,0-1 0 0,1-1 1 15,1 0 0-15,1-3 0 0,2 0-1 0,-2 0 1 0,2 0-4 16,2-1 5-16,-2 0-1 0,2-2-5 0,1 1-3 15,-3-1 4-15,6 2-4 0,-3 0 6 0,2 1-1 0,1 0-14 0,2 2-7 16,1-1-17-16,-1 5-13 0,2 0-46 0,-4 3-28 16,7 3-51-16,-4-1-58 0,5 1-32 0</inkml:trace>
  <inkml:trace contextRef="#ctx0" brushRef="#br0" timeOffset="136892.54">30921 15907 1783 0,'0'0'25'0,"0"0"5"15,0 0 11-15,0 0 11 0,25-22 15 0,-25 22 8 0,0 0 15 16,0 0 0-16,0 0-11 0,0 0 1 0,0 0-5 15,0 0-2-15,0 0-15 0,0 0 0 0,0 0-10 0,0 0-4 16,0 0-3-16,0 0 0 0,0 0-1 0,0 0-3 0,30 8-1 16,-30-8-4-16,0 0-6 0,0 0 0 0,0 0 6 0,69 31-14 15,-61-28-1-15,-1 2-7 0,-1 2 5 0,-2-3-9 0,-1-1 2 16,0 1 3-16,-3 0-6 0,0 0 0 0,0-2-1 16,-3 1 4-16,0 1-5 0,-1 0 5 0,-2-1-1 0,-1-1-4 0,-3 0 0 15,-1-2-1-15,-2 4 2 0,-1-1-8 0,-2-3 4 16,2 0-2-16,-2 0 2 0,3 0 1 0,0-3-1 0,0 3 0 15,3-1-2-15,0-2 5 0,3 2-2 0,0 0 4 0,2-1-7 16,2-1 2-16,2 1 0 0,-1-2 2 0,4 2 0 0,-1-3-5 16,1-1 4-16,1 0-3 0,2 1 3 0,1 0-2 0,2-4 2 15,0 2-2-15,0-1-2 0,2 1 7 0,2-1-7 0,-2 1 1 16,4-1 2-16,-2 2 2 0,1 1-3 0,0 1 4 0,-2 0-2 16,3 3-2-16,-5 0 1 0,3 1 2 0,-3 1-1 15,-3 0-2-15,1 3-1 0,-2-1 2 0,-1 2-4 0,0 1 8 16,-4 1-1-16,4 2 6 0,-4-1 9 0,-4 1 8 0,0 2 9 15,3-2-4-15,-2 2 14 0,-2-2-8 0,0 0 1 0,-3-3-3 16,0 3 1-16,2-2-1 0,-1-2-8 0,1-1 1 0,0-1-3 16,-2 0 2-16,2-2-3 0,-1 1 0 0,2-1-13 0,1-1-6 15,-1-1 0-15,0-1 0 0,1-2-8 0,0 3-29 16,3-5-35-16,-1 1-27 0,1-3-21 0,-1 2-36 0,-1 0-31 16,1 1-36-16,2-3-32 0,2 1-6 0,-4-2 32 0,2 3-15 15,0 1-50-15</inkml:trace>
  <inkml:trace contextRef="#ctx0" brushRef="#br0" timeOffset="138267.26">27766 14791 2074 0,'2'-3'-38'0,"-1"0"27"0,-1 3 53 15,0 0 17-15,0 0 11 0,0 0 22 0,0 0 12 16,0 0 36-16,0 0-19 0,0 0-8 0,0 0-18 0,0 0-20 16,0 0-6-16,0 0-19 0,0 0-11 0,0 0 3 0,0 0-7 15,21-16-11-15,-21 16-3 0,0 0 4 16,0 0-2-16,0 0-7 0,25 6 14 15,-25-6-7-15,0 0 0 16,0 0-7-16,34 51-8 0,-38-24-7 31,-5 4 7-15,2-29-7-16,-2-2 2 0,1-2 0 0,-2 2 4 16,-2-2-7-16,1 0 3 0,0-1-3 0,-2 1 3 0,2-3 1 15,3 1-2-15,-3-1 0 0,8-25-14 31,3 30-5-15,25-56 6-16,-13 48 10 0,1 0-2 16,-1 2-1-16,0 0-2 0,3 2 6 0,-3 0 1 15,4 0-4-15,-3 4 5 0,1 0-4 0,-1 0 0 0,-3 3-2 16,-2-1 5-16,0 3-1 0,-3-2-1 0,2 3 6 0,-6 2-3 16,4-3 5-16,-5 5-6 0,-5-2 5 0,5 0-2 15,-4 1-2-15,-1-1 2 0,-2 1-2 0,2 0 3 16,-3-2-5-16,-2 0 7 0,0-1-1 0,-1 1 1 0,-2-3 1 15,4 0 3-15,-5-1-1 0,3 1-3 0,-1-2 2 0,2-1-5 16,0-1 1-16,3 0 0 0,-2 0-3 0,5 0 1 16,0-1-2-16,3-1 0 0,-1 1 3 0,2 1-2 15,2-3 3-15,-2 1-6 0,1-1-1 0,3 1 1 16,-3-1-1-16,5-3 2 0,-3 2-3 0,0-2 1 0,1 2-2 0,1-1 1 16,-1 2 0-16,0-1-1 0,0-1 3 0,2 2-2 15,-3 0 0-15,2 3 0 0,0-1-1 0,-2 1 2 16,2 0 4-16,-2 3-1 0,3-2-6 0,-2 0 3 15,-4 2 2-15,3 1-2 0,-3-2-1 0,0 1 2 0,0-1 0 0,0 3 1 16,0-2 0-16,-3 0-2 0,-1 1 1 0,3-3 0 16,-4 2 6-16,1 0 1 0,-1-1-3 0,0-1-2 15,-2 1-1-15,1-1-1 0,-1-1 1 0,-3 2 4 16,0-2-3-16,1 0-1 0,3 0-4 0,-4-2 6 0,4 2 3 16,-5-1 0-16,6-2-5 0,0 1 0 0,-1-1 1 0,4 0-3 15,-1-2 6-15,3 3-8 0,0-3-2 0,0-1 5 16,3 1 1-16,-1-3-4 0,3 1-3 0,-1 0 2 15,1 1-2-15,0-1 4 0,3 3-1 0,-4-1-5 16,3 2 2-16,-1 1 6 0,-2 2 1 0,3 0 0 0,-4 0 0 0,2 2-1 16,-2 1 2-16,1-1 4 0,-3 2-3 0,1 0 0 15,-1 0 3-15,-1 1-4 0,0 0 0 0,0 0 2 16,0-1-5-16,0 0 0 0,0 0-2 0,0-1-20 0,4-1-24 16,-4-4-35-16,0 4-50 0,0 0-58 0,-4-2-53 15,8-2-67-15</inkml:trace>
  <inkml:trace contextRef="#ctx0" brushRef="#br0" timeOffset="139108.68">29810 14535 1664 0,'0'-2'55'0,"1"2"-40"0,2-3 28 0,-3 3 16 0,-3-1 28 0,3-3 23 0,0 4 17 0,-1-5 24 0,-1 2-51 16,0 1 63-16,1 1-18 0,-2-3-8 0,-1 3-21 0,3-1-12 16,-1 0-5-16,-1 2-21 0,3-2-2 0,-2 0-20 15,1 2-10-15,1 0-11 0,0-3-4 0,0 3-11 0,0 0-11 16,1 0-5-16,-1 0 2 0,0 0-5 0,2 3-2 15,-2-1 5-15,0 1-3 0,3 0-2 0,-3 3-2 0,0 0 5 0,0 1-5 16,0 0 2-16,-2 2 4 0,2-1-4 0,-3 3 0 16,2-3 4-16,-3 0 2 0,-1-1-6 0,0 0-1 15,2 0 3-15,-2-2-2 0,-2 1 2 0,1-3 1 0,-3 2-4 16,-1-2 1-16,0-2 2 0,0 0 2 0,-3-1-3 16,-3 3-3-16,5-6 2 0,-2 3-1 0,1-2 4 0,-3 0-3 15,5-1 2-15,-2 0-4 0,3 1 2 0,1-1 4 16,-1-1-2-16,2-1-1 0,2 3 1 0,0-4-1 0,2 2-1 0,2 0 2 15,1-1-1-15,0 0-2 0,3-3-1 0,0 3 4 16,3-4-4-16,-1 4 3 0,3-3 0 0,0 1-3 16,1 0 1-16,3-1 1 0,-2 1-1 0,2 0-2 0,-3 2 3 15,0 0-5-15,3 1 2 0,-4 2 2 0,-2-2 1 16,3 4-3-16,-2 1 4 0,-1 2-1 0,-3-1 1 0,2 2 1 16,0 4-2-16,-4-2 3 0,-1 4 4 0,-1-2 1 15,-2 5-1-15,0-2-2 0,-4 2 9 0,4 1 5 0,-3-2 6 16,1 0-4-16,0 0 0 0,-3-1-1 0,5-1 3 0,-2-1 3 15,1 0-13-15,-1-2-4 0,-3-2-2 0,3-1 7 0,1 2 3 16,-1-5 10-16,2-1-4 0,-1 0 3 0,-1 0 1 16,2-1-2-16,-3-2 3 0,3 2-7 0,-2-3-3 0,0-1-9 15,1 1-4-15,-1-1-4 0,2 0 1 0,-3-1 3 16,3-1 2-16,-1 1-6 0,1-2-2 0,1 1 1 0,2 0 1 16,-3 0 0-16,3 1 0 0,0 0-1 0,3-1-5 0,-3 2 8 15,0 0-2-15,2-1 0 0,1 1 0 0,-1 1-1 16,1 2 5-16,0 0-3 0,3-1-5 0,1 3 1 0,-3 0-2 15,3 2 5-15,-1-1 2 0,0 1-3 0,1 3-2 16,-2-1 6-16,-2-2-1 0,2 3-3 0,-1-2 4 0,0 3-5 16,0-3 4-16,-3 2-1 0,3-2-7 0,-3-1-26 15,-1 1-33-15,4-3-35 0,-8-1-60 0,3 2-63 0,-7 1-84 16,7-4-48-16</inkml:trace>
  <inkml:trace contextRef="#ctx0" brushRef="#br0" timeOffset="139908.74">28572 14105 2124 0,'-2'-10'-31'0,"0"-1"26"0,4 4 22 0,-4 1 26 0,1 0 12 0,1 0 23 0,-2 1 14 16,0-2 6-16,1 4 37 0,-1 1-14 0,1-2-14 16,-1 1-20-16,2 2-7 0,0-2-18 0,0 3-14 0,2-4-5 15,1 4-6-15,-2 0-11 0,3 0-5 0,3 1-3 16,0 2-4-16,-4-3-1 0,3 3-3 0,1-1 2 16,-1 1 2-16,0 2-1 0,-3-2 1 0,-1 4-6 0,1-2-1 15,-1 2-2-15,-1 3 5 0,1-2 0 0,-2 1-4 16,0 0 3-16,0 0 2 0,0 1-2 0,-2-1 4 0,1 0-4 15,-1 1-5-15,-1-4 1 0,0 1 4 0,-4 1-5 16,1-1-7-16,-3-3 3 0,1 1 0 0,-3 0 0 0,1-3 3 16,1 2-3-16,-4-1-2 0,5-3-1 0,2 0 6 15,-4 0-3-15,3 0 0 0,2-3 2 0,-2 3-1 0,6-4 3 16,-4 2-4-16,2-3 2 0,-1 3-4 0,3-4 0 16,1 0 0-16,-3-1 3 0,6 0-2 0,-3 0-4 0,1-2 3 15,3-1-1-15,0 2 1 0,1-3 1 0,2 2-2 16,-1 0 1-16,3-1 1 0,-2 2-3 0,2 1 4 0,0 0-2 15,0 1 1-15,-1 3 0 0,0 0 4 0,2-1-6 16,-2 4 2-16,0 2 3 0,-1 0-5 0,0 4 7 0,-2-1-2 16,-2-1-1-16,1 3-3 0,-3 1 6 0,-1-1-1 0,0 0 1 15,2 0-3-15,-2 0 4 0,-2 0-8 0,1-1 8 16,-1 0-2-16,-1-1-2 0,-8 6-5 16,3-6 7-16,-2-1-6 0,2 0 9 0,-2-3-11 0,0 1 8 15,2 0-3-15,-3-2 2 0,5 0-1 0,-1 0-1 16,3 0 2-16,-3-2-5 0,1 2 9 0,5-1-5 0,-3 1-1 15,3-1 3-15,-1 0-6 0,1-1 6 0,2-2-1 16,1 2-3-16,-1-5-1 0,3 0 0 0,3 0 7 0,0-2-6 16,-3 1 2-16,4-3-1 0,0 4-6 0,2-4 6 15,-2 2 2-15,0 2-2 0,2 1-1 0,-3 0 1 0,2 1 3 16,-4 2-3-16,3 1 3 0,-5 0-2 0,-1 2-4 16,1 2 2-16,-3-2-3 0,0 5 10 0,-2 1-5 0,-1-1-2 15,-2 4 2-15,-1 1-4 0,0 0-29 0,-1-1-44 16,-1 1-66-16,-2 1-80 0,-2 0-67 0</inkml:trace>
  <inkml:trace contextRef="#ctx0" brushRef="#br0" timeOffset="140802.06">26759 14279 1895 0,'-6'-13'17'0,"1"2"28"0,2-2 20 0,1 4 17 0,-1-3 2 15,0 3 6-15,6 1 7 0,-2 1 5 0,3 2-17 0,-1-2-24 16,2 1-21-16,1 3-13 0,0-3 0 0,4 4-8 15,-4 0-1-15,2 1-3 0,-3 1 5 0,4 0-3 0,-6 1 3 16,4 3 0-16,-3 2 7 0,0-1 8 0,-3 0-2 16,3 6 3-16,-1-4-3 0,-2 3 0 0,1 0 2 15,1 1 1-15,-3 0-10 0,0-2-5 0,0 0-4 0,-3 0-6 16,1 0-2-16,-1-3 2 0,2 3-8 0,-3-2-4 0,1 0 3 16,-2-2-3-16,0 0 2 0,-1 0-3 0,-1-1 4 15,-2 1-6-15,0-2 10 0,-4-1-4 0,2 1-2 16,-2-1-1-16,-2 1 2 0,2-3 6 0,-3 0-10 0,2 0 9 15,-2 0-8-15,2-3 1 0,-2 1-1 0,3-2 5 0,3 0-2 16,0-1-5-16,4 1 5 0,-1-3-4 0,4 0 2 16,0 2 7-16,4-1-2 0,1-3 1 0,3-1-2 15,0 0 0-15,1 0 4 0,4-1-4 0,0 0 5 0,0 1-6 16,1-1 0-16,2 3 2 0,1 1 1 0,2 0 7 0,-3 2-2 16,1 2 9-16,-2 0-5 0,1 3 5 0,-2-1 3 15,0 2 0-15,2 2-1 0,-7 1-1 0,4 0-3 16,-5 1-3-16,-1 1-2 0,2 0 0 0,-6 3-1 0,0-1-5 15,-1 0 2-15,-4 0-3 0,1 1-1 0,-1 0 3 16,-3-1-1-16,0 1-3 0,-3-3-1 0,0 3-2 0,-1-4 4 16,-2 0-3-16,0 0 3 0,0 1-6 0,-1-3 5 15,2 0 0-15,0-1-3 0,0-2 8 0,4 2-8 16,1-2 0-16,1 0-2 0,4-2 2 0,-1 2 0 0,4-5-1 16,0 3 7-16,0-5-7 0,4 2 0 0,-1-1 3 15,4-3-1-15,1-1 2 0,1-2-6 0,4 1 3 0,-4-2-1 16,5 2-4-16,1-3 8 0,-1 3-5 0,0-2 4 15,2 0-5-15,-2 2 6 0,-1 3-2 0,-1 1-5 0,0 0 7 16,-6 7-6-16,2-2 6 0,-4 4-6 0,-2 2 4 16,-2 1 0-16,-2 3-2 0,2 2 7 0,-4-2-1 0,-2 6-1 15,-1-1-3-15,-2 1 5 0,1-1-1 0,-3 2-3 16,3-3 0-16,-2 0-7 0,1 1 1 0,3-4-25 0,-1-3-23 16,4-1-36-16,0-1-22 0,0-1-25 0,1-1-35 15,-1-2-32-15,3 0-33 0,-3 0-6 0,3 0 8 0,-2-2-43 16</inkml:trace>
  <inkml:trace contextRef="#ctx0" brushRef="#br0" timeOffset="141547.09">25323 14933 1735 0,'0'0'40'0,"0"0"6"0,0 0 20 15,0 0 19-15,0 0 15 0,0 0 9 0,-40-43 14 0,40 43 3 16,0 0-17-16,0 0-11 0,0 0-14 15,0 0-10-15,0 0-11 0,0 0-5 0,-7-27-15 0,7 27-10 16,0 0-5-16,0 0 7 0,0 0-2 0,0 0-3 16,0 0-3-16,0 0 1 0,27-15-1 0,-27 15 1 0,0 0 0 15,56 0-9-15,-47 8-4 0,0-1 0 0,-5 2-2 16,3-1-5-16,-2 0 3 0,-2 0-6 0,2-1 0 0,-4 2 1 16,1-4-1-16,1 4-5 0,-3-2 2 0,-3 1 1 15,1-4-4-15,1 1 4 0,-2-1 3 0,-2 0 1 0,2 0-5 16,-6-2 1-16,5 0 2 0,-7 0-5 0,1-2 0 15,1 2 5-15,-5-2-9 0,2 0 0 0,0-2 2 0,-1 2 3 16,0-4-6-16,3 2 3 0,-2-2 3 0,3-1-1 16,0 2 3-16,-1-4-8 0,3 0 10 0,3 2-5 0,-1-4-3 15,2-1 5-15,2 1-6 0,1-1 2 0,3-1-3 16,1 1 9-16,-1-1-15 0,4 0 5 0,-1 1 5 16,4 3 0-16,1 0 1 0,0 1-1 0,0 2 2 0,1 1-5 15,0 3 9-15,2 0-8 0,-3 2 5 0,-1-1-7 0,-1 3 5 16,0 2-2-16,-2-3 3 0,-1 4 2 0,0 1-4 15,-3 1 5-15,-1-1-4 0,-2 4 3 0,0-1 2 16,-2-1-2-16,1 0-4 0,-5 1-1 0,-1 0 6 0,2-2-1 16,-1-1-2-16,0 1 4 0,-2-3-2 0,2 0 0 15,-1 0 0-15,-1-2-1 0,3 0-4 0,-4 0 4 0,4 0-1 16,-1-3-1-16,1 1-4 0,0-1 4 0,4-1-2 16,-4-1 4-16,2-2 1 0,2-1-2 0,1 0-1 0,-4 0-5 15,4-2 4-15,4 0-19 0,-4-6-6 0,3 4-29 16,0-6-21-16,1 3-29 0,3-2-35 0,-1 3-32 0,1-2-47 15,3 3 13-15,0 2-56 0,0 0-59 0</inkml:trace>
  <inkml:trace contextRef="#ctx0" brushRef="#br0" timeOffset="142312.39">24156 14479 1767 0,'-6'-10'18'0,"-1"2"19"0,1-1 29 0,-2 0 22 0,0 2 20 0,0-1 18 0,-3 0 16 0,5 4 8 16,0-2 0-16,3 4-6 0,-2-1-24 15,1 2-16-15,3-2-16 0,1 2-13 0,1 1-15 16,1-1-5-16,1 1-14 0,2-2-8 0,3 1-3 0,0-1-3 16,1 2-2-16,-1-2-5 0,5 4 4 0,-4-2-9 0,-1 0-2 15,0 2-5-15,2 1-1 0,-2 2-5 0,-2-1-1 16,0 0 3-16,-2 1-4 0,0 1 2 0,-1-1-2 15,-3 3 2-15,3-1-1 0,-3 0 3 0,-3 1-4 0,2-3 0 16,-3 2 3-16,-2 1-3 0,2-2 1 0,-3 0 0 16,-1 0-1-16,2-1-2 0,-3-1 5 0,1 0-4 0,-4 1 1 15,2-4 0-15,-2 1-1 0,1 1-2 0,-1-3 2 16,2 0 3-16,-1 0-7 0,0-3 4 0,5 1-3 0,-2 1 5 16,0-4 0-16,5 2 2 0,-2-2-2 0,0 2-1 15,4-2 1-15,-1 0 2 0,0-1-1 0,4 1-3 0,0-3 1 16,-1 1-1-16,4 0-2 0,2-1 1 0,2 2 5 15,0 0-2-15,1-1-4 0,1 2 2 0,2 1 2 16,-1 1 0-16,2-1-3 0,-2 2 2 0,0 1-1 0,-1 0 1 16,-3 1 1-16,3 0 0 0,-5 0-1 0,1 0-1 0,-4 0 3 15,0 0-1-15,-3 0-4 0,0 0-4 0,0 0 7 16,0 0 0-16,-3 1 0 0,1-1 2 0,-2 0-1 16,0 1-3-16,-2-1 3 0,-2 2 1 0,0-2 0 0,-1 1-1 15,1-1-5-15,-1 0 4 0,1-1 0 0,3-1 2 16,-2 1 1-16,4 1-1 0,0-2-3 0,3 0-23 0,0-2-18 15,3 2-25-15,-3-3-28 0,2 3-35 0,-2 0-58 0,0 1-41 16,3 1-56-16,-2 3-14 0</inkml:trace>
  <inkml:trace contextRef="#ctx0" brushRef="#br0" timeOffset="143187.35">20543 15528 1775 0,'-5'-6'2'16,"2"1"24"-16,3 1 13 0,0-1 12 0,-5 3 9 0,2 0 8 0,1 2 0 0,1 0 1 16,1-3-1-16,0 6-14 0,1-3-1 0,4 4-6 15,0 1-4-15,-1 1-3 0,1-1 11 0,2 4 5 0,-1 1 14 16,6 2-7-16,-4 0-14 0,1-1-6 0,0 3 11 16,0-2 3-16,-1 1-7 0,0-2-1 0,1 2-9 0,0-2-5 15,0-1 3-15,-2-5 0 0,3 3-13 0,-5-1-8 0,3 0-5 16,-3-3-6-16,3 0-4 0,-4 0-1 0,0-2 6 15,-1 0-1-15,-2-2-3 0,3 0 3 0,-3-1 0 0,1 0 3 16,-2-3-8-16,1 0 5 0,-1 1-7 0,0-5 4 16,0 1-1-16,2 0-5 0,0-1 1 0,-1-2-4 0,1-2 3 15,1 0-5-15,0 1-6 0,2-2-6 0,-4-1-5 16,4 1-3-16,0-4-12 0,-2 6-4 0,2-5 4 0,1 5 4 16,-3-3 2-16,-1 3 8 0,1 1 3 0,-2 2 4 0,1 5-2 15,0-2-9-15,-2 4-12 0,0 1-6 0,0 1 2 16,0 4-10-16,-2 1-15 0,0 1-13 0,1 1-6 0,-1 1-11 15,2 2-5-15,0-1-25 0,-1 1 10 0,1 0-34 16,0 0-29-16,1-3-69 0</inkml:trace>
  <inkml:trace contextRef="#ctx0" brushRef="#br0" timeOffset="143470.35">20698 15640 1751 0,'0'0'4'0,"0"0"20"0,0-1 14 0,1 1 16 0,-2-1 22 0,1-5 19 0,-4 1 5 0,4-2 9 16,0-2 4-16,0-1-13 0,0 1-14 0,-1-5-15 0,2 2-20 16,-4-3-18-16,3 2 1 0,-3-3-4 0,-1-2-5 15,0 1-5-15,1-4-2 0,-2 0 1 0,1-1-3 16,-5-3-2-16,4-2-8 0,-5-1-2 0,4-3-3 0,-4-1-3 16,-1 2 1-16,3-2-1 0,0 1 5 0,-3 6 6 0,2 2 10 15,-1 5 2-15,-1 5 3 0,-2 2 4 0,1 3 7 16,-2 5 4-16,-1 3-8 0,0-1-3 0,-5 1-6 15,-3 1-8-15,-4-1 0 0,-2 0-4 0,-4 3-8 0,-5 0-2 16,2 2 4-16,-7 1 0 0,5-1-8 0,0 3 6 0,2-1 1 16,4 1-39-16,4 1-16 0,2-2-42 0,5 0-39 15,8-2-45-15,-1 2-35 0,7-6-29 0,2 2-106 16</inkml:trace>
  <inkml:trace contextRef="#ctx0" brushRef="#br0" timeOffset="144220.46">18541 14829 2148 0,'0'-3'-45'0,"0"-3"28"0,0 1 15 0,0 2 25 0,0 0 20 0,0 2 12 0,0 0 11 0,0-4 23 0,0 5 53 15,0-3-23-15,0 3-2 0,0-2-18 0,0 4-23 16,0-1-10-16,0 0-5 0,0 2-18 0,3 1-6 0,-3 3 5 16,3-3-15-16,0 6-4 0,2-2 5 0,1 7 2 0,1-3 2 15,-1 6-3-15,2-1 2 0,-2 1-8 0,2 4 3 0,0 1-1 16,-4-3-2-16,3 4-4 0,-4-2-10 15,4-3-3-15,-3 0-3 0,1 1-2 0,-2 2-2 0,5-5-2 0,-2 3-16 16,-1-2-19-16,3 2-32 0,-4-2-25 0,3 4-31 16,-4-5-38-16,0-3-46 0,1-2-44 0,2-3 8 15,1-1-57-15</inkml:trace>
  <inkml:trace contextRef="#ctx0" brushRef="#br0" timeOffset="144750.51">18565 15060 2107 0,'-7'-1'21'0,"2"-3"16"0,2 1 14 0,3 1 6 0,-3-5 58 16,8 7-56-16,-1-5-2 0,5 2-20 0,4-4-14 16,2 3-16-16,4-1-7 0,2 1-1 0,4-2 2 0,2-2-14 15,3 0-12-15,-2-1-16 0,0 3-14 0,-4-4-12 16,3 5-6-16,-5-6-12 0,2 4-8 0,-6-5 13 0,-3 3 13 15,-2-3 10-15,-4 1 20 0,-1 0 16 0,-4-2 5 16,-3 2 9-16,-4-2 8 0,-4 2 11 0,1-2 5 0,-6 3 11 16,0-1-2-16,-1-1 0 0,-2-2-1 0,-1 5 7 15,2-2 10-15,-2 0-8 0,4 2 6 0,0 2-1 16,2-1-4-16,0 5 0 0,3-2 2 0,4 4-6 0,0-1-7 16,3 5 7-16,0-1-2 0,3 4 2 0,0 0-1 15,1 4 1-15,-1 1 3 0,3 4 6 0,-1-2 6 0,8 4-5 16,-7-1 1-16,4 2-2 0,-1 1-3 0,0-1 4 15,1 1 0-15,2-1-3 0,-4-2-10 0,0 0 0 0,-1 0-9 16,0-3-6-16,0 1 2 0,-2-1-4 0,-1-4 0 16,0 2-2-16,-1-3-1 0,0-1-7 0,-1-2 4 0,-1 0-3 15,2-2-1-15,-1 0-1 0,-2-2-3 0,0 1 2 16,-2-1-1-16,2-1 4 0,0-1-5 0,-3-1 3 0,3 1-8 16,-1-2-4-16,1 0 2 0,0-2-3 0,0 0-3 15,0-1 0-15,1-2 1 0,2 2 1 0,-1-3 6 0,2 1 7 16,1-1-5-16,0 2 6 0,2-2 3 0,2 0 0 15,-1 0-3-15,0 1-1 0,1 1 3 0,4 3-3 0,-2-3 1 16,1 3-1-16,1 4 1 0,-2-3 0 0,0 8 5 16,0-3-1-16,-1 5 3 0,1-3 3 0,-2 4 4 15,-2 1-10-15,-1 1 6 0,2 1-5 0,-2-2-1 0,-2 4 5 16,0-2-15-16,1 0-17 0,-2 0-41 0,-3-1-37 16,5 1-56-16,-2-3-47 0,0 0-49 0</inkml:trace>
  <inkml:trace contextRef="#ctx0" brushRef="#br0" timeOffset="145283.32">19216 14829 1767 0,'-13'-5'27'0,"2"0"12"0,0 1 32 0,1 2 22 0,-2-2 9 0,3 4 10 0,-1-5 8 0,2 5 0 15,5-3-26-15,3 3-11 0,0-1-32 0,3 1-15 16,2 1-9-16,-1-1-9 0,1 3-6 0,3 1 1 16,2-2 2-16,2 3-4 0,0 0 6 0,0 1-7 15,1-1 4-15,0 1-5 0,1-1 2 0,-5 3-5 0,5 0-1 16,-4-3 3-16,0 2-10 0,-1 0 3 0,-3-2 0 16,0 1 2-16,-1-1-5 0,-1-2 4 0,-4 1 0 0,0-3 1 15,0 2 1-15,0 0-4 0,-5-2 0 0,1 0 1 16,-2 0-1-16,1-1-1 0,-2 0 0 0,0 0-2 0,1-1 3 15,-1 1 3-15,1-1-7 0,-1-3-2 0,3 1 10 16,-1 1-2-16,2-3-4 0,2 1 6 0,1-2-5 0,0-1 0 16,4-1 4-16,-2 0-1 0,6-3-5 0,1 0 3 15,1 0 1-15,3-2-7 0,-1-1 10 0,3 1-5 16,2-2-1-16,-1 1-7 0,3 1-11 0,-2 2-15 0,0 0-7 16,1-1-1-16,-4 5-14 0,2-1-11 0,-5 5-19 15,-1 0-9-15,0 4-17 0,-3-2 1 0,-1 3-21 0,-1-1 16 16,0 1-24-16,-2 2-38 0,-1-2-66 0</inkml:trace>
  <inkml:trace contextRef="#ctx0" brushRef="#br0" timeOffset="145937.57">19478 14773 1751 0,'-6'0'4'0,"0"2"29"0,1-2 14 0,5 2 22 0,-3-1 16 0,0-1 18 16,1 0 13-16,-1-1 13 0,3 2 3 0,1-4-25 0,3 3-12 0,-4 0-20 15,3 0-16-15,-2 0-15 0,1 0-14 0,1 2-10 16,10 1 3-16,-9-1-20 0,4-2 6 16,-1 0-3-16,3 0-4 0,-1 0 2 0,0 0 0 15,1-2-4-15,-1-1 1 0,2 1 2 0,-1 0-4 0,1-2 2 16,-2 0 1-16,1-2 3 0,-2 3-4 0,1-2 0 0,-2 0-2 16,-1-1-1-16,1 1-5 0,-5-3-2 0,1 2 4 15,1-1-4-15,-3 0-1 0,-1 2 5 0,0-3-3 16,0 1 2-16,0 2 4 0,-1-1-2 0,-4 3 1 0,1-5 0 15,-3 5 0-15,1-1-5 0,-4 0 4 0,-1 1 1 0,2-1 4 16,-4 3-1-16,0-1-1 0,2 2-2 0,-3 0 0 16,5 3 1-16,-4 1 4 0,0-1-4 0,2 1-6 15,1 3 6-15,1-2-3 0,1 3 5 0,3 0 1 0,1-1 4 16,0 3-1-16,3-1 8 0,1 0-1 0,3 2 1 0,0-1 8 16,2-1 9-16,3 2 10 0,0-3-1 0,0 2 3 15,1-2-4-15,-1 0 1 0,1-4-3 0,1 3-7 16,0-5-10-16,-4 2-14 0,5-2 4 0,-1-1-7 15,-4-2 0-15,3 1 2 0,-1-2-1 0,-1-1-1 0,-1 1-2 0,3-2 3 16,-1 0-5-16,-1-2-11 0,-3 2-7 0,1-1-7 16,4-2-5-16,-4-1-9 0,3 3-3 0,-3-6 4 15,3 4 1-15,0-1 9 0,-2 1 9 0,2-1 6 16,-1 0 6-16,0-1 5 0,0 2 6 0,1-4-3 0,0 3 0 16,-3 0 0-16,4-3 1 0,-5 3 4 0,1-3-4 0,2 4 2 15,-3 1-1-15,2-1 0 0,-2 3 1 0,-3-1 1 16,1 4-3-16,-1 0-7 0,1 1 2 0,-2 1 6 15,0 0-4-15,0 1 4 0,-2 2 0 0,2 0-3 0,0 2 2 0,2 0 2 16,0 1 6-16,-1 1-6 0,1 0 2 0,-1 0-1 16,3 1 1-16,-1-1 2 0,1 1 2 0,-1 1 3 15,2-1 2-15,0-2 2 0,-2 1 2 0,0 0-1 16,-1-3-1-16,1 2 2 0,-1-1-2 0,0-1-5 16,-1-1 0-16,-2 0-2 0,-1 0-4 0,2-1 1 0,-5-1 0 15,2 1-4-15,-2-1-8 0,-1 0-10 0,-1-2-14 0,0-2-22 16,0 2-9-16,-2-2-16 0,2-1-23 0,0 3-24 15,-3-2-20-15,5-4-6 0,0-2 34 0,-2 2-51 16,0-4 15-16,4 2-22 0,0-3-29 0</inkml:trace>
  <inkml:trace contextRef="#ctx0" brushRef="#br0" timeOffset="146419.96">19868 14441 2132 0,'-2'-8'-41'0,"0"2"19"0,4-2 15 0,-4 3 12 0,-3 3 24 0,2-2 5 0,2 0 14 0,-4-1 9 0,1 2 56 0,2 1-8 16,-1 0-8-16,1 0-7 0,1 4-24 0,1-4-7 15,0 4-12-15,0 0-6 0,1-2-17 0,1 3-5 0,-1 1 13 16,1 3 4-16,1-1 6 0,1 3 1 0,0 1 5 15,-1 4-1-15,0-1 5 0,2 1 1 0,-2 1-12 0,4 1 0 16,-2-1-5-16,-1 3 4 0,2-4-3 0,1 5-5 16,-3-4-2-16,4-1-8 0,-2 0-6 0,-1 2-10 0,2-6-3 15,-4 1-3-15,3-2 1 0,-3 0 0 0,3-2 0 16,-6-1-2-16,2-2-1 0,1-1 3 0,-1 0 2 16,-2-2-1-16,0 0-5 0,0-1 9 0,1 0-7 0,-1-1 5 15,0 1-3-15,0-1-3 0,-1-2 2 0,1 0 0 0,0 1 4 16,1-4-10-16,-1 2 4 0,4-3 4 0,-3 2-5 15,-1-3-1-15,3 0-1 0,1 1 4 0,1-1-5 16,-4-1 1-16,3 0 0 0,-4 1-5 0,2-1 6 0,0 1 2 16,-1 1-3-16,2 2-1 0,-1-2 0 0,1 3 4 15,0 1-3-15,2 2 4 0,0-2-1 0,3 6-2 0,-4-2 3 16,1 0-3-16,-1 4 1 0,0-2-1 0,1 3 4 16,-1 1-3-16,-4-2 3 0,4 2 1 0,-3 0-18 0,2-5-18 15,2 5-36-15,-1-6-14 0,-3 3-30 0,2-2-33 16,-3-1-31-16,4 1-42 0,-3-2-12 0,2-3 11 0,-3 1-7 15,6 2-71-15</inkml:trace>
  <inkml:trace contextRef="#ctx0" brushRef="#br0" timeOffset="146791.29">20161 14463 1703 0,'2'-7'12'0,"-2"3"21"0,0-1 15 0,2 5 20 0,-10 0 14 0,7-2 24 16,-3 2 1-16,3 0 8 0,-1 2 1 0,-1-2-14 0,3 5-10 15,-2-2-14-15,2 3-12 0,-1-2-23 0,1 5-1 16,0-2-5-16,0 1-14 0,-4 1-4 0,8-1-2 16,-8 1-5-16,8-3-2 0,-4 3 3 0,1-1-2 0,1-2 5 15,1 0 1-15,0-2-3 0,1 0-4 0,0 1 2 16,-1-3 1-16,0 1-4 0,4-3 0 0,-4 0-8 16,3-2 1-16,-1 1-4 0,3-2-1 0,-4-1-1 0,4 0-13 15,1-1-5-15,-2-1-11 0,-1-2-16 0,-1 2-10 0,2-3 0 16,-6 1-6-16,4-1-17 0,-3-1 8 0,2 1 2 15,-7-1 8-15,6 4 6 0,-7-4 6 0,2 2 6 16,1 1 11-16,-3 1 8 0,0 0 7 0,-3 3 5 0,1-2 2 16,-3 2 13-16,0 2 6 0,-2 1 9 0,2 0-2 15,-2 4 8-15,1 0 4 0,-4-3 10 0,6 7 6 0,-5-2 0 16,4 2-2-16,0-2-6 0,-1 2-4 0,2-2-2 16,2 5-8-16,0-4-9 0,2-2-5 0,4 0-3 0,0 2 0 15,0-3-4-15,5 1 2 0,3-3-15 0,-2 2-11 16,5-3-30-16,-3-1-29 0,5 2-29 0,3-5-2 0,-1-2-49 15,-3-1-75-15</inkml:trace>
  <inkml:trace contextRef="#ctx0" brushRef="#br0" timeOffset="147018.51">20288 14273 1791 0,'-3'-8'16'0,"-2"-1"13"0,4 4 13 0,-1 0 4 0,1 5 6 0,-3 0 10 0,4 0 18 0,0 4 21 0,0 1 2 16,4 4 0-16,-4 0-4 0,6 4 9 0,-2 3 14 16,1 3-6-16,0 0-10 0,0 2-11 0,0 0-12 0,-2 2-5 15,2 0-8-15,1-4-12 0,-3 3-18 0,0-2-3 16,3 0-12-16,-2-4-7 0,1 1-8 0,0-2-21 0,0-3-27 16,5-1-40-16,-4-3-39 0,-1 0-39 0,4 1-52 15,-1-5-46-15,0-4-17 0,2 2-72 0</inkml:trace>
  <inkml:trace contextRef="#ctx0" brushRef="#br0" timeOffset="147482.47">20608 14382 2240 0,'0'-5'25'0,"0"-3"21"0,0 4 24 0,1 2 9 0,-2 1 2 0,1-3 2 16,0 4-1-16,-4-3-1 0,8 2-26 0,-8 0-16 15,4-4-26-15,0 3-7 0,0-1-5 0,0 0 3 0,-1 2-3 16,-1-3 2-16,0 3 0 0,-1-3-4 0,2 3 1 0,-7 0-3 16,3 1 0-16,-3 0 2 0,2 1 3 0,-5 2 0 15,3 0-2-15,0 5-3 0,-3-3 4 0,2 2 13 0,2 1 15 16,-1 4 0-16,-1-2 2 0,4-1 4 0,0 4 4 16,2-4 2-16,-2 2-1 0,5-2-11 0,-1 0-12 15,2 0-6-15,1-3 4 0,0-1 0 0,2 0-4 0,1 2 5 16,0-6 3-16,3 2-4 0,0-3 5 0,0 0-2 15,-2-2-9-15,6 0 0 0,-4-5-1 0,2 5-4 0,1-4-4 16,-2-2 4-16,1-1-8 0,2 0-2 0,-2-3 7 16,-2 1-9-16,3-2-9 0,-5-2-3 0,2-1-15 0,-3 0-11 15,-2-2-12-15,1-2-2 0,-4 2-2 0,0-4 4 16,0 3 12-16,-4-2 3 0,4 0 11 0,-4 0 13 0,0 1 13 16,0 0 3-16,0 0 1 0,-1 2 5 0,0 1 0 15,1 3 0-15,0 3 8 0,0 3-7 0,3 2 5 0,-2 5 17 16,3 3 12-16,-4 6 4 0,3 2 0 0,-3 5 4 15,1 1 5-15,2 5 12 0,-4 2 6 0,5 5-6 0,-3 1-13 16,6 0 4-16,-3 2 7 0,8 1 7 0,-2 0-12 16,2-1-6-16,4-2-7 0,2 0-12 0,2 0 0 15,1-2-12-15,3-3-44 0,-1-2-79 0,7 0-68 0,-4-1-108 16,4-4-78-16</inkml:trace>
  <inkml:trace contextRef="#ctx0" brushRef="#br0" timeOffset="148784.29">24327 15096 2190 0,'-7'0'37'0,"1"-7"33"0,6 7 22 0,-4-3 27 16,0 3 11-16,0-1 16 0,4-5 19 0,0 6 4 16,0-5-27-16,0 5-14 0,0-8-15 0,0 5-24 15,0-3-7-15,1-1-11 0,2 0-12 0,5 2-1 0,-2 0-10 16,4-4-11-16,0 4-7 0,4 1-10 0,-3 1 1 0,0 0-9 16,0 2-2-16,-2 1-5 0,1 0-1 0,-2 0-6 15,-2 2-3-15,-1 1 5 0,0 3-3 0,-5-2 2 16,3 1-1-16,-3 2-1 0,-2-2 6 0,1 2-8 0,-3 1 7 15,0-3 2-15,-4 1 0 0,0 2-3 0,-2-3 1 16,2-3 0-16,-2 3-4 0,-2-5 7 0,0 3 0 0,-1-3-5 16,5 0 2-16,-2 0 3 0,3 0-4 0,1 0 3 15,2 0-6-15,0 0 5 0,4 0-7 0,0-3 7 0,-2 3-6 16,2-5 2-16,0 1-2 0,0-3 3 0,0 3 2 16,0-3-5-16,0 0 2 0,0-2 0 0,0 4-3 0,0-1-1 15,2-2 1-15,-2 1-1 0,0 3 9 0,4-1-4 16,-4 0-4-16,7 3-2 0,0-2 2 0,0 2 4 15,1 0 0-15,0 4-4 0,-1-1-6 0,3 0 6 0,-4 3 8 16,-1-1 0-16,2 3-3 0,-1 0 0 0,-6 1-2 16,1 0 5-16,1 1 1 0,-2 0-8 0,-3 1 1 0,3-3 4 0,-6 2 1 15,2-3 2-15,0 0-1 0,-1 0-7 0,-2-3 3 16,3 1 8-16,-6-3-6 0,2 0 2 0,2 0 2 0,-1 0-9 16,0 0 8-16,1 0 5 0,2 0-4 0,0 0-7 15,-1 0 2-15,1-3-4 0,1 1 1 0,-1-3 1 16,-1 3-2-16,0-1-1 0,2-2 2 0,-3-1 3 15,6 2 0-15,-4 0-3 0,1-2 2 0,3 0 2 0,0-2 1 16,0 3-7-16,7-2 3 0,-2 1-5 0,-1 1 4 16,3-1 4-16,0 1-1 0,1 0-5 0,0 1-2 0,6 1 8 15,-4 0-5-15,3 1 8 0,1 0-9 0,-1 2-1 16,1 0-1-16,-2 2 3 0,-2 1-2 0,-1 0-25 0,-1-1-32 16,-1-1-78-16,2 2-71 0,-7 7-83 0,4-7-60 15</inkml:trace>
  <inkml:trace contextRef="#ctx0" brushRef="#br0" timeOffset="149670.82">25478 13821 1751 0,'-2'-10'11'0,"2"0"27"0,-1-1 28 0,1 5 28 0,-2 3 11 0,1 0 32 16,-3-5 7-16,0 5 28 0,2 3-2 0,-1-2-23 0,2 2-29 16,-1 0-28-16,2-3-8 0,0 3-29 0,2-1-10 15,-1 1-26-15,1 0-8 0,1 0-6 0,1 0-3 0,0 1 5 16,2 2-4-16,-3-1-3 0,2 3 2 0,2 2 3 15,-3 0-6-15,4 1 4 0,-3 2 5 0,-4 2-6 0,6-2-1 16,-6-1 0-16,1 1-1 0,0-1 0 0,-2-1 6 16,0 2-4-16,0-4-2 0,-4 1 2 0,3-1 1 0,-6 2-1 15,2-2 3-15,1-1-4 0,-5 0-2 0,0 0 4 16,0-2-2-16,0-1 4 0,-1 0-1 0,0-1 0 16,2-1 2-16,-1 0 0 0,1 0-1 0,3-1-4 0,-1-3 3 15,0 4-3-15,1-5 1 0,2 0 1 0,0 0-2 0,1-1 0 16,1-3-2-16,1 2 3 0,0-1 2 0,3-1-5 15,-2-2 2-15,3-1 1 0,0 1-5 0,2-3 3 16,2 3 2-16,0-5 0 0,-1 3-4 0,2-1 7 0,2 4-8 16,-1-1 5-16,1 2 4 0,1 2-5 0,0 2 3 15,0 3-3-15,-1 0 5 0,2 4-6 0,-4 0 4 16,1 3-1-16,1-2-1 0,-7 3 2 0,1 5-2 0,2 0 5 16,-7 0 0-16,3 2 6 0,-3 0 1 0,-2 0 4 15,1-3 8-15,-2 6 9 0,-2-5-1 0,-3 0-3 0,0 2 1 16,-2-4-4-16,2-1 0 0,-2 3-6 0,-2-4-8 15,0-2-11-15,-2 1-1 0,1-1 1 0,-1 0-2 0,1-4 0 16,2 2-2-16,-2-4 2 0,4 1 0 0,2 0 6 16,-2-4-2-16,3 0-3 0,1-3-2 0,2 1 4 0,-1-2 1 15,3-1-5-15,1-2 1 0,0 1-1 0,1-4 2 16,3 1-5-16,1-1 9 0,-2-1-2 0,5 3-2 0,1-2 0 16,1 5 4-16,-1-2-2 0,4 6-3 0,-4-2 6 15,4 6-7-15,-2 2 1 0,0-1 5 0,0 7-4 16,-2-2-4-16,3 3-7 0,-4-1-31 0,2 2-53 0,-2-2-61 15,1 3-79-15,1 0-83 0</inkml:trace>
  <inkml:trace contextRef="#ctx0" brushRef="#br0" timeOffset="150640.73">30738 14008 2190 0,'-3'-8'17'15,"3"-3"29"-15,0 3 30 0,-4 7 14 0,4-3 24 0,-4 2 12 0,2 2 6 0,-1 2 10 0,3-2-13 0,-4 2-22 0,4-2-32 16,0 0-11-16,0-2-26 0,0 2-5 0,0 0-9 15,4 2-8-15,-3-2-3 0,4 2-3 0,-2 0 1 0,4 1-5 16,0 1-1-16,0 2-4 0,2-1 5 0,-2 3-1 0,4-1 2 16,-5 1-7-16,0 1 4 0,1 1 2 0,-1-3 5 0,-1 2-3 15,-1-1-2-15,0 2 2 0,-3-4-4 0,-1 1 5 16,0-1-4-16,-1-1 8 0,-4 1 4 0,2-1 9 0,-5-1-2 16,-2-2-3-16,1 2 1 0,-2-3-2 0,-2 1 1 15,-1-1-10-15,-2-1-6 0,2-1-9 0,-5-1 5 0,2-1-2 16,1 1 1-16,-5 0 4 0,4-2-4 0,-2-2 3 0,3 1 0 15,-5 0-3-15,7-2-3 0,-2 1 3 0,2 0 3 0,3-2-7 16,1 0 4-16,1 2-1 0,1-4-3 0,3 4 3 0,1-4 4 16,2 2-5-16,0-1 1 0,4 0 3 0,1-3-4 15,2 3 2-15,2-3 4 0,2 3-4 0,0-4-6 0,6 4 11 16,-1 2-8-16,2-1 2 0,-1 3-3 0,6-1 3 16,-5 4 2-16,3 1 0 0,-2 1 3 0,0 4-12 0,0-1 8 15,0 4 0-15,-4-2 3 0,-3 3 0 0,0 3-1 0,0-2 8 16,-6 1-1-16,1 0 6 0,-4 2 4 0,-1 0 0 0,-1-1 8 15,-5 0-2-15,-1-2 6 0,-1 2 0 0,0-4 6 16,-6 1-3-16,1-2-10 0,3 0-2 0,-6 1-7 0,2-5 7 16,1 2-8-16,2-1-8 0,-2-2-5 0,4 1 0 0,1-2 2 15,-2 0 1-15,7 0 3 0,-2 0-4 0,4 0-5 16,1-2 4-16,0 1-2 0,0 0-24 0,3-2-17 0,2 0-28 16,1-2-43-16,-1 0-42 0,3-1-50 0,0 1-70 0,2-3-70 15,2 1-35-15</inkml:trace>
  <inkml:trace contextRef="#ctx0" brushRef="#br0" timeOffset="151299.48">32246 14662 2041 0,'0'-4'22'0,"0"-3"34"0,3 3 18 0,-3 0 27 0,2 3 7 16,0-3 20-16,-1 1 16 0,1-1 4 0,4 0-15 15,0 1-28-15,1 1-12 0,1 0-21 0,0-2-2 16,2 2-15-16,2 0-9 0,-1 1-10 0,0-1 1 0,2 2-4 16,-1 0 2-16,-1 2-2 0,0-1 0 0,2 1-4 0,-4 3-2 15,3-1 4-15,-2 3-5 0,-2-4-1 0,0 3-7 16,-3 1-1-16,0 1-3 0,-2-2 0 0,0 3-4 0,-3 0-1 16,0-3-2-16,-2 3 2 0,1 1 0 0,-2-1-6 0,-2-1 3 15,0 1-3-15,1 0 2 0,-3-4 0 0,-3 3-2 16,3-3-3-16,-3-2-2 0,1 1 7 0,-4-2-4 0,4-1 1 15,-3 0-4-15,-1-1 3 0,1-1 1 0,0-2-2 16,1-1 0-16,-2 3 0 0,0-4-2 0,4 0 1 0,-1 0 2 16,-1-3-1-16,5 2 1 0,0-3-1 0,1 2 0 0,1-1-2 15,0-1 2-15,4 0-4 0,0 0 5 0,4 0-4 16,0 2 1-16,1-4 5 0,1 3-2 0,2 0 0 0,3-3 1 0,-2 4-2 16,4 1 0-16,1 0 3 0,-1 1-4 0,3 3-1 15,-2-1 1-15,2 4 3 0,-2 1-5 0,-2 0 3 16,1 3-2-16,-3 1-2 0,1-1-13 0,-5 2-44 0,1 1-61 15,-7-3-64-15,-4 5-85 0,-4-2-85 0</inkml:trace>
  <inkml:trace contextRef="#ctx0" brushRef="#br0" timeOffset="153852.07">20006 16149 1664 0,'4'-14'69'0,"-4"6"-24"0,0 1 10 15,0-5 10-15,-4 6 16 0,-3-2 6 0,2 3 11 0,0 1 7 16,2 1-64-16,1 0 26 0,-1-1-9 0,2 3-11 16,-3 0-14-16,-3 3-5 0,0 2-11 0,-5 3-5 0,1 1-2 15,-4 5-3-15,-2 1 0 0,1 1 2 0,1 5-2 16,0 4 7-16,0 1 2 0,3 5 1 0,-2-1 0 0,1 5 4 16,2 2-5-16,1-4 0 0,0 7 3 0,2-1-9 0,0 4-2 15,-1-2-1-15,2 5-5 0,1-3 2 0,-1 3 0 16,0 6-2-16,0-4-2 0,3 2 7 0,-3-2-4 0,6 0 2 15,-6-1-1-15,5-1-3 0,1-2 4 0,-2 0 7 0,3-2-5 16,-1-1-2-16,1 1 0 0,1-3 2 0,3-1 0 16,-2 3 3-16,5-2-5 0,-4-2 1 0,3 0-2 15,2 1 0-15,1-1 0 0,1 2 5 0,0-1 10 0,0 1-1 16,3 4 14-16,-3-3 4 0,1 1 7 0,-2-5 3 16,3 5-1-16,-2-5-4 0,2 1-5 0,0-2-1 0,-1-3-7 15,0 0-5-15,2-1 5 0,-2-1 5 0,0-5 3 16,2-2 8-16,-1-2 2 0,-1-5-1 0,-1-2-3 0,-1-3-2 15,5-2-13-15,-2-3-9 0,2-1-2 0,2-4-27 0,2-4-40 16,7 0-31-16,-2-3-42 0,6-2-39 0,-6 0-45 16,1 0-36-16,-2-6-52 0,3 2-4 0,-6-4-74 0</inkml:trace>
  <inkml:trace contextRef="#ctx0" brushRef="#br0" timeOffset="154190.24">18637 17338 1799 0,'-4'0'3'0,"2"0"16"0,4 0 17 0,-7 5 19 0,8 2 10 0,-1-2 4 0,5 0 3 16,4 5 3-16,2-1 1 0,4 4-8 0,0 0-21 16,6 4-18-16,-1-3-11 0,3 4-4 0,2-4 0 0,-1 4-5 15,-1-3-4-15,2 0-10 0,-2-2 6 0,-1 1 4 16,-3-1-17-16,-1-5-8 0,-4 3-26 0,1-4-10 0,-4 0-21 15,-1-3-14-15,-2 0-35 0,2-7 4 0,-5-2-11 16,-1 0-26-16,-3 1-28 0,2-6-33 0</inkml:trace>
  <inkml:trace contextRef="#ctx0" brushRef="#br0" timeOffset="154343.84">19045 17336 1454 0,'-2'-13'9'0,"-2"0"8"0,1 4 10 15,1-1-25-15,-3 1 43 0,2 6-29 0,-5 2 39 0,3 3-18 16,-5 8-10-16,2 1-1 0,-4 11 0 0,-5-5 28 15,3 10-43-15,-7-1 33 0,1 10-38 0,-3-6 21 0,1 9 1 16,-3-4-5-16,2 5-11 0,0-5-2 0,1 5 2 16,0-2-2-16,6-6-6 0,-1 1-34 0,2-5-35 0,10-3-14 15,-7-6-64-15</inkml:trace>
  <inkml:trace contextRef="#ctx0" brushRef="#br0" timeOffset="155718.68">23109 13612 1775 0,'24'-17'15'0,"-5"-2"24"0,0 4 23 0,-5 4 16 0,-6 0 15 0,3 1 7 16,-6 2 16-16,0-1 9 0,-2 6-12 0,-2-4-20 15,3 5-21-15,-6-2-16 0,2 0-13 0,-2 2-6 0,1 0-14 16,-2 2-9-16,-1-3-3 0,1 0-7 0,-4 2 1 16,0 0 2-16,1 0-4 0,-4 1-3 0,-1 0 1 0,-3 1-1 15,-2 0-2-15,0 1 2 0,-4 3 0 0,-1-1-1 16,-3 3 3-16,-2 0-2 0,-1 2 1 0,-2 0 5 15,3 1-2-15,-3 0 1 0,1 3-7 0,0-2-1 0,-3 2 1 16,2 1 2-16,-1 0-3 0,0 0-2 0,3-1 5 16,-3 1-2-16,5-1 6 0,2 2-2 0,3-4-4 0,3 0 7 15,3-3-6-15,1 3 3 0,4-3-1 0,-1 3-4 16,3-1-2-16,3 0 8 0,1 4-3 0,0 3-4 16,0 1 8-16,3 2-7 0,0 1-3 0,0 3 9 0,0 4 0 15,-4 0-3-15,4 4 0 0,0-2 0 0,-1 5-1 16,-2 0 0-16,-2 3 6 0,0-3-5 0,-1 2 1 15,0 3-1-15,-4-3 1 0,-1 4 1 0,-2-1 0 0,0 1 1 16,0 0-1-16,-8 1-4 0,3-1-1 0,0 1 1 16,-5-1 2-16,0-3-4 0,-3 2 2 0,1-1 1 0,-2 0 0 15,1-2 7-15,-2 1-3 0,0-3-2 0,-2 5-1 16,-2 0 5-16,-1-3-4 0,1 1-2 0,1 0 2 16,1 1 0-16,1-5 1 0,4 3 2 0,5-4-1 0,0-3-1 15,10 0 3-15,1-5 5 0,5 0 3 0,4-6 20 0,1-2 2 16,4 1 24-16,3-6 4 0,8 0 7 0,-2-4 0 15,11 0 1-15,-1-3-11 0,8-1-19 0,2-1-6 0,5-3-16 16,3 0-5-16,1-1-8 0,1-1-2 0,-1 2-2 16,-2-2 1-16,-1 0-4 0,-5 0-26 0,-4-1-33 0,-1 1-39 15,-8 0-54-15,-5 2-71 0,-5-3-75 0</inkml:trace>
  <inkml:trace contextRef="#ctx0" brushRef="#br0" timeOffset="156986.29">20895 13544 1944 0,'0'-10'-21'0,"0"-2"22"0,0 2 15 0,-3 6 11 0,3 2 9 0,-1 2 6 15,-1-2 0-15,0 4 2 0,1-2 23 0,-1 3-21 16,-1 4-7-16,1 1-2 0,2 3-3 0,-3 1-6 15,3 7-3-15,0-4-2 0,-1 8-1 0,1 0-1 0,1 0-4 16,-1-4-10-16,0 4-4 0,3 1-2 0,-3-1 7 16,0 3-7-16,0-2 0 0,0 0 1 0,0 3-2 0,0 5 0 15,-3-5 3-15,3-3 1 0,-1 0-4 0,-2 0 5 16,1-2 0-16,1-4 1 0,1-1-6 0,-2-1 1 0,2-2-1 16,2-2-1-16,-2-1 6 0,1-3-4 0,1 0-4 15,1-1 2-15,-2-3 3 0,-1-1-2 0,0 2-1 0,3-4 0 16,-1 1-1-16,0 0 3 0,-1-2 5 0,2 0-2 15,1 0 1-15,-3 0-1 0,6-2-3 0,-1-1 1 0,2 0 1 16,-2 1-2-16,2-1-1 0,4 0-5 0,-2-2 2 16,3 3 3-16,2-1 1 0,3-2 0 0,3 3-1 15,1 0 4-15,1 0-3 0,5-1 3 0,2 1 1 0,1 1-5 16,2 0-1-16,3 1 4 0,-1 0-6 0,2 0 2 16,-4 0-4-16,0-1 4 0,4 1-4 0,-1-3 4 0,2 1 1 15,-2 0-2-15,-3-1 3 0,4 0-4 0,-1-1 5 16,-2 2-1-16,-6-4 0 0,-4 4-2 0,-3-3 3 0,-4 3-1 15,-5-2 0-15,-4 0-3 0,-3 2 5 0,-2-3-7 16,-5 3 7-16,-1 0-2 0,-2-1 0 0,-1 3 0 16,-3-3 1-16,1 2 3 0,-4 0-6 0,0 0 4 0,1 1-4 15,-2-2 2-15,1 2-4 0,2-1 1 0,-2-2-1 0,2 2 2 16,0-2 2-16,4-1 0 0,-2-1-1 0,5-1 0 16,-2-1 0-16,2-3-3 0,2 0 3 0,1-1-2 0,0-6 0 15,3 1-1-15,-2-2-1 0,4-5-4 0,-2 0 3 16,5-4-4-16,-3 2 2 0,0 1-3 0,-1-1 4 15,1 2-3-15,-1-3 5 0,0 1 0 0,2 0 0 0,1 1 5 16,-4-2-2-16,0-2-1 0,4 3-2 0,-4-1 5 16,3 5-2-16,-3 0 2 0,0 4-5 0,-1 1 3 15,1 5-1-15,-1 1 5 0,1 3-1 0,-3 2-1 16,1 1 2-16,1 0-1 0,-2 4 2 0,0-1 3 0,0 1-2 16,0 0-2-16,0 1-1 0,-2 1-3 0,1 0-2 15,-2 0 7-15,1 0 1 0,-1 1-9 0,-2-1 6 0,-3 3-6 16,2-1 2-16,-4-1 3 0,2 2 1 0,-2-2-7 15,-3 1 3-15,-3 0 6 0,2 0-7 0,-7 0 5 16,0 0 8-16,-4 0-4 0,2 1-2 0,1-2 1 0,-3 3 0 16,-1-1-6-16,0 0 4 0,1-2-2 0,-2 4-7 15,1-3 1-15,-1 0 1 0,-6 0 2 0,3 0-5 16,-2 0 5-16,3-2-4 0,0 1 7 0,4-1-1 0,-2 0-5 16,5 0 6-16,3-2-4 0,0 2 1 0,6-2 0 15,0 0-5-15,3 1-11 0,3-1-1 0,0 0 2 16,4 0-6-16,0 1-4 0,3-2-8 0,0 2-11 0,0-2 4 15,1 3 3-15,1-3-3 0,1 2-10 0,-1-2-14 16,-1 2 4-16,3-2 11 0,0 2 4 0,-3-1-6 16,1-1-5-16,1 2 40 0,-3-2-40 0,0 1 35 0,0-2-3 15,0 3-22-15,-3-2-6 0,0 2-7 0,-1 1-14 16,-1 1-44-16,0 2 22 0,2-5-52 0,-1 6-18 0</inkml:trace>
  <inkml:trace contextRef="#ctx0" brushRef="#br0" timeOffset="157361.15">20979 13570 1355 0,'0'0'6'0,"3"-2"23"0,-3 2 5 0,4 0 1 0,-4-2 16 16,-4 6-31-16,4-8 49 0,0 6-35 0,-3 0 33 16,3-1-49-16,0-1-1 0,0 0 0 0,0 0 42 15,0 0-3-15,0 0-2 16,0 21-12-16,0-21 7 0,0 0 2 0,0 0-8 16,0 0 0-16,0 0-1 0,0 0-4 0,0 0-2 0,63 73 0 15,-63-73-10-15,0 0-9 0,90 68 2 0,-70-54-15 16,-3-3-2-16,2 3 0 0,-3 0 0 0,1 2 0 15,-4-2 0-15,1-1 1 0,-3-2-7 0,-1 2 5 16,-1-4 1-16,-3-2 4 0,-3 1-7 0,2-3 0 0,-5-5 17 31,8-33-13 1,6-15-3-32,-9 32 0 0,3 1-1 0,2 2 1 15,2-1 2-15,3 1-6 0,-5-5 5 0,3 2-3 0,-3-2-3 16,2 1 1-16,-4-3 2 0,5-4 0 0,1 2 0 15,-1-2 0-15,1 4 2 0,0 0-6 0,2 1 4 0,-2 6 1 16,0-1-1-16,-6 3-2 0,-1 6 1 0,-7 5-17 31,0 0-20-31,0 0-31 16,0 0-29-16,0 0 6 0,0 0-63 0,0 0-83 0</inkml:trace>
  <inkml:trace contextRef="#ctx0" brushRef="#br0" timeOffset="159752.78">21612 14565 1743 0,'1'-7'-36'0,"-1"1"55"0,4 1-27 0,-4 5 3 0,0-3 6 16,-2 2 2-16,0-3-1 0,2 4 1 0,-4-4 34 0,2 1-55 15,-3 0 30-15,0-1-6 0,2-1-6 0,-3 0 0 16,-2 0 1-16,2 1-3 0,-1 1 3 0,-2-2 3 0,-2 3-2 16,1 2 3-16,-4 0 6 0,2 0 7 0,-1 2 0 15,0 1 4-15,-1-1-2 0,0 4-1 0,4-1-1 0,1 1 2 16,1-1-6-16,-2-1-11 0,7 2 1 0,-2 0-5 16,2 0 0-16,-2-1 1 0,1 0 3 0,1 0-3 15,1 1-2-15,1 0 5 0,-3-1-4 0,4 0 3 0,0-1 3 16,0 0-2-16,4 0-1 0,-4 3 2 0,1-5-1 0,4 4-2 15,-1-3 7-15,0 3 4 0,-4-2-5 0,3 3 1 16,-2-2 3-16,1-1-4 0,1 0 2 0,-3 1 0 16,0 0-4-16,0 0-1 0,3-1-1 0,-3 0 1 0,0 2-6 15,0-5 4-15,0 3 0 0,0 2-1 0,0-1 1 16,0-1-6-16,0 3 5 0,0-2-1 0,0 2 1 16,0 0-1-16,0 0 0 0,0 2 3 0,-3-1 0 0,3 2 4 15,0-1-8-15,0-1 1 0,0 2 3 0,0-1-2 0,0 1 1 16,0-1-4-16,0 0 2 0,0 2-2 0,0-3 5 15,0 2-3-15,0-3 1 0,0 1 3 0,0 1-3 0,0-2-1 16,0-2 1-16,0 2 0 0,0-2 0 0,0 0 2 16,3 0-5-16,-3 0-4 0,0-2 8 0,0 2 4 15,0 1-6-15,0-1-1 0,0-2 1 0,0-1 1 0,0 1 1 16,0 3 4-16,-3-4-10 0,3 1 3 0,0 2 1 16,0-2 3-16,0 1-5 0,0 0 0 0,0 1 1 15,0-1 0-15,0 1 3 0,0 2-5 0,0-1 3 0,0 0 2 16,-1 2 1-16,1 0-1 0,-4-1 0 0,4 2-4 0,-3-4 1 15,2 2 4-15,1 0-3 0,-4 1-4 0,0-2 5 16,2-1 2-16,1 3-3 0,-1-7 2 0,1 8 1 0,-3-8-1 16,8 0-1-16,-8 2-2 0,8-3 4 0,-4 4-6 15,1-3 3-15,-1 3-1 0,2-2 4 0,-2 3-5 0,-2-2 3 16,2 0 4-16,-1-1-7 0,1 1 2 0,0 1 0 0,0-3-1 16,0 3-1-16,0-2 4 0,0 2 1 0,0 0-4 15,0-1 0-15,-4-1-1 0,8 1 2 0,-4-2-1 0,0 0 0 16,0 1 1-16,1-1-6 0,1-1 7 0,-1 0 4 0,1 0 0 15,-2 0-3-15,0 2 4 0,0-4-5 0,0 2-2 16,0-1 7-16,0 2-4 0,0-1-2 0,0 0 2 0,0-1 0 16,0 1-1-16,0 1 1 0,0-1 1 0,0 0-4 15,0-1-3-15,0 1 2 0,0 0 2 0,-2 0-2 16,2 0 0-16,0 0 2 0,-1 0-4 0,1 1-1 0,0 1 3 0,0-2 1 16,0 4-1-16,0-4 1 0,-2 1 0 0,2 3 0 15,0-1 5-15,0-2 1 0,0 2-3 0,-1-1-2 16,1-2 0-16,0 4 3 0,0-4-4 0,0 0 1 0,0 1 0 15,-4-2 0-15,4 2 2 0,0-1 1 0,0 1 4 0,-3-1-4 16,3 2 9-16,-1 0-4 0,-1-2-2 0,-1 5 4 16,0-2 0-16,-1-2-7 0,1 4-2 0,-3-3 6 0,1 3-8 15,2-3 3-15,-2 5-2 0,2-3 0 0,-2 2-1 16,2-1 1-16,0 1-1 0,-1 3-2 0,0-2 3 0,1 2-1 16,2-3 3-16,-4 4-3 0,0-2 1 0,3 2 5 15,-3-1-3-15,1 1-1 0,-1 0 2 0,2 0-3 0,0-1 0 16,0 2 0-16,-1 0 0 0,1 0 0 0,2-2 2 15,-3 2-1-15,-1-2 0 0,3 2 1 0,-1-3-2 0,1 2-2 16,-1-1 3-16,-2-1-4 0,2-1 3 0,0 0 1 0,-1-1-2 16,-1 1 0-16,0-1 4 0,0 1-1 0,0-2-2 15,0 2 0-15,0-2 0 0,-1 0-7 0,2 0 8 0,0 1 0 16,0-1-4-16,0 0 4 0,0-1 0 0,2 1-3 16,0 0 1-16,-1 0 9 0,-1-1-10 0,2-2 2 0,1 3 2 15,-3-2-1-15,3 1-2 0,-1 0 4 0,1-1-4 0,-1-1-2 16,0 2 1-16,2-2-2 0,-1 2 3 0,1-3 0 15,0 1 3-15,0-1-4 0,0 1 5 0,0-1-6 0,-2 1 6 16,2-2-4-16,-2 3 1 0,2-1-1 0,0-1 1 16,-1 1 4-16,-1-1-8 0,2 1 10 0,-1 1-8 0,-1-1 4 15,0-2-2-15,0 3-1 0,0-3-1 0,1 2-1 16,1 0 7-16,-4 0-4 0,4 0 1 0,-1-1 1 0,1 0-4 16,0 0 2-16,0-1 2 0,0 0 2 0,0 0-6 0,1 0-2 15,-1 0 2-15,0-1 2 0,4 0 4 0,-4 0-1 16,5-1-5-16,-1 0-2 0,0 0 7 0,3 0 1 0,-1-1 0 15,5-2-3-15,-1 0-3 0,1-1 2 0,1 3 3 0,1-5 0 16,-1 3-4-16,1-1-2 0,0 0 1 0,1-1 0 16,-1 1 5-16,4 1-7 0,-4-3 1 0,4 1-2 0,-4 0 5 15,-2 2-2-15,2-3 1 0,0 1 1 0,-7 3-2 16,2-2 3-16,-2 1-2 0,-3 0 1 0,0 0 0 0,1 3 1 16,-1-1-4-16,-3 2 1 0,3-1 0 0,-3 2 3 15,4 0-5-15,-4 0 5 0,0 0-3 0,0 2 3 0,4-2 0 16,-4 0 0-16,0 0 0 0,0 0-3 0,0 0 2 0,0 0-1 15,0 0-5-15,0-2 6 0,0 2 3 0,0-1-1 16,1 0-4-16,2-2 2 0,-1-1 3 0,0-1-1 0,-1-1 3 16,-1 0-7-16,3-1-4 0,1 2 3 0,-4-4 6 15,3 2-2-15,-1-1 0 0,-1-1-3 0,-1-1 2 0,4 0 2 16,0-1 2-16,-4 0-2 0,0-3-2 0,0 1 1 16,0-1 0-16,-4 2-3 0,4-4 2 0,4 1 0 0,-4 1 1 15,1 0-4-15,-2 0 2 0,1 0-2 0,1-3-1 0,1 5 4 16,-1-3 0-16,-1 0-4 0,2 1-1 0,-2 1 2 15,3 2-2-15,2 2 3 0,-3 2 3 0,3-1-3 0,-1 3 0 16,1-3-1-16,-1 3 0 0,1-4-4 0,-1 2-3 16,-3-4-3-16,4-1-4 0,-2-4 8 0,0 4-6 0,-3-3 6 15,5 0 1-15,-4 1 4 0,2-1-1 0,2 1 6 16,-5-1 1-16,4 1-6 0,-4 1 4 0,3 0-3 0,-2-1 0 16,1 3 4-16,0-1 1 0,-2 1-5 0,1 1 2 15,-1-1 0-15,0 0-1 0,0 1 1 0,3-2 2 0,-3 3-2 16,0-1-1-16,0-2 2 0,5 3-4 0,-5-1 0 15,0-2 1-15,1 1-6 0,1 2-2 0,1-2-8 16,-3 0 5-16,3-2 1 0,-3 4-2 0,4-1 4 0,-3 0-4 16,1 1 7-16,1-2-4 0,0 4 11 0,-3-2-3 15,0 2-1-15,3 2 4 0,-3 1-1 0,0 0 4 0,5 0-3 16,-5-1 8-16,0 5-7 0,0-3 2 0,0 1-1 16,-5 1-1-16,5-1 2 0,0 1-2 0,0 1 1 0,5-1-4 15,-10 1 3-15,5 0 0 0,0 0-2 0,0-3 4 16,0 3-3-16,0 0 0 0,0 0 2 0,-3 0-2 0,3 0-1 15,0 0-4-15,0 0 4 0,0 3-2 0,-1-3-5 16,1 0 1-16,0 0-2 0,0 0 2 0,0 0-2 16,0 0 2-16,0 0 1 0,-2-3 0 0,2 3 1 0,0-1-1 15,-3-2 3-15,1 1-2 0,1 2 5 0,-3 0-1 16,-1-2-3-16,1 2-1 0,-1-1 1 0,-1 1 5 0,0 0-4 16,-1-2 5-16,1 2-4 0,-3 0-3 0,1 0 5 15,1 0-6-15,2 0 2 0,-1 0-7 0,3 0-4 0,-2-3 35 16,2 3-46-16,1-1 48 0,4 1-58 0,-2-4 37 0,2 3-42 15,-1-4 30-15,1 4-4 0,1-3-46 0,-3-1 42 16,8 2-49-16,-8-3 51 0,8-1-32 0,-7 1 42 16,6-2-22-16,-2-2 5 0,4 4 13 0,-5-6 3 0,5 3 5 15,-6-2 8-15,2 1 6 0,-1-1 5 0,1 0 9 16,-1 2 10-16,-2-3-1 0,1 1 5 0,-3 2 3 0,4 0 7 16,-8 1-37-16,4 1 44 0,0-1-60 0,0 3 49 15,0 0-42-15,0 3 39 0,-3 0-43 0,6 2 30 0,-6 0-8 16,3 0-9-16,0 0 6 0,0 3-19 0,-2 0 6 15,-1 0 3-15,2 2 1 0,-4 0-36 0,2 3 34 16,-2-3-31-16,2 4 42 0,-2 1-37 0,2-1 31 0,-2-1-41 16,4 2 39-16,-4-1-2 0,2 1 2 0,3-2-7 15,0-2 0-15,-1 2 3 0,-1-3-2 0,0 1 4 0,2-1-6 16,0-2-4-16,0 1 5 0,-3-2-4 0,3-2 6 0,-1 4 6 16,1-4 6-16,-4 0 1 0,4 0 7 0,-3 0 3 15,1 0-1-15,1-4 3 0,-1 4-10 0,1-1-4 16,1 0-7-16,0-3-14 0,-5 1-14 0,10-2-6 0,-5-1-2 15,3-1-1-15,0 0 5 0,0-1-5 0,1-3 3 16,2 3 10-16,-3-2 4 0,6 1 13 0,-4 0-5 0,2 3 3 16,-1-2-3-16,0 4 4 0,3 3-3 0,0 1 2 15,-3 3 6-15,0 4-13 0,4 2 9 0,-6 4 1 16,3 6-3-16,-1 3 3 0,-3 5-18 0,-1 1 0 0,-2 2-40 16,-3 4-56-16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7.787"/>
    </inkml:context>
    <inkml:brush xml:id="br0">
      <inkml:brushProperty name="width" value="0.05" units="cm"/>
      <inkml:brushProperty name="height" value="0.05" units="cm"/>
    </inkml:brush>
  </inkml:definitions>
  <inkml:trace contextRef="#ctx0" brushRef="#br0">83 36 11273 0 0,'2'0'53'0'0,"0"1"0"0"0,0-1 0 0 0,0 0 0 0 0,-1 1-1 0 0,1-1 1 0 0,0 1 0 0 0,0 0 0 0 0,0-1 0 0 0,-1 1 0 0 0,1 0 0 0 0,0 0 0 0 0,-1 0-1 0 0,1 0 1 0 0,-1 1 0 0 0,1-1 0 0 0,-1 0 0 0 0,1 1 0 0 0,-1-1 0 0 0,2 3-1 0 0,19 36 1512 0 0,-10-17-456 0 0,-11-22-1060 0 0,27 47 1350 0 0,-26-43-1309 0 0,0 0 0 0 0,1 1 0 0 0,-2-1 0 0 0,1 0 0 0 0,-1 1 0 0 0,1-1 0 0 0,0 11 0 0 0,-3-13-74 0 0,1-1 1 0 0,-1 0-1 0 0,0 0 0 0 0,0 1 0 0 0,0-1 0 0 0,0 0 0 0 0,0 0 0 0 0,-1 0 0 0 0,1 0 1 0 0,-1 0-1 0 0,1 0 0 0 0,-1 0 0 0 0,0 0 0 0 0,1-1 0 0 0,-1 1 0 0 0,0-1 0 0 0,0 1 1 0 0,0-1-1 0 0,-3 1 0 0 0,0 2-3 0 0,1-2 1 0 0,-1 1-1 0 0,-1-1 1 0 0,1 1-1 0 0,0-1 0 0 0,-1-1 1 0 0,-6 2-1 0 0,7-2-9 0 0,0-1 0 0 0,-1-1 0 0 0,1 1 0 0 0,0-1 0 0 0,0 1 0 0 0,-1-2-1 0 0,1 1 1 0 0,0 0 0 0 0,0-1 0 0 0,0 0 0 0 0,1 0 0 0 0,-1-1 0 0 0,0 1 0 0 0,1-1-1 0 0,0 0 1 0 0,-1 0 0 0 0,1 0 0 0 0,-7-8 0 0 0,9 7 4 0 0,0 0 0 0 0,-1-1 1 0 0,1 1-1 0 0,1 0 0 0 0,-1-1 0 0 0,1 0 1 0 0,-1 1-1 0 0,2-1 0 0 0,-1 0 0 0 0,0 0 1 0 0,1 1-1 0 0,0-1 0 0 0,0 0 0 0 0,0 0 0 0 0,1 0 1 0 0,-1 1-1 0 0,1-1 0 0 0,0 0 0 0 0,1 1 1 0 0,1-6-1 0 0,1-1 12 0 0,0 1-1 0 0,0 0 1 0 0,1 0 0 0 0,0 0-1 0 0,1 1 1 0 0,0 0 0 0 0,14-16-1 0 0,-15 20-10 0 0,0 1 0 0 0,0 0 0 0 0,1 0-1 0 0,-1 0 1 0 0,1 1 0 0 0,0 0 0 0 0,0 0-1 0 0,0 0 1 0 0,0 1 0 0 0,1 0 0 0 0,-1 0-1 0 0,13-2 1 0 0,-16 4-23 0 0,-1-1-1 0 0,1 1 0 0 0,0 0 1 0 0,-1 0-1 0 0,1 0 1 0 0,0 0-1 0 0,0 1 0 0 0,-1-1 1 0 0,1 1-1 0 0,0-1 1 0 0,-1 1-1 0 0,1 0 0 0 0,-1 0 1 0 0,1 0-1 0 0,-1 0 1 0 0,1 1-1 0 0,-1-1 0 0 0,0 1 1 0 0,0-1-1 0 0,0 1 1 0 0,1 0-1 0 0,-2 0 1 0 0,1 0-1 0 0,0 0 0 0 0,0 0 1 0 0,-1 0-1 0 0,1 1 1 0 0,-1-1-1 0 0,1 0 0 0 0,-1 1 1 0 0,0-1-1 0 0,0 1 1 0 0,1 4-1 0 0,-1-4-177 0 0,-1 0 1 0 0,1 0-1 0 0,-1 0 1 0 0,1 0-1 0 0,-1 0 0 0 0,0 0 1 0 0,0 0-1 0 0,0 0 1 0 0,0 0-1 0 0,-1 0 0 0 0,0 0 1 0 0,1 0-1 0 0,-3 6 1 0 0,-9 7-1352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5.933"/>
    </inkml:context>
    <inkml:brush xml:id="br0">
      <inkml:brushProperty name="width" value="0.05" units="cm"/>
      <inkml:brushProperty name="height" value="0.05" units="cm"/>
    </inkml:brush>
  </inkml:definitions>
  <inkml:trace contextRef="#ctx0" brushRef="#br0">91 0 7197 0 0,'-16'173'-72'0'0,"-1"58"548"0"0,30 24-88 0 0,-1 57-1423 0 0,-14-261 498 0 0</inkml:trace>
  <inkml:trace contextRef="#ctx0" brushRef="#br0" timeOffset="1">38 2123 7613 0 0,'-36'484'2401'0'0,"34"-423"-3330"0"0,3-1 1 0 0,2 0-1 0 0,21 115 1 0 0,-18-151 85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6.322"/>
    </inkml:context>
    <inkml:brush xml:id="br0">
      <inkml:brushProperty name="width" value="0.05" units="cm"/>
      <inkml:brushProperty name="height" value="0.05" units="cm"/>
    </inkml:brush>
  </inkml:definitions>
  <inkml:trace contextRef="#ctx0" brushRef="#br0">304 1 7229 0 0,'-6'64'340'0'0,"-8"194"2975"0"0,31 52-2781 0 0,2 29-557 0 0,-18-230 6 0 0,-15 120-1 0 0,-68 338-1283 0 0,0 99-1167 0 0,43 6 2310 0 0,35-324 19 0 0,1 0-692 0 0,-27 8 953 0 0,27-289-35 0 0,3-51-93 0 0,0-1 1 0 0,-2 0-1 0 0,1 0 1 0 0,-2 0-1 0 0,0 0 0 0 0,-5 16 1 0 0,-14 58 293 0 0,1-5-1061 0 0,17-73 53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4.934"/>
    </inkml:context>
    <inkml:brush xml:id="br0">
      <inkml:brushProperty name="width" value="0.05" units="cm"/>
      <inkml:brushProperty name="height" value="0.05" units="cm"/>
    </inkml:brush>
  </inkml:definitions>
  <inkml:trace contextRef="#ctx0" brushRef="#br0">62 27 7905 0 0,'-2'-6'56'0'0,"2"5"-5"0"0,-1 1 0 0 0,1 0 0 0 0,0-1 0 0 0,0 1-1 0 0,-1-1 1 0 0,1 1 0 0 0,0-1 0 0 0,0 1 0 0 0,0-1 0 0 0,0 1 0 0 0,0-1 0 0 0,-1 1 0 0 0,1-1-1 0 0,0 1 1 0 0,0-1 0 0 0,0 1 0 0 0,0-1 0 0 0,1 1 0 0 0,-1 0 0 0 0,0-1 0 0 0,0 1-1 0 0,0-1 1 0 0,0 1 0 0 0,0-1 0 0 0,1 1 0 0 0,-1-1 0 0 0,0 1 0 0 0,0-1 0 0 0,1 1 0 0 0,-1 0-1 0 0,0-1 1 0 0,1 1 0 0 0,-1-1 0 0 0,0 1 0 0 0,1-1 0 0 0,9-3 1168 0 0,-13 15-316 0 0,-2 6-596 0 0,-17 79 713 0 0,12-59-933 0 0,-9 71-1 0 0,10 168-1950 0 0,6-86-654 0 0,3-130 1485 0 0,15 104 0 0 0,-10-118 597 0 0,0-2-30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5.262"/>
    </inkml:context>
    <inkml:brush xml:id="br0">
      <inkml:brushProperty name="width" value="0.05" units="cm"/>
      <inkml:brushProperty name="height" value="0.05" units="cm"/>
    </inkml:brush>
  </inkml:definitions>
  <inkml:trace contextRef="#ctx0" brushRef="#br0">79 0 7613 0 0,'1'24'-40'0'0,"-1"1"0"0"0,-1-1 0 0 0,-1 0 0 0 0,-1 0 0 0 0,-9 34 0 0 0,-1 14 526 0 0,3 0 1 0 0,4 1 0 0 0,2 75-1 0 0,2-64-531 0 0,-17 139-1686 0 0,11-184 1061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5.588"/>
    </inkml:context>
    <inkml:brush xml:id="br0">
      <inkml:brushProperty name="width" value="0.05" units="cm"/>
      <inkml:brushProperty name="height" value="0.05" units="cm"/>
    </inkml:brush>
  </inkml:definitions>
  <inkml:trace contextRef="#ctx0" brushRef="#br0">394 1 8001 0 0,'-92'417'686'0'0,"83"-377"-492"0"0,1-1 0 0 0,2 1 0 0 0,2 0-1 0 0,2 1 1 0 0,2 47 0 0 0,42 262-2924 0 0,-37-318 2527 0 0,-1 1-1 0 0,-2-1 1 0 0,-1 1 0 0 0,-5 57-1 0 0,0-54-222 0 0</inkml:trace>
  <inkml:trace contextRef="#ctx0" brushRef="#br0" timeOffset="1">246 2460 7005 0 0,'-112'357'1171'0'0,"64"-212"-829"0"0,28-82-559 0 0,2 0-1 0 0,3 1 1 0 0,4 0-1 0 0,-6 90 1 0 0,15-108-269 0 0,0-2-150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7.602"/>
    </inkml:context>
    <inkml:brush xml:id="br0">
      <inkml:brushProperty name="width" value="0.05" units="cm"/>
      <inkml:brushProperty name="height" value="0.05" units="cm"/>
    </inkml:brush>
  </inkml:definitions>
  <inkml:trace contextRef="#ctx0" brushRef="#br0">71 442 7777 0 0,'-6'-23'8325'0'0,"7"34"-8352"0"0,-1 38 168 0 0,-2 1 0 0 0,-10 50 0 0 0,-22 76 56 0 0,16-91-166 0 0,18-84-105 0 0,10-32-797 0 0,33-102 723 0 0,-16 50-46 0 0,57-217-8 0 0,-76 258 216 0 0,55-218 286 0 0,-61 255-286 0 0,0-1-1 0 0,0 1 1 0 0,1 0 0 0 0,4-8 0 0 0,-6 13-12 0 0,-1-1 0 0 0,0 1 0 0 0,1-1 0 0 0,-1 1-1 0 0,1-1 1 0 0,-1 1 0 0 0,1-1 0 0 0,-1 1 0 0 0,1-1 0 0 0,0 1 0 0 0,-1 0 0 0 0,1-1 0 0 0,-1 1 0 0 0,1 0 0 0 0,0-1 0 0 0,-1 1 0 0 0,1 0-1 0 0,0 0 1 0 0,0 0 0 0 0,0 0 1 0 0,0 0-1 0 0,0 0 1 0 0,-1 1-1 0 0,1-1 1 0 0,0 0-1 0 0,-1 1 1 0 0,1-1-1 0 0,0 1 1 0 0,-1-1-1 0 0,1 1 1 0 0,-1-1-1 0 0,1 1 1 0 0,-1 0-1 0 0,1-1 1 0 0,-1 1-1 0 0,1-1 1 0 0,-1 1-1 0 0,0 0 1 0 0,1 0-1 0 0,-1-1 0 0 0,0 1 1 0 0,1 1-1 0 0,5 16 88 0 0,-1 0 0 0 0,0 1 0 0 0,-2 0-1 0 0,0 0 1 0 0,-1 0 0 0 0,0 22 0 0 0,2 19 51 0 0,5 18 0 0 0,1 3-185 0 0,0 120 0 0 0,-10-180-344 0 0,1-1 0 0 0,6 25 1 0 0,-4-22-1265 0 0,2 33 0 0 0,-5-37 306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8.134"/>
    </inkml:context>
    <inkml:brush xml:id="br0">
      <inkml:brushProperty name="width" value="0.05" units="cm"/>
      <inkml:brushProperty name="height" value="0.05" units="cm"/>
    </inkml:brush>
  </inkml:definitions>
  <inkml:trace contextRef="#ctx0" brushRef="#br0">46 180 10357 0 0,'-11'-7'214'0'0,"10"6"-128"0"0,-1 1 0 0 0,1-1-1 0 0,0 0 1 0 0,0 1 0 0 0,0-1-1 0 0,-1 0 1 0 0,1 0 0 0 0,0 0-1 0 0,0 0 1 0 0,0 0 0 0 0,0 0-1 0 0,1 0 1 0 0,-1 0 0 0 0,-1-2-1 0 0,-7-9 615 0 0,9 12-627 0 0,-1 0 0 0 0,1-1 0 0 0,-1 1 0 0 0,0 0-1 0 0,1-1 1 0 0,-1 1 0 0 0,1-1 0 0 0,-1 1 0 0 0,1-1 0 0 0,0 1-1 0 0,-1-1 1 0 0,1 0 0 0 0,0 1 0 0 0,-1-1 0 0 0,1 1 0 0 0,0-1-1 0 0,-1 0 1 0 0,1 1 0 0 0,0-1 0 0 0,0 0 0 0 0,0 1 0 0 0,0-1 0 0 0,0 0-1 0 0,0 0 1 0 0,0 1 0 0 0,0-1 0 0 0,0 0 0 0 0,0 1 0 0 0,0-1-1 0 0,0 0 1 0 0,0 1 0 0 0,1-1 0 0 0,-1 0 0 0 0,0 1 0 0 0,1-1 0 0 0,-1 1-1 0 0,0-1 1 0 0,1 0 0 0 0,-1 1 0 0 0,0-1 0 0 0,1 1 0 0 0,-1-1-1 0 0,1 1 1 0 0,0-1 0 0 0,25-23-7 0 0,0 1 0 0 0,1 1 0 0 0,46-28-1 0 0,-72 50-73 0 0,0 0 0 0 0,0 0 0 0 0,0-1 0 0 0,0 1 0 0 0,0 0 0 0 0,0 0 0 0 0,0 0 0 0 0,0 0 0 0 0,1 0 0 0 0,-1 0 0 0 0,0 1 0 0 0,0-1 0 0 0,-1 0 0 0 0,1 0 0 0 0,0 1 0 0 0,0-1 0 0 0,0 1 0 0 0,0-1 0 0 0,0 1 0 0 0,0-1 0 0 0,0 1 0 0 0,0-1 0 0 0,-1 1 0 0 0,1 0 0 0 0,0-1 0 0 0,0 2 0 0 0,23 24-105 0 0,-21-21 95 0 0,8 7 29 0 0,-1 1 1 0 0,-1 1-1 0 0,-1-1 0 0 0,0 1 1 0 0,0 1-1 0 0,-1 0 0 0 0,-1 0 1 0 0,-1 0-1 0 0,0 0 0 0 0,-1 1 1 0 0,-1 0-1 0 0,3 21 0 0 0,-4-3 12 0 0,-1 0 0 0 0,-5 45-1 0 0,2-66 73 0 0,1-20 40 0 0,3-22-67 0 0,6-15-147 0 0,2-1-1 0 0,2 1 0 0 0,2 1 0 0 0,23-49 0 0 0,-33 82 58 0 0,0 0 0 0 0,1 1-1 0 0,0 0 1 0 0,0 0 0 0 0,1 0-1 0 0,0 1 1 0 0,1 0 0 0 0,9-10-1 0 0,-15 18 20 0 0,0-1 0 0 0,0 1-1 0 0,0-1 1 0 0,0 1-1 0 0,0 0 1 0 0,0-1-1 0 0,0 1 1 0 0,0 0 0 0 0,0 0-1 0 0,0-1 1 0 0,0 1-1 0 0,0 0 1 0 0,0 0 0 0 0,1 0-1 0 0,-1 1 1 0 0,0-1-1 0 0,0 0 1 0 0,0 0-1 0 0,0 0 1 0 0,0 1 0 0 0,0-1-1 0 0,0 1 1 0 0,0-1-1 0 0,0 1 1 0 0,0-1-1 0 0,0 1 1 0 0,0-1 0 0 0,-1 1-1 0 0,1 0 1 0 0,0 0-1 0 0,0-1 1 0 0,-1 1-1 0 0,1 0 1 0 0,0 0 0 0 0,0 1-1 0 0,4 5 20 0 0,0 0-1 0 0,0 1 1 0 0,5 11-1 0 0,-5-9 24 0 0,2 4 40 0 0,-1 0 0 0 0,0 0 0 0 0,-1 0 0 0 0,6 30 0 0 0,4 62 29 0 0,-10-64-180 0 0,-5-39 26 0 0,1 0 0 0 0,-1 0 1 0 0,1 0-1 0 0,0 0 0 0 0,0 0 0 0 0,0 0 0 0 0,0-1 1 0 0,1 1-1 0 0,2 4 0 0 0,-4-6-38 0 0,1-1 0 0 0,0 1 0 0 0,0 0 1 0 0,0 0-1 0 0,0 0 0 0 0,-1 0 0 0 0,1-1 0 0 0,0 1 0 0 0,0 0 1 0 0,0-1-1 0 0,0 1 0 0 0,1-1 0 0 0,-1 1 0 0 0,0-1 0 0 0,0 1 0 0 0,0-1 1 0 0,0 0-1 0 0,0 0 0 0 0,1 0 0 0 0,-1 1 0 0 0,0-1 0 0 0,0 0 1 0 0,0 0-1 0 0,2-1 0 0 0,-1 0-156 0 0,-1 0 0 0 0,1 0 0 0 0,-1 0 0 0 0,0-1 0 0 0,0 1-1 0 0,1-1 1 0 0,-1 1 0 0 0,0 0 0 0 0,0-1 0 0 0,-1 0 0 0 0,1 1 0 0 0,1-4 0 0 0,2-1-389 0 0,10-29-1432 0 0,-6 15 979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8.511"/>
    </inkml:context>
    <inkml:brush xml:id="br0">
      <inkml:brushProperty name="width" value="0.05" units="cm"/>
      <inkml:brushProperty name="height" value="0.05" units="cm"/>
    </inkml:brush>
  </inkml:definitions>
  <inkml:trace contextRef="#ctx0" brushRef="#br0">56 140 8069 0 0,'-5'-118'1417'0'0,"5"117"-1331"0"0,0 0 1 0 0,0 0-1 0 0,0 0 0 0 0,0 0 0 0 0,0 0 0 0 0,0 0 1 0 0,0 0-1 0 0,0 0 0 0 0,0 0 0 0 0,0 0 0 0 0,-1 0 1 0 0,1 1-1 0 0,0-1 0 0 0,-1 0 0 0 0,1 0 0 0 0,-1 0 1 0 0,1 0-1 0 0,-1 0 0 0 0,1 1 0 0 0,-1-1 0 0 0,0 0 1 0 0,0-1-1 0 0,0 2 2 0 0,0 0-1 0 0,1 0 1 0 0,-1 0 0 0 0,1 0-1 0 0,-1 0 1 0 0,0 0 0 0 0,1 1 0 0 0,-1-1-1 0 0,0 0 1 0 0,1 0 0 0 0,-1 0-1 0 0,1 1 1 0 0,-1-1 0 0 0,0 0 0 0 0,1 0-1 0 0,-1 1 1 0 0,1-1 0 0 0,-1 1 0 0 0,1-1-1 0 0,-1 0 1 0 0,1 1 0 0 0,-1-1-1 0 0,1 1 1 0 0,0-1 0 0 0,-1 1 0 0 0,0 0-1 0 0,-2 5 44 0 0,-1 0 0 0 0,1 0 0 0 0,0 0 0 0 0,0 0 0 0 0,1 1 0 0 0,-1-1 0 0 0,1 1 0 0 0,1-1 0 0 0,0 1 0 0 0,-1 0 0 0 0,2 0 0 0 0,-1 0 0 0 0,1 7 0 0 0,2 15 258 0 0,7 51 1 0 0,-6-60-183 0 0,1 2-148 0 0,1 21 189 0 0,3-1-1 0 0,19 62 1 0 0,-25-99-270 0 0,0 0 0 0 0,0 0 0 0 0,1-1 0 0 0,-1 1-1 0 0,1-1 1 0 0,0 0 0 0 0,7 7 0 0 0,-10-10 15 0 0,1 0 1 0 0,0 0-1 0 0,0 0 1 0 0,0-1-1 0 0,0 1 0 0 0,0 0 1 0 0,0 0-1 0 0,0-1 0 0 0,0 1 1 0 0,0-1-1 0 0,0 1 1 0 0,0-1-1 0 0,0 1 0 0 0,0-1 1 0 0,1 0-1 0 0,-1 0 0 0 0,0 1 1 0 0,0-1-1 0 0,0 0 1 0 0,1 0-1 0 0,-1 0 0 0 0,0 0 1 0 0,0 0-1 0 0,0-1 0 0 0,1 1 1 0 0,-1 0-1 0 0,0-1 0 0 0,0 1 1 0 0,0 0-1 0 0,0-1 1 0 0,0 1-1 0 0,0-1 0 0 0,1 0 1 0 0,-1 1-1 0 0,-1-1 0 0 0,1 0 1 0 0,2-1-1 0 0,4-6-112 0 0,1 0-1 0 0,-1-1 0 0 0,0 0 1 0 0,-1 0-1 0 0,0-1 0 0 0,-1 1 0 0 0,0-1 1 0 0,0-1-1 0 0,-1 1 0 0 0,0-1 1 0 0,2-14-1 0 0,2-13-85 0 0,4-76-1 0 0,-7 51 234 0 0,1 29-13 0 0,0-14 266 0 0,-18 67-365 0 0,12-18 28 0 0,-1 0 0 0 0,1 0 0 0 0,0 0 0 0 0,-1 0 0 0 0,1 0 0 0 0,0 0 0 0 0,0 0 0 0 0,0 0 0 0 0,0 0 0 0 0,0 0 0 0 0,0 0 0 0 0,0 0-1 0 0,0 0 1 0 0,0 0 0 0 0,1 0 0 0 0,-1 0 0 0 0,0 0 0 0 0,0 0 0 0 0,1 0 0 0 0,-1 0 0 0 0,1-1 0 0 0,0 2 0 0 0,4-1-968 0 0,-2-13 266 0 0,2 11-1505 0 0,-2-1 775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8.978"/>
    </inkml:context>
    <inkml:brush xml:id="br0">
      <inkml:brushProperty name="width" value="0.05" units="cm"/>
      <inkml:brushProperty name="height" value="0.05" units="cm"/>
    </inkml:brush>
  </inkml:definitions>
  <inkml:trace contextRef="#ctx0" brushRef="#br0">42 19 9533 0 0,'-10'-8'163'0'0,"9"7"-53"0"0,0 0-1 0 0,0 0 1 0 0,0 0 0 0 0,0 0-1 0 0,0 1 1 0 0,0-1 0 0 0,0 0-1 0 0,0 1 1 0 0,0-1 0 0 0,-1 1 0 0 0,1-1-1 0 0,0 1 1 0 0,0-1 0 0 0,-1 1-1 0 0,1 0 1 0 0,0 0 0 0 0,0-1-1 0 0,-1 1 1 0 0,-1 0 0 0 0,2 1-45 0 0,1-1-1 0 0,-1 1 1 0 0,1-1 0 0 0,-1 1 0 0 0,1-1 0 0 0,0 0-1 0 0,-1 1 1 0 0,1-1 0 0 0,0 1 0 0 0,-1 0 0 0 0,1-1 0 0 0,0 1-1 0 0,0-1 1 0 0,-1 1 0 0 0,1-1 0 0 0,0 1 0 0 0,0 0-1 0 0,0-1 1 0 0,0 1 0 0 0,0 0 0 0 0,0-1 0 0 0,0 1 0 0 0,0-1-1 0 0,0 1 1 0 0,0 0 0 0 0,1 0 0 0 0,1 17 358 0 0,4 12-384 0 0,11 47 194 0 0,11 124 1 0 0,-28-198-230 0 0,3 96 136 0 0,-3-86-131 0 0,-1 0 0 0 0,-1 1 0 0 0,0-1 1 0 0,-1 0-1 0 0,-5 16 0 0 0,-2-8-32 0 0,8-22-101 0 0,6-12-88 0 0,37-87-376 0 0,-11 32 565 0 0,-27 60 19 0 0,5-10 27 0 0,16-32-1 0 0,-22 46-11 0 0,0 0 1 0 0,1 1-1 0 0,-1-1 0 0 0,1 0 1 0 0,0 1-1 0 0,0 0 0 0 0,0 0 1 0 0,0 0-1 0 0,1 0 1 0 0,-1 1-1 0 0,1-1 0 0 0,0 1 1 0 0,-1 0-1 0 0,7-3 0 0 0,-10 5-6 0 0,1 0-1 0 0,0 0 0 0 0,-1 0 1 0 0,1 0-1 0 0,0-1 0 0 0,0 1 1 0 0,-1 0-1 0 0,1 0 0 0 0,0 1 1 0 0,0-1-1 0 0,-1 0 1 0 0,1 0-1 0 0,0 0 0 0 0,0 0 1 0 0,-1 1-1 0 0,1-1 0 0 0,0 0 1 0 0,-1 0-1 0 0,1 1 0 0 0,0-1 1 0 0,-1 1-1 0 0,1-1 0 0 0,-1 1 1 0 0,1-1-1 0 0,-1 1 0 0 0,2 0 1 0 0,-1 1 10 0 0,1 0 0 0 0,-1 0 1 0 0,0 0-1 0 0,0 1 0 0 0,0-1 0 0 0,0 0 1 0 0,0 1-1 0 0,1 2 0 0 0,0 4 59 0 0,-1 0 1 0 0,1 0-1 0 0,-1 15 0 0 0,-1-10 4 0 0,-1 0-1 0 0,-1-1 1 0 0,0 1-1 0 0,-1-1 1 0 0,0 0-1 0 0,-8 20 1 0 0,9-27-62 0 0,0 0 1 0 0,-1-1 0 0 0,0 1-1 0 0,0 0 1 0 0,-1-1 0 0 0,1 0-1 0 0,-1 1 1 0 0,-1-2-1 0 0,1 1 1 0 0,0 0 0 0 0,-1-1-1 0 0,0 0 1 0 0,0 0 0 0 0,0 0-1 0 0,-1-1 1 0 0,-5 4 0 0 0,10-7-4 0 0,-1 1 1 0 0,1-1-1 0 0,0 1 1 0 0,-1-1-1 0 0,1 1 1 0 0,0-1-1 0 0,-1 0 1 0 0,1 0-1 0 0,0 0 1 0 0,-1 1-1 0 0,-2-2 1 0 0,4 1-65 0 0,0 0 0 0 0,-1 0 0 0 0,1 0 0 0 0,0 0 0 0 0,-1 0 0 0 0,1-1 1 0 0,0 1-1 0 0,0 0 0 0 0,-1 0 0 0 0,1 0 0 0 0,0-1 0 0 0,0 1 0 0 0,0 0 0 0 0,-1 0 0 0 0,1-1 0 0 0,0 1 0 0 0,0 0 0 0 0,0-1 0 0 0,-1 1 0 0 0,1 0 1 0 0,0 0-1 0 0,0-1 0 0 0,0 1 0 0 0,0 0 0 0 0,0-1 0 0 0,0 1 0 0 0,0 0 0 0 0,0-1 0 0 0,0 0 0 0 0,0-3-644 0 0,1 0 0 0 0,0 0 0 0 0,0 0-1 0 0,1-1 1 0 0,2-6 0 0 0,0 1 60 0 0,2-7-651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0.138"/>
    </inkml:context>
    <inkml:brush xml:id="br0">
      <inkml:brushProperty name="width" value="0.05" units="cm"/>
      <inkml:brushProperty name="height" value="0.05" units="cm"/>
    </inkml:brush>
  </inkml:definitions>
  <inkml:trace contextRef="#ctx0" brushRef="#br0">24 22 10013 0 0,'0'-1'75'0'0,"0"0"1"0"0,0 0 0 0 0,0 0-1 0 0,0 1 1 0 0,0-1-1 0 0,0 0 1 0 0,0 0-1 0 0,0 1 1 0 0,0-1-1 0 0,0 0 1 0 0,-1 0 0 0 0,1 1-1 0 0,0-1 1 0 0,-1 0-1 0 0,1 1 1 0 0,0-1-1 0 0,-1 0 1 0 0,1 1-1 0 0,-1-1 1 0 0,1 1 0 0 0,-1-1-1 0 0,1 0 1 0 0,-1 1-1 0 0,0-1 1 0 0,1 1-1 0 0,-1 0 1 0 0,1-1-1 0 0,-1 1 1 0 0,0 0-1 0 0,0-1 1 0 0,1 1 0 0 0,-1 0-1 0 0,0-1 1 0 0,1 1-1 0 0,-1 0 1 0 0,0 0-1 0 0,0 0 1 0 0,1 0-1 0 0,-1 0 1 0 0,0 0 0 0 0,0 0-1 0 0,0 0 1 0 0,1 0-1 0 0,-1 0 1 0 0,0 0-1 0 0,-1 1 1 0 0,2-1-70 0 0,2 2 175 0 0,0-1 1 0 0,0 1-1 0 0,0 0 0 0 0,-1 0 1 0 0,1 0-1 0 0,-1 0 0 0 0,1 0 1 0 0,-1 0-1 0 0,0 0 0 0 0,0 0 1 0 0,0 1-1 0 0,0-1 1 0 0,0 0-1 0 0,0 1 0 0 0,0-1 1 0 0,-1 3-1 0 0,17 54-290 0 0,-10-26 208 0 0,-2 1 0 0 0,-1-1 0 0 0,-1 1 0 0 0,-2 0 0 0 0,-2 0 0 0 0,-1 0 0 0 0,-1-1 0 0 0,-10 44 1 0 0,9-57-82 0 0,4-15-30 0 0,0 0-1 0 0,-1 0 1 0 0,0-1 0 0 0,0 1 0 0 0,-1 0-1 0 0,1-1 1 0 0,-1 1 0 0 0,-4 7 0 0 0,32-81-1573 0 0,6-16 1441 0 0,13-29-4 0 0,-43 110 151 0 0,0 1 0 0 0,0-1-1 0 0,0 1 1 0 0,1-1 0 0 0,0 1 0 0 0,-1 0 0 0 0,1 0 0 0 0,0 0 0 0 0,0 0 0 0 0,1 1 0 0 0,-1-1-1 0 0,1 1 1 0 0,-1 0 0 0 0,7-3 0 0 0,-8 4-1 0 0,0 1 0 0 0,-1-1 0 0 0,1 1 0 0 0,0-1 0 0 0,-1 1 0 0 0,1 0 0 0 0,0 0 0 0 0,0 0 0 0 0,-1 0 0 0 0,1 0 0 0 0,0 0 0 0 0,0 0 0 0 0,-1 1 0 0 0,1-1 0 0 0,0 1 0 0 0,-1-1 0 0 0,1 1 0 0 0,0-1 0 0 0,-1 1 0 0 0,1 0 0 0 0,-1 0 0 0 0,1 0 0 0 0,-1 0 0 0 0,0 0 0 0 0,1 0 0 0 0,-1 0 0 0 0,0 1 0 0 0,0-1 0 0 0,0 0 0 0 0,0 1 0 0 0,0-1 0 0 0,0 1 0 0 0,0-1-1 0 0,0 1 1 0 0,0-1 0 0 0,-1 1 0 0 0,2 2 0 0 0,4 15 102 0 0,-1 0-1 0 0,0 0 0 0 0,-1 0 0 0 0,-1 1 0 0 0,0 26 0 0 0,-2-23-141 0 0,2-1-1 0 0,0 0 0 0 0,10 36 0 0 0,-12-56-54 0 0,0 0-1 0 0,-1-1 0 0 0,1 1 0 0 0,0-1 0 0 0,0 1 0 0 0,0-1 0 0 0,0 1 0 0 0,0-1 0 0 0,1 0 0 0 0,-1 0 0 0 0,0 1 0 0 0,1-1 0 0 0,-1 0 1 0 0,0 0-1 0 0,1 0 0 0 0,-1-1 0 0 0,1 1 0 0 0,0 0 0 0 0,-1 0 0 0 0,1-1 0 0 0,0 1 0 0 0,-1-1 0 0 0,1 1 0 0 0,0-1 0 0 0,0 0 0 0 0,-1 0 1 0 0,1 0-1 0 0,0 0 0 0 0,0 0 0 0 0,-1 0 0 0 0,4-1 0 0 0,1 0-257 0 0,-1 0 0 0 0,0 0 0 0 0,1-1-1 0 0,-1 0 1 0 0,0 0 0 0 0,0 0 0 0 0,0-1 0 0 0,0 1 0 0 0,6-6 0 0 0,-1 1-111 0 0,4-3 174 0 0,-1 0 0 0 0,0 0 0 0 0,-1-1 1 0 0,0-1-1 0 0,-1 0 0 0 0,17-24 0 0 0,-20 25 394 0 0,-1 0 0 0 0,-1-1 0 0 0,1 1 0 0 0,-2-2 0 0 0,0 1 0 0 0,0-1 0 0 0,-1 1 0 0 0,-1-1 0 0 0,0 0 0 0 0,-1-1 0 0 0,2-19 0 0 0,0-83 4363 0 0,-5 117-4345 0 0,0 1 1 0 0,0-1 0 0 0,0 1-1 0 0,0-1 1 0 0,0 0 0 0 0,0 1-1 0 0,0-1 1 0 0,0 0 0 0 0,0 0 0 0 0,-1 0-1 0 0,1 0 1 0 0,0 0 0 0 0,-3 1-1 0 0,-28 19 324 0 0,23-16-382 0 0,-1 2-29 0 0,0 1 0 0 0,1-1 0 0 0,0 2 0 0 0,0-1 0 0 0,1 1 1 0 0,0 1-1 0 0,1-1 0 0 0,0 2 0 0 0,0-1 0 0 0,1 0 0 0 0,1 1 0 0 0,-1 0 0 0 0,2 1 0 0 0,0-1 0 0 0,0 1 0 0 0,1 0 1 0 0,0 0-1 0 0,1 0 0 0 0,1 0 0 0 0,0 0 0 0 0,0 0 0 0 0,1 0 0 0 0,3 24 0 0 0,-3-35-40 0 0,1 1-1 0 0,-1-1 1 0 0,0 1 0 0 0,1 0-1 0 0,-1-1 1 0 0,1 1 0 0 0,-1-1-1 0 0,1 1 1 0 0,0-1 0 0 0,0 0-1 0 0,0 1 1 0 0,-1-1 0 0 0,1 0-1 0 0,1 0 1 0 0,-1 1 0 0 0,0-1-1 0 0,0 0 1 0 0,0 0 0 0 0,1 0-1 0 0,-1 0 1 0 0,0 0 0 0 0,1-1-1 0 0,-1 1 1 0 0,3 1 0 0 0,-1-2-31 0 0,0 1 0 0 0,0-1 0 0 0,0 0 0 0 0,0 0 0 0 0,1 0 0 0 0,-1 0-1 0 0,0 0 1 0 0,0-1 0 0 0,0 1 0 0 0,0-1 0 0 0,0 0 0 0 0,3-2 0 0 0,2 0-45 0 0,-1 0 1 0 0,0 0-1 0 0,-1-1 0 0 0,1 0 0 0 0,0-1 0 0 0,-1 0 0 0 0,0 0 0 0 0,0 0 0 0 0,9-11 0 0 0,-11 8 69 0 0,0 0-1 0 0,0 0 1 0 0,-1-1-1 0 0,0 0 1 0 0,0 1 0 0 0,-1-1-1 0 0,0 0 1 0 0,-1 0-1 0 0,0 0 1 0 0,0-1-1 0 0,-2-12 1 0 0,2 8 3 0 0,-1 0 0 0 0,2 0 0 0 0,4-21 0 0 0,2 20-49 0 0,-8 15 56 0 0,0 0-1 0 0,0 0 0 0 0,1-1 1 0 0,-1 1-1 0 0,0 0 0 0 0,0 0 1 0 0,1 0-1 0 0,-1-1 0 0 0,0 1 1 0 0,0 0-1 0 0,1 0 0 0 0,-1 0 1 0 0,0 0-1 0 0,1 0 0 0 0,-1 0 1 0 0,0 0-1 0 0,1 0 0 0 0,-1 0 1 0 0,0 0-1 0 0,1 0 0 0 0,-1 0 1 0 0,0 0-1 0 0,0 0 0 0 0,1 0 1 0 0,-1 0-1 0 0,1 0 0 0 0,0 1 11 0 0,0 0 0 0 0,0-1 0 0 0,-1 1 1 0 0,1 0-1 0 0,0 0 0 0 0,0 0 0 0 0,-1 0 0 0 0,1 0 0 0 0,0 0 0 0 0,-1 0 0 0 0,1 0 0 0 0,-1 0 0 0 0,0 1 0 0 0,1-1 0 0 0,-1 0 0 0 0,0 0 0 0 0,0 0 0 0 0,1 0 0 0 0,-1 1 0 0 0,0 0 0 0 0,3 71 662 0 0,-2-37-297 0 0,7 50 0 0 0,-7-82-369 0 0,0-1-1 0 0,0 1 0 0 0,0-1 0 0 0,0 1 0 0 0,1-1 0 0 0,-1 0 0 0 0,1 0 0 0 0,3 6 1 0 0,-4-9-3 0 0,-1 1 0 0 0,1-1 0 0 0,-1 1 1 0 0,1-1-1 0 0,-1 1 0 0 0,1-1 1 0 0,-1 1-1 0 0,1-1 0 0 0,-1 1 1 0 0,1-1-1 0 0,0 0 0 0 0,-1 1 0 0 0,1-1 1 0 0,0 0-1 0 0,-1 0 0 0 0,1 0 1 0 0,0 1-1 0 0,-1-1 0 0 0,1 0 1 0 0,0 0-1 0 0,-1 0 0 0 0,1 0 1 0 0,0 0-1 0 0,0 0 0 0 0,-1 0 0 0 0,1 0 1 0 0,0-1-1 0 0,-1 1 0 0 0,1 0 1 0 0,0 0-1 0 0,-1 0 0 0 0,1-1 1 0 0,0 1-1 0 0,-1 0 0 0 0,1-1 1 0 0,0 1-1 0 0,-1-1 0 0 0,1 1 0 0 0,-1-1 1 0 0,1 1-1 0 0,-1-1 0 0 0,1 1 1 0 0,-1-1-1 0 0,0 1 0 0 0,1-1 1 0 0,-1 0-1 0 0,1 1 0 0 0,-1-1 0 0 0,0 0 1 0 0,25-32-64 0 0,-14 20-12 0 0,-1 0-1 0 0,0-1 1 0 0,-1 0-1 0 0,-1 0 1 0 0,10-24-1 0 0,-9 8 14 0 0,-6 20 46 0 0,0 0 0 0 0,1 0 0 0 0,-1 0 0 0 0,2 1 0 0 0,-1-1 0 0 0,8-9-1 0 0,-12 18 12 0 0,0 1-1 0 0,1-1 0 0 0,-1 1 0 0 0,0 0 0 0 0,0-1 0 0 0,1 1 1 0 0,-1 0-1 0 0,0-1 0 0 0,1 1 0 0 0,-1-1 0 0 0,0 1 0 0 0,1 0 0 0 0,-1 0 1 0 0,1-1-1 0 0,-1 1 0 0 0,0 0 0 0 0,1 0 0 0 0,-1-1 0 0 0,1 1 1 0 0,-1 0-1 0 0,1 0 0 0 0,-1 0 0 0 0,0 0 0 0 0,1 0 0 0 0,-1 0 0 0 0,1 0 1 0 0,-1 0-1 0 0,1 0 0 0 0,-1 0 0 0 0,1 0 0 0 0,-1 0 0 0 0,1 0 0 0 0,-1 0 1 0 0,1 0-1 0 0,-1 0 0 0 0,1 1 0 0 0,-1-1 0 0 0,0 0 0 0 0,1 0 1 0 0,-1 0-1 0 0,1 1 0 0 0,-1-1 0 0 0,0 0 0 0 0,1 1 0 0 0,-1-1 0 0 0,0 0 1 0 0,1 1-1 0 0,-1-1 0 0 0,0 0 0 0 0,1 2 0 0 0,11 26-14 0 0,-7-16 109 0 0,10 19 149 0 0,-11-21-153 0 0,0-1 0 0 0,1 0 0 0 0,0 0 0 0 0,0-1-1 0 0,1 0 1 0 0,0 0 0 0 0,0 0 0 0 0,8 7 0 0 0,-13-15-63 0 0,0 1 0 0 0,0-1 0 0 0,0 0 0 0 0,0 0 0 0 0,0 0 0 0 0,0 0 0 0 0,0 0 0 0 0,0 0 0 0 0,0 0 0 0 0,0 0 0 0 0,0 0 0 0 0,0 0 0 0 0,0-1 0 0 0,0 1 0 0 0,0 0 0 0 0,0-1 0 0 0,0 1 0 0 0,0 0 0 0 0,0-1 0 0 0,0 0 0 0 0,-1 1 0 0 0,1-1 0 0 0,0 1-1 0 0,0-1 1 0 0,-1 0 0 0 0,1 1 0 0 0,0-1 0 0 0,-1 0 0 0 0,1 0 0 0 0,-1 0 0 0 0,2-1 0 0 0,20-28 417 0 0,-7 4-228 0 0,17-38 0 0 0,-28 53-58 0 0,0 0-1 0 0,0 0 1 0 0,-1 0 0 0 0,-1 0-1 0 0,0-1 1 0 0,-1 1 0 0 0,1-13-1 0 0,-2 19-52 0 0,-2-30 402 0 0,2 33-468 0 0,0 0-1 0 0,-1 0 1 0 0,1-1 0 0 0,0 1 0 0 0,-1 0 0 0 0,0 0 0 0 0,0 0 0 0 0,1 0-1 0 0,-1 0 1 0 0,0 0 0 0 0,-1 1 0 0 0,-1-4 0 0 0,-12 23 21 0 0,8-6-70 0 0,1 0 0 0 0,0 0 1 0 0,1 0-1 0 0,0 1 0 0 0,1 0 1 0 0,-3 17-1 0 0,5-21 7 0 0,1 0-1 0 0,0-1 1 0 0,0 1 0 0 0,1 0-1 0 0,0 0 1 0 0,0 0 0 0 0,1-1-1 0 0,1 1 1 0 0,-1 0 0 0 0,5 12-1 0 0,-6-20-11 0 0,0-1-1 0 0,0 1 0 0 0,0-1 1 0 0,0 0-1 0 0,0 1 0 0 0,1-1 1 0 0,-1 0-1 0 0,0 1 0 0 0,0-1 0 0 0,0 0 1 0 0,0 0-1 0 0,0 1 0 0 0,1-1 1 0 0,-1 0-1 0 0,0 1 0 0 0,0-1 1 0 0,1 0-1 0 0,-1 0 0 0 0,0 1 1 0 0,0-1-1 0 0,1 0 0 0 0,-1 0 1 0 0,0 0-1 0 0,1 1 0 0 0,-1-1 1 0 0,0 0-1 0 0,1 0 0 0 0,-1 0 1 0 0,0 0-1 0 0,1 0 0 0 0,-1 0 1 0 0,0 0-1 0 0,1 0 0 0 0,-1 0 1 0 0,0 0-1 0 0,1 0 0 0 0,-1 0 1 0 0,0 0-1 0 0,1 0 0 0 0,-1 0 1 0 0,1 0-1 0 0,-1 0 0 0 0,1 0 1 0 0,12-17-1310 0 0,-9 10 471 0 0,-1 1 1 0 0,-1-1-1 0 0,1 1 0 0 0,2-12 1 0 0,-2 8-708 0 0,1-5-78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8.613"/>
    </inkml:context>
    <inkml:brush xml:id="br0">
      <inkml:brushProperty name="width" value="0.05" units="cm"/>
      <inkml:brushProperty name="height" value="0.05" units="cm"/>
    </inkml:brush>
  </inkml:definitions>
  <inkml:trace contextRef="#ctx0" brushRef="#br0">420 181 9229 0 0,'0'-61'1601'0'0,"0"58"-1457"0"0,0 1 0 0 0,-1 0 0 0 0,0 0 1 0 0,1 0-1 0 0,-1 0 0 0 0,0 0 0 0 0,0 0 1 0 0,0 0-1 0 0,0 0 0 0 0,-1 0 0 0 0,1 0 1 0 0,0 1-1 0 0,-1-1 0 0 0,1 0 0 0 0,-1 1 1 0 0,0-1-1 0 0,1 1 0 0 0,-1 0 1 0 0,0 0-1 0 0,0-1 0 0 0,0 1 0 0 0,0 0 1 0 0,0 1-1 0 0,-3-2 0 0 0,-2-1 75 0 0,0 1 0 0 0,0 0 0 0 0,0 0 0 0 0,0 0 0 0 0,0 1 0 0 0,-12 0 0 0 0,7 1-66 0 0,1 2 1 0 0,0-1 0 0 0,0 2-1 0 0,0-1 1 0 0,0 2 0 0 0,0-1-1 0 0,-17 9 1 0 0,7-1 139 0 0,1 0 0 0 0,-35 26-1 0 0,45-29-181 0 0,0-1 1 0 0,1 1-1 0 0,0 1 0 0 0,1-1 0 0 0,0 2 0 0 0,0-1 0 0 0,1 1 0 0 0,0 0 0 0 0,1 0 0 0 0,0 1 1 0 0,0 0-1 0 0,2 0 0 0 0,-1 0 0 0 0,1 1 0 0 0,1 0 0 0 0,0 0 0 0 0,0 0 0 0 0,1 0 0 0 0,0 14 1 0 0,2-18-19 0 0,0 1 1 0 0,1 0-1 0 0,-1 0 1 0 0,2-1 0 0 0,-1 1-1 0 0,6 15 1 0 0,-6-21-61 0 0,1 0 0 0 0,0 0 0 0 0,0 0 0 0 0,0 0 0 0 0,0 0 0 0 0,0 0 0 0 0,0 0 0 0 0,1-1 0 0 0,-1 1 0 0 0,1-1 0 0 0,0 0 0 0 0,0 0 0 0 0,0 0 0 0 0,0 0 0 0 0,0 0 0 0 0,0 0 0 0 0,0-1 0 0 0,1 0 0 0 0,5 2 0 0 0,10 2 44 0 0,1-2 0 0 0,-1 0 0 0 0,0-1-1 0 0,1-1 1 0 0,33-2 0 0 0,-14-3-367 0 0,73-17 0 0 0,-85 15-143 0 0,-2-2-1 0 0,39-16 1 0 0,-56 20 275 0 0,0 1 1 0 0,-1-1 0 0 0,0-1 0 0 0,0 1-1 0 0,0-1 1 0 0,0 0 0 0 0,-1-1 0 0 0,1 0-1 0 0,-2 0 1 0 0,1 0 0 0 0,-1-1 0 0 0,7-9-1 0 0,-10 10 44 0 0,1-1-1 0 0,-1 0 0 0 0,0 0 1 0 0,-1 0-1 0 0,1 0 1 0 0,-2 0-1 0 0,1 0 0 0 0,-1 0 1 0 0,0 0-1 0 0,0 0 0 0 0,-1 0 1 0 0,0 0-1 0 0,0 0 1 0 0,0 0-1 0 0,-1 0 0 0 0,-4-8 1 0 0,-2-8-42 0 0,-1 2 1 0 0,-1 0-1 0 0,-21-31 0 0 0,24 40 147 0 0,0 1 0 0 0,-1 0-1 0 0,-1 0 1 0 0,0 1-1 0 0,0 0 1 0 0,-1 1-1 0 0,0 0 1 0 0,-14-8-1 0 0,19 13 11 0 0,-1 1 1 0 0,1 1-1 0 0,-1-1 0 0 0,0 1 0 0 0,0 0 0 0 0,0 0 0 0 0,0 0 1 0 0,0 1-1 0 0,0 0 0 0 0,-1 0 0 0 0,1 1 0 0 0,0 0 0 0 0,0 0 1 0 0,-1 0-1 0 0,1 1 0 0 0,0 0 0 0 0,0 0 0 0 0,-1 0 0 0 0,-9 5 0 0 0,6-2 22 0 0,0 0 0 0 0,1 1-1 0 0,0 0 1 0 0,-1 1-1 0 0,2 0 1 0 0,-16 13-1 0 0,21-15-82 0 0,0-1 0 0 0,0 0-1 0 0,0 1 1 0 0,0 0 0 0 0,0 0-1 0 0,1 0 1 0 0,0 0 0 0 0,-3 5-1 0 0,5-7-68 0 0,-1 1 1 0 0,0-1-1 0 0,1 0 0 0 0,-1 0 0 0 0,1 1 0 0 0,0-1 0 0 0,0 0 0 0 0,0 1 1 0 0,0-1-1 0 0,0 1 0 0 0,0-1 0 0 0,1 0 0 0 0,-1 0 0 0 0,1 1 1 0 0,0-1-1 0 0,1 4 0 0 0,8 6-1053 0 0,8 0-97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5.767"/>
    </inkml:context>
    <inkml:brush xml:id="br0">
      <inkml:brushProperty name="width" value="0.05" units="cm"/>
      <inkml:brushProperty name="height" value="0.05" units="cm"/>
    </inkml:brush>
  </inkml:definitions>
  <inkml:trace contextRef="#ctx0" brushRef="#br0">31 138 8793 0 0,'10'-26'1402'0'0,"0"0"1"0"0,7-41 0 0 0,-12 48 10 0 0,-33 91-1054 0 0,17-38-289 0 0,1 1 0 0 0,2 0 0 0 0,1 1 0 0 0,-2 53 0 0 0,9-75-48 0 0,1 0 1 0 0,0 0-1 0 0,0 0 1 0 0,2 0-1 0 0,0 0 1 0 0,6 16-1 0 0,-6-21-21 0 0,1 0-1 0 0,1 0 0 0 0,-1 0 1 0 0,1-1-1 0 0,1 1 1 0 0,0-1-1 0 0,0-1 0 0 0,0 1 1 0 0,15 12-1 0 0,-15-15-238 0 0,1-1-1 0 0,-1 1 0 0 0,1-1 1 0 0,0-1-1 0 0,0 1 1 0 0,0-1-1 0 0,1-1 1 0 0,-1 1-1 0 0,1-1 1 0 0,-1 0-1 0 0,1-1 1 0 0,0 0-1 0 0,0 0 1 0 0,-1-1-1 0 0,1 0 1 0 0,0 0-1 0 0,0-1 1 0 0,0 0-1 0 0,14-3 1 0 0,2-4-1275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6.185"/>
    </inkml:context>
    <inkml:brush xml:id="br0">
      <inkml:brushProperty name="width" value="0.05" units="cm"/>
      <inkml:brushProperty name="height" value="0.05" units="cm"/>
    </inkml:brush>
  </inkml:definitions>
  <inkml:trace contextRef="#ctx0" brushRef="#br0">41 291 9365 0 0,'-13'-29'604'0'0,"4"20"343"0"0,9 9-909 0 0,-1 0 0 0 0,1 1-1 0 0,0-1 1 0 0,-1 0 0 0 0,1 0 0 0 0,0 1-1 0 0,-1-1 1 0 0,1 0 0 0 0,0 1-1 0 0,-1-1 1 0 0,1 0 0 0 0,0 1-1 0 0,-1-1 1 0 0,1 1 0 0 0,0-1-1 0 0,0 1 1 0 0,0-1 0 0 0,0 0 0 0 0,-1 1-1 0 0,1-1 1 0 0,0 1 0 0 0,0-1-1 0 0,0 1 1 0 0,0-1 0 0 0,0 1-1 0 0,0-1 1 0 0,0 1 0 0 0,0-1-1 0 0,0 1 1 0 0,0 10 122 0 0,0-1-1 0 0,1 1 1 0 0,0 0-1 0 0,3 13 1 0 0,1 14 156 0 0,-2-6-87 0 0,4 120 531 0 0,-7-124-669 0 0,-2 0 0 0 0,-1 1 1 0 0,-9 37-1 0 0,6-44-36 0 0,4-14-30 0 0,-1 0-1 0 0,1 1 0 0 0,1 0 0 0 0,-1 9 0 0 0,4-31-77 0 0,0-1-1 0 0,1 1 1 0 0,1 0-1 0 0,5-14 1 0 0,6-18-270 0 0,47-287-432 0 0,-25 112 833 0 0,-34 203-53 0 0,-2 8-5 0 0,1-1 0 0 0,0 0 0 0 0,1 1 1 0 0,0-1-1 0 0,0 1 0 0 0,6-11 0 0 0,-9 20-18 0 0,1-1-1 0 0,-1 1 1 0 0,0-1 0 0 0,0 1-1 0 0,1-1 1 0 0,-1 1 0 0 0,0 0-1 0 0,1-1 1 0 0,-1 1 0 0 0,1-1-1 0 0,-1 1 1 0 0,0 0 0 0 0,1-1 0 0 0,-1 1-1 0 0,1 0 1 0 0,-1 0 0 0 0,1-1-1 0 0,-1 1 1 0 0,1 0 0 0 0,-1 0-1 0 0,1 0 1 0 0,-1 0 0 0 0,1 0-1 0 0,-1-1 1 0 0,1 1 0 0 0,-1 0-1 0 0,1 0 1 0 0,-1 0 0 0 0,1 1-1 0 0,0-1 1 0 0,0 0 0 0 0,0 1-1 0 0,1-1-1 0 0,-1 1 1 0 0,0 0 0 0 0,0 0 0 0 0,0 0 0 0 0,0 0-1 0 0,0 0 1 0 0,0 0 0 0 0,0 0 0 0 0,0 1 0 0 0,1 1-1 0 0,16 35 54 0 0,-3 9 83 0 0,-3 0 1 0 0,7 53 0 0 0,5 100 252 0 0,-14-97-198 0 0,0 7-361 0 0,-2-8-4606 0 0,-7-93 3450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6.929"/>
    </inkml:context>
    <inkml:brush xml:id="br0">
      <inkml:brushProperty name="width" value="0.05" units="cm"/>
      <inkml:brushProperty name="height" value="0.05" units="cm"/>
    </inkml:brush>
  </inkml:definitions>
  <inkml:trace contextRef="#ctx0" brushRef="#br0">10 491 8729 0 0,'-1'-1'28'0'0,"0"0"0"0"0,0-1 0 0 0,0 1 0 0 0,0-1 0 0 0,0 1 0 0 0,1-1 0 0 0,-1 1 0 0 0,0-1 0 0 0,1 1 0 0 0,-1-1 0 0 0,1 1 0 0 0,0-1 0 0 0,0 0 0 0 0,-1 1 0 0 0,1-1 0 0 0,0 1 0 0 0,0-1 0 0 0,1 0 0 0 0,-1 1 0 0 0,0-1-1 0 0,0 0 1 0 0,1 1 0 0 0,-1-1 0 0 0,1 1 0 0 0,0-1 0 0 0,-1 1 0 0 0,1-1 0 0 0,0 1 0 0 0,0-1 0 0 0,0 1 0 0 0,0 0 0 0 0,0 0 0 0 0,0-1 0 0 0,0 1 0 0 0,0 0 0 0 0,0 0 0 0 0,2-1 0 0 0,11-9 17 0 0,0 0-1 0 0,1 1 0 0 0,0 1 1 0 0,1 0-1 0 0,0 1 0 0 0,0 1 0 0 0,27-8 1 0 0,11-6-203 0 0,-43 17 76 0 0,0-1 1 0 0,0 0-1 0 0,-1 0 0 0 0,0-1 1 0 0,1-1-1 0 0,-2 0 1 0 0,1 0-1 0 0,-1-1 0 0 0,0 0 1 0 0,-1 0-1 0 0,10-13 0 0 0,-4 3 393 0 0,-12 16-119 0 0,0 0 0 0 0,0-1 0 0 0,0 1 0 0 0,0-1 0 0 0,0 1 1 0 0,0-1-1 0 0,-1 0 0 0 0,1 1 0 0 0,-1-1 0 0 0,0 0 0 0 0,0 0 0 0 0,0 0 1 0 0,1-4-1 0 0,-3 7-124 0 0,0-1 0 0 0,1 1 1 0 0,-1 0-1 0 0,0 0 0 0 0,0 0 0 0 0,1 0 1 0 0,-1 0-1 0 0,0 0 0 0 0,1 0 0 0 0,-1 0 1 0 0,0 0-1 0 0,0 0 0 0 0,1 0 0 0 0,-1 0 1 0 0,0 1-1 0 0,1-1 0 0 0,-1 0 0 0 0,0 0 1 0 0,1 1-1 0 0,-1-1 0 0 0,0 0 0 0 0,1 1 1 0 0,-1-1-1 0 0,1 1 0 0 0,-1-1 0 0 0,1 1 1 0 0,-1-1-1 0 0,1 1 0 0 0,-2 1 0 0 0,9 175 285 0 0,-6-127-189 0 0,-1 41 174 0 0,-2-55-189 0 0,-5 35 59 0 0,6-32-137 0 0,2-21-40 0 0,23-81 67 0 0,47-247-474 0 0,-34 135 335 0 0,-36 170 40 0 0,2-9-13 0 0,0 1 0 0 0,0-1 0 0 0,1 1 0 0 0,1 0 0 0 0,1 1 0 0 0,9-19 0 0 0,-14 30 13 0 0,-1 1 0 0 0,0-1 0 0 0,1 1-1 0 0,-1-1 1 0 0,1 0 0 0 0,-1 1 0 0 0,1-1-1 0 0,-1 1 1 0 0,1-1 0 0 0,-1 1 0 0 0,1-1-1 0 0,0 1 1 0 0,-1 0 0 0 0,1-1 0 0 0,0 1-1 0 0,-1 0 1 0 0,1-1 0 0 0,0 1 0 0 0,-1 0-1 0 0,1 0 1 0 0,0 0 0 0 0,0-1 0 0 0,-1 1-1 0 0,1 0 1 0 0,0 0 0 0 0,0 0 0 0 0,-1 0-1 0 0,2 1 1 0 0,-1-1-1 0 0,1 1 0 0 0,-1 0-1 0 0,0 0 1 0 0,1-1 0 0 0,-1 1 0 0 0,0 0-1 0 0,0 0 1 0 0,0 0 0 0 0,1 1-1 0 0,-1-1 1 0 0,0 0 0 0 0,1 3-1 0 0,4 5-4 0 0,-1 0-1 0 0,-1 1 1 0 0,5 11-1 0 0,-8-16 8 0 0,14 36 49 0 0,-3 1 1 0 0,-1 0 0 0 0,-2 1-1 0 0,-3 0 1 0 0,3 66 0 0 0,-8-45 22 0 0,-1-62-55 0 0,0 9-12 0 0,0-11-3 0 0,0 0 0 0 0,0 0 0 0 0,0 0 0 0 0,0 0 1 0 0,0 0-1 0 0,0 0 0 0 0,0 0 0 0 0,0 0 0 0 0,0 0 1 0 0,0-1-1 0 0,0 1 0 0 0,0 0 0 0 0,0 0 0 0 0,1 0 1 0 0,-1 0-1 0 0,0 0 0 0 0,0 0 0 0 0,0 0 0 0 0,0 0 1 0 0,0 0-1 0 0,0 0 0 0 0,0 0 0 0 0,0 0 0 0 0,0 0 1 0 0,1 0-1 0 0,-1 0 0 0 0,0 0 0 0 0,0 0 1 0 0,0 0-1 0 0,0 0 0 0 0,0 0 0 0 0,0 0 0 0 0,0 0 1 0 0,0 0-1 0 0,1 0 0 0 0,-1 0 0 0 0,0 0 0 0 0,0 0 1 0 0,0 0-1 0 0,0 0 0 0 0,0 0 0 0 0,0 1 0 0 0,0-1 1 0 0,0 0-1 0 0,0 0 0 0 0,0 0 0 0 0,0 0 0 0 0,1 0 1 0 0,-1 0-1 0 0,0 0 0 0 0,0 0 0 0 0,0 0 0 0 0,0 0 1 0 0,0 0-1 0 0,0 1 0 0 0,4-9 17 0 0,-1 0-1 0 0,0 0 1 0 0,0 0-1 0 0,-1 0 1 0 0,3-15-1 0 0,4-14-44 0 0,6-10 5 0 0,-3 4 17 0 0,3 1 0 0 0,1 1 0 0 0,2 1 0 0 0,25-43 0 0 0,-40 79-2 0 0,-1 0 1 0 0,1 0-1 0 0,0 1 0 0 0,0-1 1 0 0,1 1-1 0 0,-1-1 0 0 0,1 1 1 0 0,-1 0-1 0 0,1 0 0 0 0,8-4 1 0 0,-11 7 1 0 0,1-1 1 0 0,0 1-1 0 0,-1-1 1 0 0,1 1 0 0 0,0 0-1 0 0,0-1 1 0 0,-1 1 0 0 0,1 0-1 0 0,0 0 1 0 0,0 1-1 0 0,-1-1 1 0 0,1 0 0 0 0,0 0-1 0 0,-1 1 1 0 0,1-1-1 0 0,0 1 1 0 0,-1-1 0 0 0,1 1-1 0 0,-1 0 1 0 0,1 0 0 0 0,-1 0-1 0 0,1 0 1 0 0,-1 0-1 0 0,1 0 1 0 0,-1 0 0 0 0,0 0-1 0 0,0 0 1 0 0,1 1 0 0 0,-1-1-1 0 0,0 0 1 0 0,0 1-1 0 0,1 2 1 0 0,6 9-5 0 0,-1 0-1 0 0,0 1 1 0 0,0 0-1 0 0,-2 0 1 0 0,0 0-1 0 0,5 20 1 0 0,12 93 34 0 0,-18-97-14 0 0,0 0-166 0 0,-1 1 0 0 0,-2 0 0 0 0,-1 0 0 0 0,-4 35 0 0 0,4-65 0 0 0,0 0 0 0 0,-1 0 0 0 0,1 0 0 0 0,0 0 0 0 0,-1 0 0 0 0,1 0 0 0 0,-1 0 0 0 0,1 0 0 0 0,-1 0 0 0 0,0 0 0 0 0,0 0 0 0 0,1 0 0 0 0,-2 1 0 0 0,-2 2-894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7.288"/>
    </inkml:context>
    <inkml:brush xml:id="br0">
      <inkml:brushProperty name="width" value="0.05" units="cm"/>
      <inkml:brushProperty name="height" value="0.05" units="cm"/>
    </inkml:brush>
  </inkml:definitions>
  <inkml:trace contextRef="#ctx0" brushRef="#br0">51 7 9297 0 0,'1'-6'768'0'0,"-5"16"-8"0"0,-1 2-180 0 0,1 1 1 0 0,1 0-1 0 0,0-1 1 0 0,-2 26-1 0 0,2-22-386 0 0,-2 48-153 0 0,3-1-1 0 0,7 86 0 0 0,-3-107-224 0 0,0-25-90 0 0,-1 29-1023 0 0,-1-44 1069 0 0,0 0 0 0 0,0 1 0 0 0,0-1 0 0 0,-1 0 0 0 0,1 1 0 0 0,-1-1 0 0 0,1 0 0 0 0,-1 0 0 0 0,0 1 0 0 0,0-1 0 0 0,0 0 0 0 0,0 0 0 0 0,-1 0 0 0 0,-1 3 0 0 0,2-5 124 0 0,0 0 1 0 0,1-1 0 0 0,-1 1-1 0 0,1 0 1 0 0,-1 0 0 0 0,1-1-1 0 0,-1 1 1 0 0,1 0-1 0 0,-1-1 1 0 0,1 1 0 0 0,-1-1-1 0 0,1 1 1 0 0,-1 0-1 0 0,1-1 1 0 0,0 1 0 0 0,-1-1-1 0 0,1 1 1 0 0,0-1 0 0 0,-1 0-1 0 0,1 1 1 0 0,0-1-1 0 0,-1 0 1 0 0,1 0-136 0 0,-4-8-474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7.647"/>
    </inkml:context>
    <inkml:brush xml:id="br0">
      <inkml:brushProperty name="width" value="0.05" units="cm"/>
      <inkml:brushProperty name="height" value="0.05" units="cm"/>
    </inkml:brush>
  </inkml:definitions>
  <inkml:trace contextRef="#ctx0" brushRef="#br0">72 444 7485 0 0,'-19'-68'452'0'0,"3"-2"-1"0"0,-9-99 1 0 0,24 158-291 0 0,1-1 1 0 0,0 0-1 0 0,1 1 0 0 0,0-1 0 0 0,0 1 1 0 0,5-15-1 0 0,-5 23-102 0 0,0 1 1 0 0,0-1-1 0 0,0 0 0 0 0,0 1 1 0 0,0-1-1 0 0,1 1 0 0 0,-1-1 1 0 0,1 1-1 0 0,0 0 0 0 0,0 0 1 0 0,0 0-1 0 0,0 0 0 0 0,3-3 1 0 0,-3 4-14 0 0,-1 0 1 0 0,1 1-1 0 0,0-1 0 0 0,0 0 1 0 0,0 1-1 0 0,0-1 1 0 0,0 1-1 0 0,0-1 0 0 0,0 1 1 0 0,0 0-1 0 0,0 0 1 0 0,0 0-1 0 0,0 0 1 0 0,1 1-1 0 0,-1-1 0 0 0,0 0 1 0 0,0 1-1 0 0,0-1 1 0 0,-1 1-1 0 0,5 2 0 0 0,8 3 99 0 0,-1 1 0 0 0,0 1 0 0 0,0 0 0 0 0,-1 1 0 0 0,0 0 0 0 0,-1 1 1 0 0,18 19-1 0 0,-5-1 48 0 0,42 61 1 0 0,-54-71-119 0 0,-1 1 1 0 0,-1 0-1 0 0,-1 1 1 0 0,0 0-1 0 0,-1 0 1 0 0,-2 1 0 0 0,0-1-1 0 0,6 44 1 0 0,-11-54-49 0 0,0 1 1 0 0,-1 0 0 0 0,-1 0-1 0 0,0-1 1 0 0,0 1 0 0 0,-1 0-1 0 0,0-1 1 0 0,0 1 0 0 0,-2-1-1 0 0,1 0 1 0 0,-1 0 0 0 0,-1 0 0 0 0,0 0-1 0 0,0-1 1 0 0,0 0 0 0 0,-2 0-1 0 0,1 0 1 0 0,-1-1 0 0 0,-14 14-1 0 0,9-11-116 0 0,-1 0 0 0 0,-1-1-1 0 0,0-1 1 0 0,-1 0 0 0 0,1-1-1 0 0,-2 0 1 0 0,1-1 0 0 0,-1-1-1 0 0,0 0 1 0 0,0-2 0 0 0,-1 1-1 0 0,1-2 1 0 0,-28 3 0 0 0,11-10-1118 0 0,32 3 1086 0 0,-1 1-1 0 0,1 0 1 0 0,0-1 0 0 0,-1 0 0 0 0,1 1 0 0 0,-1-1 0 0 0,1 0 0 0 0,0 1 0 0 0,0-1 0 0 0,-1 0 0 0 0,1 0 0 0 0,0 0 0 0 0,0 0 0 0 0,0 0 0 0 0,0 0-1 0 0,0-1 1 0 0,0 1 0 0 0,1 0 0 0 0,-2-2 0 0 0,-2-8-1178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8.020"/>
    </inkml:context>
    <inkml:brush xml:id="br0">
      <inkml:brushProperty name="width" value="0.05" units="cm"/>
      <inkml:brushProperty name="height" value="0.05" units="cm"/>
    </inkml:brush>
  </inkml:definitions>
  <inkml:trace contextRef="#ctx0" brushRef="#br0">46 275 9501 0 0,'-2'-6'1821'0'0,"0"7"24"0"0,2 0-1730 0 0,-1 0 0 0 0,1 0-1 0 0,0-1 1 0 0,0 1 0 0 0,-1 0 0 0 0,1 0-1 0 0,0 0 1 0 0,0 0 0 0 0,0 0 0 0 0,0 0 0 0 0,0 0-1 0 0,0-1 1 0 0,1 1 0 0 0,-1 0 0 0 0,0 1-1 0 0,2 10-116 0 0,0-1 1 0 0,-2 0-1 0 0,1 1 0 0 0,-1-1 0 0 0,-1 0 0 0 0,-2 13 0 0 0,0 1 19 0 0,-22 188 47 0 0,12-113-72 0 0,12-86 61 0 0,5-25-12 0 0,3-25-79 0 0,2-68-213 0 0,-4-115-1 0 0,-5 189 247 0 0,0-1 2 0 0,4-110 41 0 0,-2 124-3 0 0,0 1 0 0 0,1 0 0 0 0,0 0 0 0 0,2 1 0 0 0,0-1 0 0 0,10-21 0 0 0,-15 36-31 0 0,1-1 0 0 0,0 1 0 0 0,-1-1 0 0 0,1 1 0 0 0,0 0 0 0 0,0-1 0 0 0,0 1 1 0 0,0 0-1 0 0,0 0 0 0 0,0 0 0 0 0,1 0 0 0 0,-1-1 0 0 0,0 2 0 0 0,1-1 0 0 0,-1 0 0 0 0,0 0 1 0 0,1 0-1 0 0,-1 1 0 0 0,1-1 0 0 0,-1 1 0 0 0,1-1 0 0 0,1 0 0 0 0,-1 1-3 0 0,0 1 0 0 0,0-1-1 0 0,0 0 1 0 0,0 0 0 0 0,0 1-1 0 0,0 0 1 0 0,0-1 0 0 0,0 1-1 0 0,0 0 1 0 0,0 0 0 0 0,0 0-1 0 0,-1 0 1 0 0,1 0 0 0 0,3 3-1 0 0,1 1-2 0 0,0 2 0 0 0,0-1 1 0 0,0 0-1 0 0,-1 1 0 0 0,0 0 0 0 0,8 15 0 0 0,-8-12 10 0 0,-1 1 0 0 0,-1-1 0 0 0,0 1-1 0 0,0 0 1 0 0,-1 0 0 0 0,0 0 0 0 0,-1 0 0 0 0,0 0-1 0 0,-1 0 1 0 0,0 0 0 0 0,-1 0 0 0 0,0 0 0 0 0,-1 0 0 0 0,0 0-1 0 0,-1 0 1 0 0,0 0 0 0 0,0-1 0 0 0,-1 1 0 0 0,-1-1 0 0 0,0 0-1 0 0,0 0 1 0 0,-1-1 0 0 0,0 0 0 0 0,-1 0 0 0 0,0 0 0 0 0,-12 11-1 0 0,18-18-12 0 0,-5 4-39 0 0,0 0 0 0 0,1 0-1 0 0,-2 0 1 0 0,1-1 0 0 0,-1 0 0 0 0,0 0-1 0 0,0-1 1 0 0,0 0 0 0 0,-10 4-1 0 0,16-8-15 0 0,1 0-1 0 0,-1 1 1 0 0,1-1-1 0 0,-1 0 1 0 0,1 0-1 0 0,-1 0 0 0 0,1 0 1 0 0,-1 0-1 0 0,1 0 1 0 0,-1 0-1 0 0,1 0 1 0 0,-1 0-1 0 0,1-1 0 0 0,-1 1 1 0 0,1 0-1 0 0,-1 0 1 0 0,1 0-1 0 0,-1 0 1 0 0,1-1-1 0 0,0 1 0 0 0,-1 0 1 0 0,1-1-1 0 0,-1 1 1 0 0,1 0-1 0 0,0-1 1 0 0,-1 1-1 0 0,1 0 1 0 0,0-1-1 0 0,-1 1 0 0 0,1 0 1 0 0,0-1-1 0 0,-1 1 1 0 0,1-1-1 0 0,0 1 1 0 0,0-1-1 0 0,0 1 0 0 0,0-1 1 0 0,-1 1-1 0 0,1-1 1 0 0,0 0-1 0 0,0-21-2881 0 0,3 9 1427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8.348"/>
    </inkml:context>
    <inkml:brush xml:id="br0">
      <inkml:brushProperty name="width" value="0.05" units="cm"/>
      <inkml:brushProperty name="height" value="0.05" units="cm"/>
    </inkml:brush>
  </inkml:definitions>
  <inkml:trace contextRef="#ctx0" brushRef="#br0">9 1 8893 0 0,'3'0'233'0'0,"-1"1"1"0"0,0-1 0 0 0,1 1 0 0 0,-1 0-1 0 0,1 0 1 0 0,-1 0 0 0 0,0 0-1 0 0,0 0 1 0 0,0 1 0 0 0,0-1-1 0 0,0 1 1 0 0,0-1 0 0 0,0 1-1 0 0,3 4 1 0 0,28 34 1498 0 0,-20-24-921 0 0,19 24 861 0 0,-3 0 0 0 0,36 64 0 0 0,-53-83-1317 0 0,-2 0 0 0 0,-1 1 0 0 0,0 0 1 0 0,-2 1-1 0 0,0 0 0 0 0,-2 0 0 0 0,4 32 1 0 0,-9-45-388 0 0,1-1 1 0 0,-2 1-1 0 0,1 0 1 0 0,-2-1-1 0 0,1 0 1 0 0,-1 1-1 0 0,0-1 1 0 0,-1 0-1 0 0,0 0 1 0 0,-1 0-1 0 0,0 0 1 0 0,0 0-1 0 0,-1-1 1 0 0,0 0-1 0 0,0 0 1 0 0,-1 0-1 0 0,0-1 1 0 0,-11 11-1 0 0,0-2-751 0 0,-1-2 1 0 0,-1 0-1 0 0,0-1 0 0 0,0-1 0 0 0,-2 0 1 0 0,-32 13-1 0 0,4-6-1561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03.600"/>
    </inkml:context>
    <inkml:brush xml:id="br0">
      <inkml:brushProperty name="width" value="0.05" units="cm"/>
      <inkml:brushProperty name="height" value="0.05" units="cm"/>
    </inkml:brush>
  </inkml:definitions>
  <inkml:trace contextRef="#ctx0" brushRef="#br0">95 237 8165 0 0,'-2'0'-4'0'0,"-1"0"1"0"0,1-1-1 0 0,-1 0 1 0 0,1 1 0 0 0,0-1-1 0 0,0 0 1 0 0,-1 0-1 0 0,1-1 1 0 0,0 1-1 0 0,0 0 1 0 0,0-1-1 0 0,0 1 1 0 0,0-1 0 0 0,1 0-1 0 0,-1 1 1 0 0,0-1-1 0 0,1 0 1 0 0,-3-3-1 0 0,12-5 603 0 0,5-11 1132 0 0,-13 21-1713 0 0,1 0 1 0 0,-1 0-1 0 0,0 0 1 0 0,0-1 0 0 0,0 1-1 0 0,0 0 1 0 0,0 0-1 0 0,0 0 1 0 0,0 0 0 0 0,0 0-1 0 0,0 0 1 0 0,0 0 0 0 0,0-1-1 0 0,0 1 1 0 0,0 0-1 0 0,0 0 1 0 0,0 0 0 0 0,0 0-1 0 0,0 0 1 0 0,0 0-1 0 0,0 0 1 0 0,0 0 0 0 0,0-1-1 0 0,0 1 1 0 0,-1 0-1 0 0,1 0 1 0 0,0 0 0 0 0,0 0-1 0 0,0 0 1 0 0,0 0 0 0 0,0 0-1 0 0,0 0 1 0 0,0 0-1 0 0,0 0 1 0 0,0 0 0 0 0,0-1-1 0 0,0 1 1 0 0,-1 0-1 0 0,1 0 1 0 0,0 0 0 0 0,0 0-1 0 0,0 0 1 0 0,0 0-1 0 0,0 0 1 0 0,0 0 0 0 0,0 0-1 0 0,0 0 1 0 0,-1 0 0 0 0,1 0-1 0 0,0 0 1 0 0,0 0-1 0 0,0 0 1 0 0,0 0 0 0 0,0 0-1 0 0,0 0 1 0 0,0 0-1 0 0,-17 7 1053 0 0,-11 4 157 0 0,27-10-1117 0 0,-1-1 1 0 0,0 1-1 0 0,1-1 0 0 0,-1 1 1 0 0,1-1-1 0 0,-1 0 0 0 0,0 1 1 0 0,1-1-1 0 0,-1 0 0 0 0,0 0 1 0 0,1 0-1 0 0,-1 0 0 0 0,1 0 1 0 0,-1-1-1 0 0,-2 1 0 0 0,5-2 68 0 0,0 1-1 0 0,0 0 0 0 0,0 1 0 0 0,0-1 0 0 0,0 0 0 0 0,1 0 0 0 0,-1 0 0 0 0,0 1 1 0 0,0-1-1 0 0,1 0 0 0 0,-1 1 0 0 0,0-1 0 0 0,0 1 0 0 0,3-1 0 0 0,18-6 521 0 0,-16 4-455 0 0,23-6-127 0 0,87-30-60 0 0,-86 29-117 0 0,18-1-14 0 0,316-72-23 0 0,-253 62-172 0 0,-106 20 80 0 0,25 3-9219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03.960"/>
    </inkml:context>
    <inkml:brush xml:id="br0">
      <inkml:brushProperty name="width" value="0.05" units="cm"/>
      <inkml:brushProperty name="height" value="0.05" units="cm"/>
    </inkml:brush>
  </inkml:definitions>
  <inkml:trace contextRef="#ctx0" brushRef="#br0">107 37 12097 0 0,'0'0'266'0'0,"-16"4"-4"0"0,-46 12 106 0 0,46-12 2640 0 0,13-4-2692 0 0,-6 0-211 0 0,9 0-103 0 0,0 0-1 0 0,0 0 1 0 0,0 0 0 0 0,0 0-1 0 0,0 0 1 0 0,0 0 0 0 0,0 0-1 0 0,0 0 1 0 0,0 0-1 0 0,0 0 1 0 0,0 0 0 0 0,0 0-1 0 0,0 0 1 0 0,0 0-1 0 0,0 0 1 0 0,0 0 0 0 0,1 0-1 0 0,-1 0 1 0 0,0 0-1 0 0,0 0 1 0 0,0 0 0 0 0,0-1-1 0 0,0 1 1 0 0,0 0 0 0 0,0 0-1 0 0,0 0 1 0 0,0 0-1 0 0,0 0 1 0 0,0 0 0 0 0,0 0-1 0 0,0 0 1 0 0,-1 0-1 0 0,1 0 1 0 0,0 0 0 0 0,0 0-1 0 0,0 0 1 0 0,0 0-1 0 0,0 0 1 0 0,0 0 0 0 0,23-5 143 0 0,106-16-226 0 0,47 7-702 0 0,-76 8-211 0 0,42-4-2661 0 0,-114 7 2441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3.759"/>
    </inkml:context>
    <inkml:brush xml:id="br0">
      <inkml:brushProperty name="width" value="0.05" units="cm"/>
      <inkml:brushProperty name="height" value="0.05" units="cm"/>
    </inkml:brush>
  </inkml:definitions>
  <inkml:trace contextRef="#ctx0" brushRef="#br0">291 330 7133 0 0,'-2'-13'295'0'0,"2"12"-256"0"0,-1 0 0 0 0,1 0 0 0 0,0 0 0 0 0,-1 0 0 0 0,1 0 0 0 0,0 0 0 0 0,0 0-1 0 0,0 0 1 0 0,0 0 0 0 0,0 0 0 0 0,0 0 0 0 0,0 0 0 0 0,0 0 0 0 0,1 0 0 0 0,-1 0-1 0 0,0 0 1 0 0,0 0 0 0 0,1 0 0 0 0,-1 0 0 0 0,1 1 0 0 0,-1-1 0 0 0,1 0 0 0 0,-1 0-1 0 0,1 0 1 0 0,0 1 0 0 0,0-2 0 0 0,21-22 1113 0 0,10-14 2036 0 0,-33 32-2655 0 0,0-1-1 0 0,0 1 1 0 0,0 0 0 0 0,-1-1-1 0 0,0 1 1 0 0,-4-8 0 0 0,5 12-503 0 0,0 1 0 0 0,0-1 0 0 0,0 0 0 0 0,0 1 0 0 0,0-1 0 0 0,0 1 0 0 0,-1 0 0 0 0,1-1 0 0 0,-1 1 0 0 0,1 0 1 0 0,0 0-1 0 0,-1-1 0 0 0,0 1 0 0 0,1 0 0 0 0,-1 1 0 0 0,0-1 0 0 0,1 0 0 0 0,-1 0 0 0 0,0 1 0 0 0,0-1 0 0 0,-3 0 0 0 0,0 1-9 0 0,1 0 0 0 0,-1 0-1 0 0,0 0 1 0 0,1 1 0 0 0,-1 0 0 0 0,1 0-1 0 0,-1 0 1 0 0,-8 3 0 0 0,0 2 10 0 0,-1 0 1 0 0,1 1-1 0 0,0 1 0 0 0,-23 17 1 0 0,25-15 17 0 0,0 1 1 0 0,1 0 0 0 0,0 0-1 0 0,1 1 1 0 0,0 0-1 0 0,0 1 1 0 0,2 0 0 0 0,0 0-1 0 0,0 1 1 0 0,-6 19 0 0 0,0 9 90 0 0,1 1 1 0 0,-7 54 0 0 0,11-32 23 0 0,3-1 1 0 0,5 110 0 0 0,2-156-145 0 0,-1 1 0 0 0,2-1 0 0 0,1 1-1 0 0,0-1 1 0 0,1 0 0 0 0,1-1 0 0 0,9 21 0 0 0,-10-29-11 0 0,0 1 0 0 0,0-1 0 0 0,1 0 0 0 0,0-1-1 0 0,0 1 1 0 0,1-1 0 0 0,1 0 0 0 0,-1-1 0 0 0,1 0 0 0 0,0 0-1 0 0,0-1 1 0 0,1 0 0 0 0,0 0 0 0 0,11 5 0 0 0,-5-5 0 0 0,1 0 0 0 0,0-1 1 0 0,0 0-1 0 0,1-1 0 0 0,-1-1 1 0 0,1-1-1 0 0,0 0 0 0 0,0-1 0 0 0,31-3 1 0 0,-25-1-28 0 0,0-1 1 0 0,-1-1-1 0 0,0-1 0 0 0,0 0 1 0 0,0-2-1 0 0,33-17 0 0 0,-18 4-106 0 0,-1-1 1 0 0,-1-3-1 0 0,-1 0 0 0 0,-1-2 0 0 0,-2-2 0 0 0,0 0 0 0 0,38-51 0 0 0,-53 59 78 0 0,-1 0 1 0 0,-1 0-1 0 0,-1-2 0 0 0,-1 0 0 0 0,-1 0 0 0 0,-1-1 0 0 0,-1 0 0 0 0,-1-1 1 0 0,-1 0-1 0 0,-1 0 0 0 0,-2 0 0 0 0,0-1 0 0 0,-2 0 0 0 0,0 1 1 0 0,-2-1-1 0 0,-1 0 0 0 0,-7-41 0 0 0,3 39 47 0 0,-2 1 0 0 0,0 0 0 0 0,-2 0 1 0 0,-1 0-1 0 0,-1 1 0 0 0,-1 1 0 0 0,-16-26 0 0 0,19 38-1 0 0,1 1-1 0 0,-2 1 1 0 0,1 0-1 0 0,-1 0 1 0 0,-1 1-1 0 0,-18-14 1 0 0,20 18-3 0 0,0 1 1 0 0,0 0 0 0 0,0 0 0 0 0,0 1 0 0 0,-1 0 0 0 0,1 0 0 0 0,-1 1 0 0 0,0 1 0 0 0,0 0 0 0 0,-13-1 0 0 0,17 2-60 0 0,0 1 1 0 0,0 0-1 0 0,1 0 0 0 0,-1 0 1 0 0,0 1-1 0 0,1 0 1 0 0,-1 0-1 0 0,0 0 1 0 0,1 1-1 0 0,0 0 1 0 0,-1 0-1 0 0,1 0 0 0 0,0 1 1 0 0,0 0-1 0 0,0 0 1 0 0,0 0-1 0 0,1 0 1 0 0,-1 1-1 0 0,1 0 1 0 0,0 0-1 0 0,0 0 0 0 0,0 0 1 0 0,1 1-1 0 0,-1-1 1 0 0,1 1-1 0 0,-5 9 1 0 0,4-3-377 0 0,-1-1 1 0 0,2 1 0 0 0,0 0 0 0 0,0-1 0 0 0,1 1-1 0 0,0 1 1 0 0,0-1 0 0 0,2 0 0 0 0,-1 0-1 0 0,2 0 1 0 0,-1 1 0 0 0,5 19 0 0 0,-1-1-1214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1.328"/>
    </inkml:context>
    <inkml:brush xml:id="br0">
      <inkml:brushProperty name="width" value="0.05" units="cm"/>
      <inkml:brushProperty name="height" value="0.05" units="cm"/>
    </inkml:brush>
  </inkml:definitions>
  <inkml:trace contextRef="#ctx0" brushRef="#br0">12 254 8329 0 0,'0'-5'-25'0'0,"0"-8"1413"0"0,0 13-1331 0 0,0 0-1 0 0,0 0 1 0 0,0-1-1 0 0,0 1 1 0 0,0 0-1 0 0,0 0 1 0 0,0 0-1 0 0,0 0 1 0 0,0-1-1 0 0,-1 1 1 0 0,1 0-1 0 0,0 0 1 0 0,0 0-1 0 0,0 0 1 0 0,0 0-1 0 0,0-1 1 0 0,0 1-1 0 0,-1 0 1 0 0,1 0-1 0 0,0 0 1 0 0,0 0-1 0 0,0 0 1 0 0,0 0-1 0 0,-1 0 1 0 0,1 0-1 0 0,0 0 1 0 0,0-1-1 0 0,0 1 1 0 0,0 0-1 0 0,-1 0 1 0 0,1 0-1 0 0,0 0 1 0 0,0 0-1 0 0,0 0 1 0 0,0 0-1 0 0,-1 0 1 0 0,1 0-1 0 0,0 0 1 0 0,0 1-1 0 0,0-1 1 0 0,-1 0-1 0 0,1 0 1 0 0,0 0-1 0 0,0 0 1 0 0,0 0-1 0 0,0 0 1 0 0,-1 0-1 0 0,1 0 1 0 0,0 0-1 0 0,0 1 1 0 0,0-1-1 0 0,0 0 1 0 0,0 0-1 0 0,-1 3 186 0 0,0 0 0 0 0,0-1 0 0 0,1 1 0 0 0,-1 0 0 0 0,1 0 0 0 0,0 0 1 0 0,0-1-1 0 0,0 1 0 0 0,0 0 0 0 0,1 5 0 0 0,-1-7-107 0 0,10 197 2660 0 0,-14-135-2695 0 0,16-99-6 0 0,-8-8-130 0 0,17-137-90 0 0,-16 153 98 0 0,1 0-1 0 0,2 1 0 0 0,1-1 1 0 0,15-33-1 0 0,-20 54 27 0 0,0 0-1 0 0,1 0 1 0 0,-1 0 0 0 0,1 0 0 0 0,0 1-1 0 0,1 0 1 0 0,0 0 0 0 0,0 0 0 0 0,0 1-1 0 0,1 0 1 0 0,-1 0 0 0 0,1 1-1 0 0,10-6 1 0 0,-13 8 1 0 0,0 1 1 0 0,0-1-1 0 0,1 1 0 0 0,-1 0 0 0 0,0 0 0 0 0,0 0 0 0 0,1 0 1 0 0,-1 1-1 0 0,0 0 0 0 0,1 0 0 0 0,-1 0 0 0 0,0 0 1 0 0,1 1-1 0 0,-1-1 0 0 0,0 1 0 0 0,1 0 0 0 0,-1 1 0 0 0,0-1 1 0 0,0 1-1 0 0,0 0 0 0 0,0 0 0 0 0,-1 0 0 0 0,1 0 1 0 0,0 1-1 0 0,-1-1 0 0 0,1 1 0 0 0,2 3 0 0 0,1 1 1 0 0,0 1 0 0 0,-1 0 0 0 0,0 0 0 0 0,0 0 0 0 0,-1 0 0 0 0,0 1 0 0 0,0 0 0 0 0,-1 0 0 0 0,0 1 0 0 0,-1-1 0 0 0,0 1 0 0 0,0 0 0 0 0,-1-1 0 0 0,-1 1 0 0 0,1 0 0 0 0,-2 0 0 0 0,1 0 0 0 0,-1 1 0 0 0,-1-1 0 0 0,0 0 0 0 0,0 0 0 0 0,-1 0 0 0 0,0-1 0 0 0,-1 1 0 0 0,0 0 0 0 0,-1-1 0 0 0,1 0 0 0 0,-2 0 0 0 0,-6 12 0 0 0,7-16 0 0 0,0-1 1 0 0,0 1 0 0 0,0-1 0 0 0,0 0 0 0 0,-1 0 0 0 0,0-1 0 0 0,0 1-1 0 0,-6 3 1 0 0,8-5-5 0 0,0-1-1 0 0,-1 1 1 0 0,1-1-1 0 0,0 1 1 0 0,-1-1-1 0 0,1 0 1 0 0,-1 0-1 0 0,1 0 1 0 0,-1-1-1 0 0,1 1 1 0 0,-1-1-1 0 0,0 0 1 0 0,1 0-1 0 0,-6-1 1 0 0,8 1-10 0 0,1 0 0 0 0,-1 0 0 0 0,1 0 0 0 0,-1 0 1 0 0,1 0-1 0 0,-1-1 0 0 0,1 1 0 0 0,-1 0 0 0 0,1 0 0 0 0,-1-1 1 0 0,1 1-1 0 0,-1 0 0 0 0,1-1 0 0 0,-1 1 0 0 0,1-1 0 0 0,0 1 1 0 0,-1 0-1 0 0,1-1 0 0 0,0 1 0 0 0,-1-1 0 0 0,1 1 0 0 0,0-1 1 0 0,0 1-1 0 0,-1-1 0 0 0,1 1 0 0 0,0-1 0 0 0,0 1 1 0 0,0-1-1 0 0,0-1 0 0 0,0 1-22 0 0,0-1 0 0 0,0 1 0 0 0,0-1-1 0 0,1 0 1 0 0,-1 1 0 0 0,1-1 0 0 0,-1 1 0 0 0,1-1 0 0 0,-1 1 0 0 0,2-3 0 0 0,1-1-38 0 0,1 1 0 0 0,-1-1 0 0 0,0 1 0 0 0,1 0 0 0 0,6-6 0 0 0,-5 6 71 0 0,1 1 0 0 0,1-1 0 0 0,-1 1-1 0 0,0 0 1 0 0,1 0 0 0 0,-1 1 0 0 0,1 0 0 0 0,0 0-1 0 0,0 1 1 0 0,0-1 0 0 0,0 2 0 0 0,0-1-1 0 0,0 1 1 0 0,0 0 0 0 0,0 0 0 0 0,0 1 0 0 0,0 0-1 0 0,0 0 1 0 0,13 5 0 0 0,-9-3 7 0 0,-1 1-1 0 0,0 0 1 0 0,1 1 0 0 0,-2 0 0 0 0,1 1-1 0 0,0 0 1 0 0,-1 0 0 0 0,0 1 0 0 0,-1 0-1 0 0,0 1 1 0 0,14 16 0 0 0,-16-18 44 0 0,-1 1 0 0 0,0 1 0 0 0,-1-1 0 0 0,0 1 0 0 0,0-1 0 0 0,-1 1 0 0 0,5 15 0 0 0,-7-20-20 0 0,0 0-1 0 0,-1 0 1 0 0,0 0 0 0 0,0 1 0 0 0,1-1-1 0 0,-2 0 1 0 0,1 0 0 0 0,0 0-1 0 0,-1 0 1 0 0,1 0 0 0 0,-1 0 0 0 0,0 0-1 0 0,0 0 1 0 0,0 0 0 0 0,-1 0-1 0 0,1 0 1 0 0,0-1 0 0 0,-1 1 0 0 0,0 0-1 0 0,0-1 1 0 0,0 0 0 0 0,0 1 0 0 0,0-1-1 0 0,0 0 1 0 0,-5 3 0 0 0,-6 5 13 0 0,-1-1 0 0 0,0-1-1 0 0,-1 0 1 0 0,0-1 0 0 0,0-1 0 0 0,0 0 0 0 0,-1-1 0 0 0,-25 5 0 0 0,12-5-171 0 0,0-1 0 0 0,-1-2 0 0 0,-56-2 0 0 0,79-1-46 0 0,0 1 0 0 0,-1-1 1 0 0,1-1-1 0 0,1 1 0 0 0,-1-1 1 0 0,0 0-1 0 0,0-1 0 0 0,1 1 1 0 0,-1-2-1 0 0,1 1 0 0 0,0 0 0 0 0,-7-6 1 0 0,10 7-33 0 0,1-1 1 0 0,-1 0 0 0 0,1 1-1 0 0,-1-1 1 0 0,1 0 0 0 0,0 0-1 0 0,0-1 1 0 0,0 1 0 0 0,0 0-1 0 0,1 0 1 0 0,0-1-1 0 0,-1 1 1 0 0,1-1 0 0 0,0 0-1 0 0,1 1 1 0 0,-1-1 0 0 0,1 0-1 0 0,-1 1 1 0 0,1-1-1 0 0,0 0 1 0 0,0 0 0 0 0,1 1-1 0 0,-1-1 1 0 0,3-6 0 0 0,4-17-1176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8.938"/>
    </inkml:context>
    <inkml:brush xml:id="br0">
      <inkml:brushProperty name="width" value="0.05" units="cm"/>
      <inkml:brushProperty name="height" value="0.05" units="cm"/>
    </inkml:brush>
  </inkml:definitions>
  <inkml:trace contextRef="#ctx0" brushRef="#br0">50 74 10321 0 0,'-17'-61'1514'0'0,"17"61"-1467"0"0,0-1 0 0 0,0 0 0 0 0,0 1 0 0 0,0-1 0 0 0,0 1 1 0 0,0-1-1 0 0,0 1 0 0 0,-1-1 0 0 0,1 1 0 0 0,0-1 0 0 0,0 1 0 0 0,0-1 0 0 0,-1 1 0 0 0,1-1 0 0 0,0 1 0 0 0,0-1 0 0 0,-1 1 0 0 0,1 0 0 0 0,0-1 1 0 0,-1 1-1 0 0,1 0 0 0 0,0-1 0 0 0,-1 1 0 0 0,1 0 0 0 0,-1-1 0 0 0,1 1 0 0 0,-2-1 0 0 0,-5 12 1438 0 0,-2 24-113 0 0,3 36-923 0 0,3 0 0 0 0,4-1 0 0 0,15 124 0 0 0,-10-164-1471 0 0,16 50 0 0 0,-11-42-1484 0 0,2-13-162 0 0,-8-19 1153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4.382"/>
    </inkml:context>
    <inkml:brush xml:id="br0">
      <inkml:brushProperty name="width" value="0.05" units="cm"/>
      <inkml:brushProperty name="height" value="0.05" units="cm"/>
    </inkml:brush>
  </inkml:definitions>
  <inkml:trace contextRef="#ctx0" brushRef="#br0">338 31 8729 0 0,'7'-12'425'0'0,"-7"11"-340"0"0,1 1 1 0 0,-1-1 0 0 0,1 1 0 0 0,-1-1 0 0 0,0 1 0 0 0,0-1 0 0 0,1 1 0 0 0,-1-1 0 0 0,0 1 0 0 0,0-1 0 0 0,1 1 0 0 0,-1-1 0 0 0,0 0-1 0 0,0 1 1 0 0,0-1 0 0 0,0 1 0 0 0,0-1 0 0 0,0 0 0 0 0,0 1 0 0 0,0-1 0 0 0,0 1 0 0 0,0-1 0 0 0,0 1 0 0 0,0-1 0 0 0,0 0-1 0 0,-1 1 1 0 0,1-1 0 0 0,0 1 0 0 0,0-1 0 0 0,-1 0 0 0 0,-20 32 3034 0 0,-68 197-2665 0 0,31-75-398 0 0,-26 81 39 0 0,22-59 24 0 0,55-160-112 0 0,2 1 1 0 0,0 0-1 0 0,0 1 1 0 0,2-1-1 0 0,0 1 0 0 0,0-1 1 0 0,2 1-1 0 0,0 21 1 0 0,2-36-7 0 0,-1 0 0 0 0,1-1 0 0 0,-1 1 0 0 0,1 0 0 0 0,0 0 0 0 0,-1-1 1 0 0,1 1-1 0 0,0-1 0 0 0,0 1 0 0 0,0-1 0 0 0,0 1 0 0 0,0-1 0 0 0,1 1 0 0 0,-1-1 1 0 0,0 0-1 0 0,1 0 0 0 0,-1 0 0 0 0,1 0 0 0 0,-1 0 0 0 0,1 0 0 0 0,-1 0 0 0 0,1 0 0 0 0,0 0 1 0 0,2 0-1 0 0,6 2 26 0 0,0 0 0 0 0,0-1 0 0 0,13 1 0 0 0,-7-1-4 0 0,12 1-19 0 0,0-2 0 0 0,1-1 0 0 0,-1-1 0 0 0,0-2 0 0 0,33-6-1 0 0,-33 3-2 0 0,0-1 0 0 0,0-1 0 0 0,0-1 0 0 0,-1-2 0 0 0,-1-1 0 0 0,1 0-1 0 0,-2-2 1 0 0,38-28 0 0 0,-36 24 66 0 0,-2-2 1 0 0,26-25-1 0 0,-42 37-20 0 0,-2-1 0 0 0,1 0 1 0 0,-2 0-1 0 0,1-1 0 0 0,-1 0 0 0 0,0 0 1 0 0,-1-1-1 0 0,0 1 0 0 0,4-18 1 0 0,-5 14-22 0 0,-2-1 0 0 0,1 0 0 0 0,-2 0 0 0 0,0 0 1 0 0,-1 0-1 0 0,-1 0 0 0 0,0 1 0 0 0,-1-1 0 0 0,0 0 1 0 0,-1 0-1 0 0,-1 1 0 0 0,-7-19 0 0 0,-7-9 401 0 0,-1 0 0 0 0,-42-67-1 0 0,57 101-307 0 0,-1 0 0 0 0,0 1 0 0 0,0-1 0 0 0,-1 1 0 0 0,0 0 0 0 0,0 1 0 0 0,-1-1 0 0 0,0 1 0 0 0,0 0-1 0 0,-1 1 1 0 0,1 0 0 0 0,-11-5 0 0 0,17 9-202 0 0,-1 0 0 0 0,1 0 0 0 0,-1 0 0 0 0,1 0 0 0 0,0 0 0 0 0,0 0 0 0 0,-1 0 0 0 0,1 0 0 0 0,0 0 0 0 0,0-1 0 0 0,0 1 0 0 0,0 0 0 0 0,0-1 0 0 0,1 1 1 0 0,-1-1-1 0 0,0 1 0 0 0,0-3 0 0 0,-8-12-3231 0 0,4 11 1579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05.394"/>
    </inkml:context>
    <inkml:brush xml:id="br0">
      <inkml:brushProperty name="width" value="0.05" units="cm"/>
      <inkml:brushProperty name="height" value="0.05" units="cm"/>
    </inkml:brush>
  </inkml:definitions>
  <inkml:trace contextRef="#ctx0" brushRef="#br0">16 4 6377 0 0,'1'-1'952'0'0,"0"1"-475"0"0,0-1 1 0 0,0 1-1 0 0,0 0 1 0 0,0-1-1 0 0,0 1 0 0 0,0 0 1 0 0,0 0-1 0 0,0 0 1 0 0,0 0-1 0 0,0 0 0 0 0,0 0 1 0 0,0 0-1 0 0,0 0 1 0 0,0 0-1 0 0,1 0 0 0 0,-5 5-385 0 0,-1-1-64 0 0,-1 2-6 0 0,-2 18 94 0 0,-4 29-46 0 0,10-50-46 0 0,0 0 0 0 0,1 0 1 0 0,-1 1-1 0 0,1-1 0 0 0,0 0 0 0 0,0 1 1 0 0,0-1-1 0 0,0 1 0 0 0,1-1 1 0 0,-1 0-1 0 0,1 1 0 0 0,0-1 0 0 0,0 0 1 0 0,0 0-1 0 0,0 0 0 0 0,0 0 0 0 0,1 0 1 0 0,0 0-1 0 0,-1 0 0 0 0,1 0 1 0 0,0 0-1 0 0,0-1 0 0 0,7 7 1301 0 0,18-12-1228 0 0,87-9-82 0 0,-109 12-21 0 0,-1-1 1 0 0,0 1 0 0 0,0-1 0 0 0,0 1 0 0 0,0-1 0 0 0,0-1 0 0 0,0 1-1 0 0,-1 0 1 0 0,1-1 0 0 0,0 0 0 0 0,-1 0 0 0 0,6-4 0 0 0,0 0-21 0 0,3-3-132 0 0,0 0-1 0 0,0-1 1 0 0,-1 0 0 0 0,-1-1-1 0 0,11-14 1 0 0,1 0-882 0 0,-20 23 521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05.846"/>
    </inkml:context>
    <inkml:brush xml:id="br0">
      <inkml:brushProperty name="width" value="0.05" units="cm"/>
      <inkml:brushProperty name="height" value="0.05" units="cm"/>
    </inkml:brush>
  </inkml:definitions>
  <inkml:trace contextRef="#ctx0" brushRef="#br0">83 53 8761 0 0,'-9'-9'-156'0'0,"-27"-26"53"0"0,27 26 3101 0 0,10 15-2945 0 0,5 16-21 0 0,-6-22-30 0 0,0 0-1 0 0,0 0 1 0 0,0 1 0 0 0,0-1-1 0 0,0 0 1 0 0,0 1 0 0 0,0-1-1 0 0,0 0 1 0 0,1 1 0 0 0,-1-1 0 0 0,0 0-1 0 0,0 1 1 0 0,0-1 0 0 0,-1 0-1 0 0,1 1 1 0 0,0-1 0 0 0,0 0-1 0 0,0 1 1 0 0,0-1 0 0 0,0 0-1 0 0,0 1 1 0 0,0-1 0 0 0,-1 0-1 0 0,1 1 1 0 0,0-1 0 0 0,0 1-1 0 0,-10 13 21 0 0,8-10 398 0 0,-21-3 670 0 0,25-5-1027 0 0,5-13-129 0 0,-5 12-66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06.191"/>
    </inkml:context>
    <inkml:brush xml:id="br0">
      <inkml:brushProperty name="width" value="0.05" units="cm"/>
      <inkml:brushProperty name="height" value="0.05" units="cm"/>
    </inkml:brush>
  </inkml:definitions>
  <inkml:trace contextRef="#ctx0" brushRef="#br0">1 48 8729 0 0,'0'0'1045'0'0,"6"-5"-731"0"0,18-15 9 0 0,-18 15 698 0 0,1 4-945 0 0,18-6 2 0 0,-24 7-74 0 0,-1 0 0 0 0,0-1 0 0 0,1 1 0 0 0,-1 0 0 0 0,0 0 0 0 0,0 0 0 0 0,1 0 0 0 0,-1 0 0 0 0,0 0 0 0 0,1 0 0 0 0,-1 0 0 0 0,0 0 0 0 0,1 0 0 0 0,-1 0 0 0 0,0 0 0 0 0,1 0 0 0 0,-1 0 0 0 0,0 0 1 0 0,1 0-1 0 0,-1 0 0 0 0,0 0 0 0 0,0 0 0 0 0,1 0 0 0 0,-1 0 0 0 0,0 1 0 0 0,1-1 0 0 0,-1 0 0 0 0,0 0 0 0 0,0 0 0 0 0,1 1 0 0 0,-1-1 0 0 0,0 0 0 0 0,14 12 107 0 0,-11-9 386 0 0,-9 27-276 0 0,3-28-150 0 0,3-1-69 0 0,-1-1-1 0 0,1 0 1 0 0,-1 1-1 0 0,1-1 1 0 0,-1 1-1 0 0,1-1 1 0 0,-1 0-1 0 0,1 0 1 0 0,-1 1-1 0 0,1-1 1 0 0,-1 0-1 0 0,1 0 1 0 0,-1 0-1 0 0,0 0 1 0 0,1 1-1 0 0,-1-1 1 0 0,1 0-1 0 0,-1 0 1 0 0,1 0 0 0 0,-1 0-1 0 0,0 0 1 0 0,1-1-1 0 0,-1 1 1 0 0,1 0-1 0 0,-1 0 1 0 0,1 0-1 0 0,-1 0 1 0 0,0-1-1 0 0,1 1 1 0 0,-1 0-1 0 0,1 0 1 0 0,-1-1-1 0 0,1 1 1 0 0,0 0-1 0 0,-1-1 1 0 0,1 1-1 0 0,-1-1 1 0 0,1 1-1 0 0,-1-1 1 0 0,1 1-1 0 0,0-1 1 0 0,0 1-1 0 0,-1-1 1 0 0,1 1-1 0 0,0-1 1 0 0,0 1 0 0 0,-1-1-1 0 0,1 1 1 0 0,0-1-1 0 0,0 1 1 0 0,0-1-1 0 0,0 0 1 0 0,0 0-1 0 0,0-1-22 0 0,0-1-1 0 0,0 1 1 0 0,1 0-1 0 0,-1 0 1 0 0,1 0-1 0 0,-1 0 1 0 0,1 0 0 0 0,0 0-1 0 0,0-1 1 0 0,1-1-1 0 0,1-2-29 0 0,-1 0-149 0 0,18-4-4033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18.768"/>
    </inkml:context>
    <inkml:brush xml:id="br0">
      <inkml:brushProperty name="width" value="0.05" units="cm"/>
      <inkml:brushProperty name="height" value="0.05" units="cm"/>
    </inkml:brush>
  </inkml:definitions>
  <inkml:trace contextRef="#ctx0" brushRef="#br0">304 309 7293 0 0,'0'0'5020'0'0,"2"-2"-4670"0"0,0-3-121 0 0,0 0-1 0 0,0 0 0 0 0,0 0 1 0 0,-1 0-1 0 0,1 0 0 0 0,-1-1 1 0 0,0-5-1 0 0,0 3-212 0 0,0-1 1 0 0,-1 1-1 0 0,0-1 0 0 0,-1-12 1 0 0,-1 4-13 0 0,2 6 6 0 0,-1-1 1 0 0,0 1-1 0 0,-5-19 1 0 0,1 7 54 0 0,3 16-18 0 0,1 0 0 0 0,-1 0 0 0 0,0 0-1 0 0,0 1 1 0 0,-1-1 0 0 0,0 1 0 0 0,0 0-1 0 0,-1-1 1 0 0,1 2 0 0 0,-10-11 0 0 0,12 14-42 0 0,-1 0 0 0 0,0 0 0 0 0,0 1 0 0 0,0-1 0 0 0,0 1 0 0 0,0-1 0 0 0,0 1 0 0 0,0 0 0 0 0,0 0 0 0 0,-1 0 0 0 0,1 0 0 0 0,0 0 0 0 0,-1 1 0 0 0,1-1 0 0 0,0 1 0 0 0,-1 0 0 0 0,1-1 0 0 0,-1 1 0 0 0,1 0 0 0 0,-1 0 0 0 0,1 0 0 0 0,-1 1 0 0 0,1-1 0 0 0,-1 1 0 0 0,1-1 0 0 0,0 1 0 0 0,-1 0 0 0 0,1 0 0 0 0,0 0 0 0 0,0 0 0 0 0,-1 0 0 0 0,1 1 0 0 0,-3 2 0 0 0,-2 1-6 0 0,0 1 0 0 0,0 1 0 0 0,1-1 0 0 0,0 1-1 0 0,1 0 1 0 0,-1 0 0 0 0,1 1 0 0 0,0-1 0 0 0,1 1 0 0 0,0 1 0 0 0,0-1 0 0 0,-3 14-1 0 0,1-5 15 0 0,2 1 0 0 0,0 0-1 0 0,1 0 1 0 0,0 0-1 0 0,1 25 1 0 0,2-39 2 0 0,0 0 1 0 0,0 1 0 0 0,1-1-1 0 0,-1 0 1 0 0,1 1 0 0 0,0-1-1 0 0,0 0 1 0 0,1 0-1 0 0,-1 0 1 0 0,1 0 0 0 0,0 0-1 0 0,0 0 1 0 0,0 0 0 0 0,1 0-1 0 0,-1-1 1 0 0,1 1-1 0 0,0-1 1 0 0,0 0 0 0 0,0 0-1 0 0,0 0 1 0 0,1 0 0 0 0,-1-1-1 0 0,6 4 1 0 0,-5-4 11 0 0,1 0 0 0 0,0 0 1 0 0,0-1-1 0 0,0 1 0 0 0,-1-1 0 0 0,1 0 0 0 0,1-1 1 0 0,-1 1-1 0 0,0-1 0 0 0,0 0 0 0 0,0 0 0 0 0,0 0 1 0 0,0-1-1 0 0,0 0 0 0 0,0 0 0 0 0,0 0 1 0 0,0-1-1 0 0,-1 1 0 0 0,10-6 0 0 0,-7 4-22 0 0,1-1-1 0 0,-1-1 1 0 0,0 0-1 0 0,0 0 1 0 0,-1 0-1 0 0,0 0 1 0 0,0-1 0 0 0,0 0-1 0 0,-1-1 1 0 0,1 1-1 0 0,6-13 1 0 0,-9 14-10 0 0,0-1 1 0 0,-1 0 0 0 0,1 1 0 0 0,-1-1-1 0 0,-1 0 1 0 0,1-1 0 0 0,-1 1 0 0 0,0 0-1 0 0,0 0 1 0 0,-1 0 0 0 0,0-1 0 0 0,0 1-1 0 0,0 0 1 0 0,-1 0 0 0 0,0-1-1 0 0,-2-5 1 0 0,-21-62-308 0 0,20 96 93 0 0,6 40 410 0 0,2 0-1 0 0,19 85 0 0 0,41 119 868 0 0,-57-242-929 0 0,-2 0 0 0 0,0 0-1 0 0,-1 1 1 0 0,0 43-1 0 0,-4-61-122 0 0,0 0 1 0 0,-1-1-1 0 0,0 1 0 0 0,0 0 0 0 0,0 0 0 0 0,-1-1 0 0 0,0 1 0 0 0,-1-1 0 0 0,1 0 0 0 0,-1 0 0 0 0,0 1 0 0 0,-1-2 0 0 0,0 1 0 0 0,0 0 0 0 0,0-1 1 0 0,0 0-1 0 0,-1 0 0 0 0,0 0 0 0 0,0 0 0 0 0,0-1 0 0 0,0 0 0 0 0,-7 4 0 0 0,2-3 1 0 0,0 1-1 0 0,0-2 1 0 0,-1 1 0 0 0,1-2-1 0 0,-1 1 1 0 0,0-1-1 0 0,0-1 1 0 0,0 0 0 0 0,-1-1-1 0 0,1 0 1 0 0,0 0 0 0 0,-1-1-1 0 0,1-1 1 0 0,-13-2-1 0 0,15 2-24 0 0,1-1-1 0 0,0-1 1 0 0,-1 1-1 0 0,1-1 1 0 0,0-1-1 0 0,1 1 0 0 0,-1-1 1 0 0,0-1-1 0 0,1 1 1 0 0,0-1-1 0 0,0-1 1 0 0,1 1-1 0 0,0-1 0 0 0,-1 0 1 0 0,2-1-1 0 0,-1 1 1 0 0,1-1-1 0 0,0 0 1 0 0,-4-9-1 0 0,2 1-74 0 0,0 0 0 0 0,1 0-1 0 0,1 0 1 0 0,1-1 0 0 0,0 0 0 0 0,1 1 0 0 0,-2-31 0 0 0,4 38 74 0 0,1 1 1 0 0,0-1-1 0 0,0 0 1 0 0,1 1-1 0 0,0-1 1 0 0,0 1-1 0 0,1-1 1 0 0,0 1-1 0 0,0-1 1 0 0,1 1-1 0 0,0 0 1 0 0,0 0-1 0 0,0 0 1 0 0,1 1-1 0 0,0-1 1 0 0,1 1-1 0 0,-1 0 1 0 0,9-9-1 0 0,-10 13 19 0 0,0-1 0 0 0,1 1 0 0 0,-1 0-1 0 0,1 0 1 0 0,-1 0 0 0 0,1 0 0 0 0,0 0 0 0 0,-1 1 0 0 0,1 0-1 0 0,0 0 1 0 0,0 0 0 0 0,0 0 0 0 0,0 0 0 0 0,0 1 0 0 0,0 0-1 0 0,0 0 1 0 0,0 0 0 0 0,5 1 0 0 0,5 2-116 0 0,-1 0 0 0 0,0 1 0 0 0,0 0 0 0 0,14 7 0 0 0,-16-6-881 0 0,-1 0 0 0 0,1-1 0 0 0,1-1 1 0 0,-1 0-1 0 0,22 3 0 0 0,-17-6-612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19.560"/>
    </inkml:context>
    <inkml:brush xml:id="br0">
      <inkml:brushProperty name="width" value="0.05" units="cm"/>
      <inkml:brushProperty name="height" value="0.05" units="cm"/>
    </inkml:brush>
  </inkml:definitions>
  <inkml:trace contextRef="#ctx0" brushRef="#br0">24 600 11025 0 0,'-2'0'308'0'0,"1"1"0"0"0,-1-1 1 0 0,1 1-1 0 0,0-1 0 0 0,0 1 0 0 0,-1-1 1 0 0,1 1-1 0 0,0 0 0 0 0,0 0 0 0 0,0 0 1 0 0,0 0-1 0 0,-2 1 0 0 0,34 20 239 0 0,0 1-450 0 0,-29-22-82 0 0,0 0 0 0 0,0 0 1 0 0,0 0-1 0 0,0 0 0 0 0,0-1 0 0 0,0 1 0 0 0,0-1 0 0 0,0 1 1 0 0,0-1-1 0 0,1 0 0 0 0,-1 0 0 0 0,0 0 0 0 0,0 0 0 0 0,4 0 0 0 0,-4-1 7 0 0,1 0 0 0 0,-1 0-1 0 0,1-1 1 0 0,0 1 0 0 0,-1 0-1 0 0,0-1 1 0 0,1 0 0 0 0,-1 1-1 0 0,0-1 1 0 0,0 0 0 0 0,2-3-1 0 0,22-27 37 0 0,-20 24-52 0 0,-1 1-11 0 0,-1 0 0 0 0,0 0-1 0 0,-1 0 1 0 0,1-1-1 0 0,-1 0 1 0 0,-1 1 0 0 0,1-1-1 0 0,-1 0 1 0 0,-1 0-1 0 0,1-1 1 0 0,-1 1 0 0 0,-1 0-1 0 0,0 0 1 0 0,0 0-1 0 0,-2-11 1 0 0,1 6-10 0 0,-1 1 0 0 0,-1 0 0 0 0,0 0-1 0 0,-1 1 1 0 0,0-1 0 0 0,-1 1 0 0 0,0 0 0 0 0,-1 0 0 0 0,-11-17-1 0 0,15 26 12 0 0,1-1 1 0 0,-1 1-1 0 0,0 0 0 0 0,0 0 0 0 0,0-1 0 0 0,0 2 0 0 0,0-1 0 0 0,-1 0 0 0 0,1 0 0 0 0,0 1 0 0 0,-1-1 0 0 0,0 1 0 0 0,1 0 0 0 0,-1-1 0 0 0,0 1 0 0 0,1 1 0 0 0,-1-1 0 0 0,0 0 0 0 0,0 1 0 0 0,0-1 0 0 0,0 1 0 0 0,-4 0 0 0 0,4 1 10 0 0,0-1-1 0 0,0 1 0 0 0,-1 0 0 0 0,1 0 1 0 0,0 1-1 0 0,1-1 0 0 0,-1 1 1 0 0,0-1-1 0 0,0 1 0 0 0,1 0 0 0 0,-1 0 1 0 0,1 0-1 0 0,-1 0 0 0 0,1 0 1 0 0,0 1-1 0 0,0-1 0 0 0,0 1 1 0 0,0 0-1 0 0,0-1 0 0 0,-1 5 0 0 0,-2 4 88 0 0,0 0 0 0 0,0 0-1 0 0,1 0 1 0 0,1 1 0 0 0,0-1-1 0 0,1 1 1 0 0,0 0 0 0 0,0 0-1 0 0,2 0 1 0 0,-1 0 0 0 0,2 0-1 0 0,-1 0 1 0 0,2 0 0 0 0,3 19-1 0 0,-1-15 124 0 0,1-1-1 0 0,0 1 0 0 0,1-1 1 0 0,1 0-1 0 0,0 0 0 0 0,1 0 1 0 0,1-1-1 0 0,0-1 0 0 0,0 0 0 0 0,15 15 1 0 0,-20-24-200 0 0,0 0-1 0 0,0-1 1 0 0,1 1 0 0 0,-1-1 0 0 0,1 0 0 0 0,0 0 0 0 0,-1-1 0 0 0,2 1-1 0 0,-1-1 1 0 0,0 0 0 0 0,0-1 0 0 0,6 2 0 0 0,-1-1-102 0 0,0-1 0 0 0,0 0 1 0 0,-1-1-1 0 0,1 0 0 0 0,0-1 1 0 0,13-2-1 0 0,2-2-510 0 0,-1-1 0 0 0,1-2 0 0 0,-1 0 0 0 0,33-17 0 0 0,-42 17 53 0 0,0 0 0 0 0,0-1 0 0 0,-1 0 0 0 0,0-1 0 0 0,0 0 0 0 0,-1-1-1 0 0,16-19 1 0 0,-22 23 317 0 0,-1-2-1 0 0,0 1 0 0 0,-1 0 1 0 0,0-1-1 0 0,0 0 1 0 0,-1 0-1 0 0,0-1 0 0 0,0 1 1 0 0,-1-1-1 0 0,-1 0 1 0 0,0 0-1 0 0,0 0 0 0 0,-1 0 1 0 0,1-11-1 0 0,-3-22 92 0 0,-1 0-1 0 0,-2 1 1 0 0,-10-48 0 0 0,-1 25 1575 0 0,-29-81 1 0 0,43 145-1375 0 0,1-1 1 0 0,0 1-1 0 0,-1 0 1 0 0,1 0 0 0 0,-1 0-1 0 0,1-1 1 0 0,-1 1-1 0 0,1 0 1 0 0,-1 0-1 0 0,0 0 1 0 0,0 0 0 0 0,0 0-1 0 0,1 0 1 0 0,-1 0-1 0 0,0 0 1 0 0,0 0-1 0 0,0 1 1 0 0,0-1 0 0 0,-1 0-1 0 0,1 0 1 0 0,0 1-1 0 0,0-1 1 0 0,-2 0-1 0 0,1 1-5 0 0,1 0-1 0 0,0 1 1 0 0,-1-1-1 0 0,1 0 1 0 0,-1 0-1 0 0,1 1 1 0 0,0-1-1 0 0,-1 1 1 0 0,1-1-1 0 0,0 1 1 0 0,0 0-1 0 0,0 0 1 0 0,-1-1-1 0 0,1 1 1 0 0,0 0-1 0 0,0 0 1 0 0,-2 2-1 0 0,-1 2 93 0 0,-1 1 0 0 0,1 0 0 0 0,-1 0-1 0 0,2 0 1 0 0,-1 0 0 0 0,1 1 0 0 0,-4 8 0 0 0,3 0 63 0 0,1 0-1 0 0,0 1 1 0 0,1-1 0 0 0,0 1 0 0 0,2 0 0 0 0,0 0 0 0 0,0-1 0 0 0,2 1-1 0 0,3 19 1 0 0,7 18 471 0 0,24 68-1 0 0,-19-68-400 0 0,-4-8-249 0 0,3 8-1067 0 0,2-1-1 0 0,25 53 0 0 0,-33-78-1231 0 0,-8-16 175 0 0,-33-89-4813 0 0,5 21 6410 0 0,-58-153 4107 0 0,81 201-2994 0 0,1 0 0 0 0,0 0 0 0 0,0-1 0 0 0,0-10 0 0 0,3 20-527 0 0,-1-1 0 0 0,0 1-1 0 0,0-1 1 0 0,1 1 0 0 0,-1-1-1 0 0,0 1 1 0 0,0-1 0 0 0,1 1-1 0 0,-1 0 1 0 0,0-1 0 0 0,1 1-1 0 0,-1 0 1 0 0,1-1 0 0 0,-1 1-1 0 0,1 0 1 0 0,-1 0 0 0 0,0-1-1 0 0,1 1 1 0 0,-1 0 0 0 0,1 0-1 0 0,-1 0 1 0 0,1-1 0 0 0,-1 1-1 0 0,1 0 1 0 0,-1 0 0 0 0,1 0-1 0 0,-1 0 1 0 0,1 0 0 0 0,0 0-1 0 0,-1 0 1 0 0,1 0 0 0 0,-1 0-1 0 0,1 1 1 0 0,-1-1 0 0 0,1 0-1 0 0,27 5 753 0 0,-19-3-781 0 0,59 4-800 0 0,94-3-1 0 0,-104-3-1236 0 0,-25 0 735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19.905"/>
    </inkml:context>
    <inkml:brush xml:id="br0">
      <inkml:brushProperty name="width" value="0.05" units="cm"/>
      <inkml:brushProperty name="height" value="0.05" units="cm"/>
    </inkml:brush>
  </inkml:definitions>
  <inkml:trace contextRef="#ctx0" brushRef="#br0">59 36 15461 0 0,'-45'9'804'0'0,"45"-9"-752"0"0,-1 0 0 0 0,0 0 0 0 0,1 0 0 0 0,-1 0 0 0 0,0 0 0 0 0,1-1 0 0 0,-1 1 0 0 0,1 0 0 0 0,-1 0 0 0 0,0 0 0 0 0,1-1 0 0 0,-1 1 0 0 0,1 0 0 0 0,-1 0 0 0 0,1-1 0 0 0,-1 1 0 0 0,1-1 0 0 0,-1 1 0 0 0,0-1 0 0 0,1 1-34 0 0,0-1 0 0 0,-1 1 0 0 0,1 0 0 0 0,0 0 0 0 0,0 0 0 0 0,0 0 0 0 0,0-1 0 0 0,0 1 0 0 0,0 0 1 0 0,0 0-1 0 0,0-1 0 0 0,0 1 0 0 0,0 0 0 0 0,0 0 0 0 0,0 0 0 0 0,0-1 0 0 0,0 1 0 0 0,0 0 0 0 0,0 0 0 0 0,0-1 1 0 0,0 1-1 0 0,0 0 0 0 0,0 0 0 0 0,0 0 0 0 0,0-1 0 0 0,0 1 0 0 0,0 0 0 0 0,0 0 0 0 0,0 0 0 0 0,1-1 0 0 0,-1 1 1 0 0,0 0-1 0 0,0 0 0 0 0,0 0 0 0 0,0 0 0 0 0,1-1 0 0 0,-1 1 0 0 0,0 0 0 0 0,0 0 0 0 0,0 0 0 0 0,0 0 0 0 0,1 0 0 0 0,-1 0 1 0 0,0 0-1 0 0,0-1 0 0 0,0 1 0 0 0,1 0 0 0 0,-1 0 0 0 0,0 0 0 0 0,0 0 0 0 0,1 0 0 0 0,-1 0 0 0 0,0 0 0 0 0,0 0 1 0 0,1 0-1 0 0,30-5 187 0 0,0 1 0 0 0,60 1 1 0 0,-18 1-801 0 0,-23 0-240 0 0,80-9-5262 0 0,-120 8 4767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0.247"/>
    </inkml:context>
    <inkml:brush xml:id="br0">
      <inkml:brushProperty name="width" value="0.05" units="cm"/>
      <inkml:brushProperty name="height" value="0.05" units="cm"/>
    </inkml:brush>
  </inkml:definitions>
  <inkml:trace contextRef="#ctx0" brushRef="#br0">101 192 11913 0 0,'2'-7'179'0'0,"-1"1"-1"0"0,0-1 1 0 0,0 0-1 0 0,-1 1 1 0 0,0-1-1 0 0,0 0 1 0 0,0 0-1 0 0,-1 0 1 0 0,0 1-1 0 0,-1-1 1 0 0,1 0 0 0 0,-1 1-1 0 0,-5-11 1 0 0,0-6 641 0 0,3 9-326 0 0,-1 0 0 0 0,-9-18 0 0 0,14 32-491 0 0,0 0 0 0 0,0-1 1 0 0,0 1-1 0 0,0 0 0 0 0,0 0 0 0 0,-1-1 0 0 0,1 1 1 0 0,0 0-1 0 0,0 0 0 0 0,0-1 0 0 0,-1 1 1 0 0,1 0-1 0 0,0 0 0 0 0,0 0 0 0 0,-1-1 0 0 0,1 1 1 0 0,0 0-1 0 0,0 0 0 0 0,-1 0 0 0 0,1 0 1 0 0,0 0-1 0 0,-1-1 0 0 0,1 1 0 0 0,0 0 1 0 0,-1 0-1 0 0,1 0 0 0 0,0 0 0 0 0,-1 0 0 0 0,1 0 1 0 0,0 0-1 0 0,-1 0 0 0 0,1 0 0 0 0,0 0 1 0 0,0 0-1 0 0,-1 1 0 0 0,-10 8 22 0 0,-5 17-57 0 0,11-15 35 0 0,1 1-1 0 0,0 0 1 0 0,1 0 0 0 0,0 0 0 0 0,0 1 0 0 0,0 19 0 0 0,3 80 202 0 0,1-56 10 0 0,-1-40-131 0 0,-1-5 11 0 0,1 1 1 0 0,1-1-1 0 0,-1 1 1 0 0,2-1-1 0 0,4 18 0 0 0,-5-26-72 0 0,-1-1 1 0 0,1 0-1 0 0,0 0 0 0 0,0 0 0 0 0,0 0 0 0 0,0 0 1 0 0,1 0-1 0 0,-1-1 0 0 0,0 1 0 0 0,1 0 0 0 0,-1 0 1 0 0,1-1-1 0 0,0 1 0 0 0,0-1 0 0 0,-1 0 1 0 0,1 1-1 0 0,0-1 0 0 0,0 0 0 0 0,0 0 0 0 0,0 0 1 0 0,0-1-1 0 0,1 1 0 0 0,-1 0 0 0 0,0-1 0 0 0,0 1 1 0 0,0-1-1 0 0,1 0 0 0 0,-1 0 0 0 0,0 0 0 0 0,0 0 1 0 0,1 0-1 0 0,-1 0 0 0 0,0 0 0 0 0,5-2 0 0 0,0 0-97 0 0,1 0 0 0 0,-1 0 0 0 0,0-1-1 0 0,0 0 1 0 0,0 0 0 0 0,0-1 0 0 0,0 0-1 0 0,-1 0 1 0 0,1 0 0 0 0,-1-1 0 0 0,0 0-1 0 0,-1 0 1 0 0,1-1 0 0 0,-1 0 0 0 0,0 0-1 0 0,-1 0 1 0 0,1 0 0 0 0,-1-1 0 0 0,0 0-1 0 0,-1 1 1 0 0,0-1 0 0 0,0-1 0 0 0,0 1-1 0 0,-1 0 1 0 0,0-1 0 0 0,0 1 0 0 0,-1-1-1 0 0,0 0 1 0 0,0 1 0 0 0,-1-1 0 0 0,0 0-1 0 0,-1 0 1 0 0,1 1 0 0 0,-1-1 0 0 0,-4-11-1 0 0,2 5-140 0 0,-2 1-1 0 0,0-1 1 0 0,0 2-1 0 0,-1-1 1 0 0,-14-21-1 0 0,18 30 170 0 0,-1 0-1 0 0,0 0 1 0 0,0 0 0 0 0,-1 0 0 0 0,1 0-1 0 0,-1 1 1 0 0,0-1 0 0 0,0 1 0 0 0,0 0-1 0 0,0 0 1 0 0,0 1 0 0 0,-1-1-1 0 0,1 1 1 0 0,-1 0 0 0 0,0 0 0 0 0,1 1-1 0 0,-1-1 1 0 0,0 1 0 0 0,-6-1 0 0 0,8 2-29 0 0,0 1 1 0 0,0-1 0 0 0,0 1 0 0 0,0-1-1 0 0,0 1 1 0 0,0 0 0 0 0,0 0 0 0 0,0 0-1 0 0,1 1 1 0 0,-1-1 0 0 0,0 1 0 0 0,1-1 0 0 0,-1 1-1 0 0,1 0 1 0 0,-4 3 0 0 0,4-3-67 0 0,1-1 1 0 0,-1 1-1 0 0,1-1 1 0 0,-1 1-1 0 0,1 0 1 0 0,0 0-1 0 0,0-1 0 0 0,0 1 1 0 0,0 0-1 0 0,0 0 1 0 0,0 0-1 0 0,0 0 1 0 0,1 0-1 0 0,-1 0 1 0 0,1 0-1 0 0,-1 1 0 0 0,1-1 1 0 0,0 0-1 0 0,0 0 1 0 0,0 0-1 0 0,0 0 1 0 0,1 4-1 0 0,2 5-926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0.591"/>
    </inkml:context>
    <inkml:brush xml:id="br0">
      <inkml:brushProperty name="width" value="0.05" units="cm"/>
      <inkml:brushProperty name="height" value="0.05" units="cm"/>
    </inkml:brush>
  </inkml:definitions>
  <inkml:trace contextRef="#ctx0" brushRef="#br0">58 43 12977 0 0,'-3'-3'137'0'0,"0"0"1"0"0,0 0-1 0 0,0 1 0 0 0,0-1 0 0 0,0 1 1 0 0,-8-4-1 0 0,8 5 395 0 0,-1-1 0 0 0,1 0 1 0 0,0-1-1 0 0,-1 1 0 0 0,1 0 0 0 0,-5-6 1 0 0,10 8 255 0 0,1 9-620 0 0,13 68-139 0 0,-6-32-25 0 0,26 140-2454 0 0,-30-150-2729 0 0,-6-30 3608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0.918"/>
    </inkml:context>
    <inkml:brush xml:id="br0">
      <inkml:brushProperty name="width" value="0.05" units="cm"/>
      <inkml:brushProperty name="height" value="0.05" units="cm"/>
    </inkml:brush>
  </inkml:definitions>
  <inkml:trace contextRef="#ctx0" brushRef="#br0">2 45 10813 0 0,'-2'-21'96'0'0,"2"11"-8"0"0,2-1 84 0 0,-2 9-84 0 0,0 6-8 0 0,2 3-44 0 0,0 3-120 0 0,-4 6-252 0 0,0-1-136 0 0,4 6-216 0 0,4-5-56 0 0,-3 6-464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9.587"/>
    </inkml:context>
    <inkml:brush xml:id="br0">
      <inkml:brushProperty name="width" value="0.05" units="cm"/>
      <inkml:brushProperty name="height" value="0.05" units="cm"/>
    </inkml:brush>
  </inkml:definitions>
  <inkml:trace contextRef="#ctx0" brushRef="#br0">28 254 10497 0 0,'-28'-15'1337'0'0,"73"-9"280"0"0,-14 9-1625 0 0,2 0 137 0 0,47-29 0 0 0,-70 37-71 0 0,0-1 0 0 0,0 1 1 0 0,-1-2-1 0 0,0 1 0 0 0,-1-1 0 0 0,0-1 0 0 0,0 1 0 0 0,9-16 1 0 0,-14 20-43 0 0,14-23 37 0 0,-17 27-53 0 0,1 0-1 0 0,0 0 1 0 0,-1 0-1 0 0,1 0 0 0 0,0 0 1 0 0,-1 0-1 0 0,1 0 0 0 0,0 0 1 0 0,0 1-1 0 0,0-1 1 0 0,0 0-1 0 0,0 1 0 0 0,0-1 1 0 0,0 0-1 0 0,0 1 0 0 0,0-1 1 0 0,0 1-1 0 0,0 0 1 0 0,3-1-1 0 0,-4 2 21 0 0,1 1 0 0 0,0-1 0 0 0,-1 1-1 0 0,1-1 1 0 0,0 1 0 0 0,-1-1 0 0 0,0 1 0 0 0,1-1 0 0 0,-1 1-1 0 0,0-1 1 0 0,0 1 0 0 0,0 0 0 0 0,0-1 0 0 0,0 1 0 0 0,0-1-1 0 0,-1 4 1 0 0,1-1 39 0 0,-2 42 238 0 0,-3-1-1 0 0,-10 46 1 0 0,8-55-68 0 0,1-1 0 0 0,2 1 0 0 0,2 0 0 0 0,2 48 1 0 0,1-66-229 0 0,5 31 12 0 0,-5-47-12 0 0,-1 0-1 0 0,1 0 1 0 0,0 0 0 0 0,-1 0-1 0 0,1 0 1 0 0,0 0 0 0 0,1 0-1 0 0,-1 0 1 0 0,0 0-1 0 0,0 0 1 0 0,1 0 0 0 0,-1-1-1 0 0,1 1 1 0 0,0 0 0 0 0,-1-1-1 0 0,1 0 1 0 0,3 3 0 0 0,-3-4-2 0 0,-1 1 1 0 0,0-1 0 0 0,1 0 0 0 0,-1 0 0 0 0,0 0-1 0 0,0 0 1 0 0,1 0 0 0 0,-1 0 0 0 0,0 0 0 0 0,1 0-1 0 0,-1 0 1 0 0,0-1 0 0 0,0 1 0 0 0,1 0 0 0 0,-1-1-1 0 0,0 1 1 0 0,0-1 0 0 0,0 0 0 0 0,1 1 0 0 0,-1-1-1 0 0,2-1 1 0 0,24-22-6 0 0,-22 19-29 0 0,10-11-80 0 0,-1-1 0 0 0,-1 0 0 0 0,0-1 1 0 0,-1-1-1 0 0,-2 0 0 0 0,12-25 0 0 0,-9 18 62 0 0,0 1-1 0 0,32-44 1 0 0,-43 67 55 0 0,0-1-1 0 0,0 1 1 0 0,1-1 0 0 0,-1 1 0 0 0,0 0-1 0 0,1 0 1 0 0,0 0 0 0 0,-1 0-1 0 0,1 1 1 0 0,0-1 0 0 0,0 1-1 0 0,0 0 1 0 0,0 0 0 0 0,0 0 0 0 0,0 0-1 0 0,7-1 1 0 0,-8 2 18 0 0,-1 0 0 0 0,1 0 0 0 0,0 1 0 0 0,0-1 0 0 0,-1 0 0 0 0,1 1 0 0 0,0 0 0 0 0,0-1 0 0 0,-1 1 1 0 0,1 0-1 0 0,-1 0 0 0 0,1 0 0 0 0,0 0 0 0 0,-1 0 0 0 0,0 0 0 0 0,1 0 0 0 0,-1 0 0 0 0,0 1 0 0 0,0-1 0 0 0,1 0 0 0 0,-1 1 0 0 0,0-1 0 0 0,0 1 0 0 0,-1 0 0 0 0,1-1 0 0 0,0 1 1 0 0,0 0-1 0 0,-1-1 0 0 0,1 1 0 0 0,-1 0 0 0 0,1 3 0 0 0,3 15 554 0 0,3 42 1 0 0,-6-40-242 0 0,9 43-1 0 0,-8-59-317 0 0,-1 0 1 0 0,1 0-1 0 0,1 0 1 0 0,-1 0-1 0 0,1 0 0 0 0,0-1 1 0 0,0 1-1 0 0,1-1 1 0 0,0 0-1 0 0,0 0 0 0 0,6 6 1 0 0,-7-9-79 0 0,0 0 0 0 0,0 0 0 0 0,0 0 0 0 0,0 0 1 0 0,1 0-1 0 0,-1-1 0 0 0,1 0 0 0 0,-1 0 0 0 0,1 0 1 0 0,0 0-1 0 0,-1 0 0 0 0,1-1 0 0 0,0 1 0 0 0,-1-1 1 0 0,1 0-1 0 0,5-1 0 0 0,0 0-380 0 0,0 0 0 0 0,-1-1-1 0 0,1 0 1 0 0,-1 0 0 0 0,16-6 0 0 0,-20 5 190 0 0,1 0 0 0 0,0 0 0 0 0,-1-1 0 0 0,0 1 0 0 0,1-1 0 0 0,-1 0 1 0 0,-1 0-1 0 0,1 0 0 0 0,-1 0 0 0 0,1-1 0 0 0,-1 1 0 0 0,0-1 0 0 0,-1 0 1 0 0,1 0-1 0 0,-1 0 0 0 0,0 0 0 0 0,0 0 0 0 0,-1-1 0 0 0,2-10 0 0 0,1-6-34 0 0,-2 0-1 0 0,0 0 0 0 0,-3-36 1 0 0,0 35 384 0 0,1 6 167 0 0,0 0 0 0 0,-2 0 1 0 0,0 0-1 0 0,0 0 1 0 0,-2 0-1 0 0,-8-24 0 0 0,12 40-237 0 0,-1 0-1 0 0,1 0 0 0 0,0 1 1 0 0,-1-1-1 0 0,1 0 0 0 0,0 0 1 0 0,-1 1-1 0 0,1-1 1 0 0,-1 0-1 0 0,1 0 0 0 0,-1 1 1 0 0,0-1-1 0 0,1 1 0 0 0,-1-1 1 0 0,0 1-1 0 0,1-1 0 0 0,-1 1 1 0 0,0-1-1 0 0,1 1 0 0 0,-1-1 1 0 0,0 1-1 0 0,0 0 1 0 0,0-1-1 0 0,1 1 0 0 0,-3 0 1 0 0,2 0 14 0 0,0 0 0 0 0,0 1 1 0 0,0-1-1 0 0,-1 0 1 0 0,1 1-1 0 0,0-1 0 0 0,0 1 1 0 0,0 0-1 0 0,0-1 1 0 0,0 1-1 0 0,0 0 0 0 0,0-1 1 0 0,0 1-1 0 0,0 0 1 0 0,-1 1-1 0 0,-3 5 173 0 0,0 0 1 0 0,0 0-1 0 0,-7 13 0 0 0,12-20-209 0 0,-5 12 208 0 0,0 0 1 0 0,0 1 0 0 0,1-1 0 0 0,1 1-1 0 0,0 0 1 0 0,-2 25 0 0 0,3-9 554 0 0,4 59 1 0 0,0-73-571 0 0,0 0-1 0 0,0-1 0 0 0,2 1 1 0 0,5 17-1 0 0,-6-26-236 0 0,-1 0 1 0 0,1 0 0 0 0,0 0-1 0 0,0 0 1 0 0,1 0 0 0 0,0-1-1 0 0,0 1 1 0 0,0-1 0 0 0,0 0-1 0 0,1-1 1 0 0,9 9-1 0 0,-12-12-146 0 0,0 0 0 0 0,0 0 0 0 0,0-1 0 0 0,0 1 0 0 0,0 0 0 0 0,0-1 0 0 0,0 1 0 0 0,0-1 0 0 0,0 0 0 0 0,0 1 0 0 0,0-1 0 0 0,0 0 0 0 0,0 0 0 0 0,3-1 0 0 0,7 0-1268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1.246"/>
    </inkml:context>
    <inkml:brush xml:id="br0">
      <inkml:brushProperty name="width" value="0.05" units="cm"/>
      <inkml:brushProperty name="height" value="0.05" units="cm"/>
    </inkml:brush>
  </inkml:definitions>
  <inkml:trace contextRef="#ctx0" brushRef="#br0">178 429 13049 0 0,'10'-44'2258'0'0,"8"-25"-837"0"0,1-4-1315 0 0,-16 57-104 0 0,10-92 4 0 0,-12 97-6 0 0,-1 0 1 0 0,0 0 0 0 0,-1 0 0 0 0,-1 0 0 0 0,1 0 0 0 0,-2 0 0 0 0,-5-17 0 0 0,8 27-3 0 0,-1 1 1 0 0,1-1-1 0 0,0 0 1 0 0,-1 0-1 0 0,1 1 0 0 0,0-1 1 0 0,-1 0-1 0 0,1 1 1 0 0,-1-1-1 0 0,1 0 1 0 0,-1 1-1 0 0,0-1 1 0 0,1 1-1 0 0,-1-1 0 0 0,0 1 1 0 0,1-1-1 0 0,-1 1 1 0 0,0 0-1 0 0,1-1 1 0 0,-1 1-1 0 0,0 0 0 0 0,0-1 1 0 0,1 1-1 0 0,-1 0 1 0 0,0 0-1 0 0,0 0 1 0 0,-1 0-1 0 0,0 0 0 0 0,-1 0-1 0 0,1 1 1 0 0,0-1-1 0 0,0 1 1 0 0,0-1-1 0 0,-1 1 1 0 0,1 0-1 0 0,0 0 1 0 0,0 0-1 0 0,-2 2 1 0 0,-6 5 1 0 0,-1 0-1 0 0,-15 16 1 0 0,23-21 4 0 0,-13 13 13 0 0,1 1 1 0 0,1 0 0 0 0,1 1-1 0 0,0 1 1 0 0,-18 35-1 0 0,26-43 59 0 0,0 0 1 0 0,1 0-1 0 0,0 0 0 0 0,1 0 0 0 0,0 1 1 0 0,1 0-1 0 0,0-1 0 0 0,0 1 0 0 0,2 0 1 0 0,-1 0-1 0 0,2 0 0 0 0,2 21 0 0 0,-3-30-54 0 0,1 0 0 0 0,0 0 0 0 0,-1 0 0 0 0,1-1-1 0 0,0 1 1 0 0,0 0 0 0 0,0 0 0 0 0,1 0 0 0 0,-1-1 0 0 0,1 1-1 0 0,0-1 1 0 0,-1 1 0 0 0,1-1 0 0 0,0 0 0 0 0,0 1 0 0 0,1-1-1 0 0,-1 0 1 0 0,0 0 0 0 0,1-1 0 0 0,-1 1 0 0 0,1 0 0 0 0,3 1 0 0 0,-1-2 5 0 0,-1 0 0 0 0,1-1 1 0 0,-1 1-1 0 0,1-1 1 0 0,-1 0-1 0 0,1 0 0 0 0,0 0 1 0 0,-1-1-1 0 0,1 0 1 0 0,-1 1-1 0 0,1-2 0 0 0,-1 1 1 0 0,1 0-1 0 0,4-3 1 0 0,1 0-51 0 0,0-1 1 0 0,0 0 0 0 0,-1 0-1 0 0,0-1 1 0 0,0 0-1 0 0,0 0 1 0 0,15-16 0 0 0,-18 17 8 0 0,-2-1 1 0 0,1 0 0 0 0,-1 0 0 0 0,0 0 0 0 0,0-1 0 0 0,0 0-1 0 0,-1 1 1 0 0,0-1 0 0 0,-1 0 0 0 0,1-1 0 0 0,-1 1 0 0 0,1-11-1 0 0,11-101 1 0 0,-8 151-94 0 0,-5-20 133 0 0,4 34 259 0 0,-1-9 132 0 0,1 0 0 0 0,2-1-1 0 0,19 62 1 0 0,-25-95-434 0 0,0 0 0 0 0,0 0 0 0 0,0 0 0 0 0,1 0 0 0 0,-1-1-1 0 0,1 1 1 0 0,0-1 0 0 0,-1 1 0 0 0,1-1 0 0 0,0 1 0 0 0,1-1 0 0 0,-1 0 0 0 0,0 0 0 0 0,1 0 0 0 0,-1 0 0 0 0,1-1 0 0 0,-1 1 0 0 0,1-1 0 0 0,0 1 0 0 0,0-1-1 0 0,-1 0 1 0 0,1 0 0 0 0,5 1 0 0 0,-4-2-275 0 0,0 0-1 0 0,0 0 1 0 0,0 0-1 0 0,0-1 1 0 0,0 0-1 0 0,0 0 1 0 0,0 0-1 0 0,0 0 1 0 0,0 0-1 0 0,0-1 1 0 0,0 0-1 0 0,-1 0 1 0 0,1 0-1 0 0,0 0 1 0 0,-1 0-1 0 0,6-6 1 0 0,19-15-2926 0 0,-15 11 1494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1.575"/>
    </inkml:context>
    <inkml:brush xml:id="br0">
      <inkml:brushProperty name="width" value="0.05" units="cm"/>
      <inkml:brushProperty name="height" value="0.05" units="cm"/>
    </inkml:brush>
  </inkml:definitions>
  <inkml:trace contextRef="#ctx0" brushRef="#br0">94 87 10429 0 0,'5'-34'655'0'0,"1"-19"7392"0"0,-9 56-6396 0 0,-6 12-182 0 0,-8 22-689 0 0,-3 24 8 0 0,3 2 0 0 0,-15 107 0 0 0,28-138-630 0 0,2 0 1 0 0,1 0-1 0 0,2 1 0 0 0,1-1 0 0 0,1 0 0 0 0,2 0 0 0 0,12 43 0 0 0,-14-64-90 0 0,1 0 0 0 0,1 0 1 0 0,0 0-1 0 0,0-1 0 0 0,1 0 1 0 0,1 0-1 0 0,13 16 0 0 0,-17-23-59 0 0,-1 0 0 0 0,1 0 0 0 0,0 0 0 0 0,0-1 0 0 0,0 1 0 0 0,0-1 0 0 0,0 0 0 0 0,1 0 0 0 0,-1 0 0 0 0,1 0 0 0 0,-1 0 0 0 0,1-1 0 0 0,-1 0 0 0 0,1 0 0 0 0,0 0 0 0 0,0 0 0 0 0,0 0 0 0 0,0-1 0 0 0,-1 0 0 0 0,1 0 0 0 0,0 0 0 0 0,0 0 0 0 0,0 0 0 0 0,0-1 0 0 0,0 0 0 0 0,-1 0 1 0 0,5-1-1 0 0,-5 0-91 0 0,-1 1 0 0 0,0-1 1 0 0,0 0-1 0 0,1 0 0 0 0,-1 0 1 0 0,0 0-1 0 0,-1 0 0 0 0,1 0 1 0 0,0-1-1 0 0,0 1 0 0 0,-1 0 1 0 0,0-1-1 0 0,1 0 0 0 0,-1 1 1 0 0,0-1-1 0 0,0 0 0 0 0,-1 1 1 0 0,2-6-1 0 0,1-7-2608 0 0,3-31 0 0 0,-7 19-3110 0 0,-2 19 3530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2.857"/>
    </inkml:context>
    <inkml:brush xml:id="br0">
      <inkml:brushProperty name="width" value="0.05" units="cm"/>
      <inkml:brushProperty name="height" value="0.05" units="cm"/>
    </inkml:brush>
  </inkml:definitions>
  <inkml:trace contextRef="#ctx0" brushRef="#br0">638 227 11769 0 0,'3'-2'171'0'0,"0"0"0"0"0,0-1 0 0 0,0 0 0 0 0,-1 1 1 0 0,1-1-1 0 0,-1 0 0 0 0,0 0 0 0 0,1-1 0 0 0,-1 1 0 0 0,-1 0 0 0 0,1-1 0 0 0,0 1 0 0 0,-1-1 0 0 0,0 1 1 0 0,0-1-1 0 0,0 0 0 0 0,0 0 0 0 0,0 0 0 0 0,-1 1 0 0 0,0-1 0 0 0,0-4 0 0 0,0 1 4 0 0,-1 0 0 0 0,0 0 0 0 0,-1 0 0 0 0,1 1 0 0 0,-1-1 0 0 0,-1 0 0 0 0,1 1 0 0 0,-1 0 0 0 0,0-1 0 0 0,-8-10 0 0 0,7 12-165 0 0,-1-1 0 0 0,0 1 1 0 0,0 0-1 0 0,0 0 1 0 0,-1 0-1 0 0,1 1 1 0 0,-1 0-1 0 0,0 0 0 0 0,-1 0 1 0 0,1 1-1 0 0,0 0 1 0 0,-1 0-1 0 0,0 1 1 0 0,0 0-1 0 0,0 0 0 0 0,0 0 1 0 0,0 1-1 0 0,0 0 1 0 0,0 1-1 0 0,-11-1 1 0 0,-6 2-33 0 0,0 1 1 0 0,-1 1-1 0 0,1 1 1 0 0,-40 11 0 0 0,39-7 28 0 0,0 0 0 0 0,0 2 0 0 0,1 0 0 0 0,-32 20 0 0 0,46-24 7 0 0,0 1 1 0 0,0 0-1 0 0,1 0 0 0 0,0 1 0 0 0,0 0 1 0 0,1 1-1 0 0,0-1 0 0 0,0 2 1 0 0,1-1-1 0 0,0 1 0 0 0,1 0 1 0 0,-6 12-1 0 0,10-16 9 0 0,0 1-1 0 0,0-1 1 0 0,0 1 0 0 0,1-1 0 0 0,0 1-1 0 0,0 0 1 0 0,1 0 0 0 0,0-1 0 0 0,0 1-1 0 0,0 0 1 0 0,1 0 0 0 0,0-1-1 0 0,0 1 1 0 0,1-1 0 0 0,0 1 0 0 0,0-1-1 0 0,1 1 1 0 0,5 9 0 0 0,-3-7 47 0 0,1 0-1 0 0,0 0 1 0 0,0 0 0 0 0,1-1 0 0 0,0 0-1 0 0,1-1 1 0 0,0 1 0 0 0,0-1 0 0 0,0-1-1 0 0,1 0 1 0 0,10 6 0 0 0,1-3-43 0 0,1 0 0 0 0,0-1 1 0 0,0-1-1 0 0,1-1 0 0 0,-1-1 0 0 0,2-1 1 0 0,-1-1-1 0 0,0 0 0 0 0,0-2 1 0 0,1-1-1 0 0,-1-1 0 0 0,1-1 1 0 0,-1 0-1 0 0,32-9 0 0 0,-51 10-55 0 0,0 0 0 0 0,0 0 0 0 0,0 0 1 0 0,0 0-1 0 0,0 0 0 0 0,-1-1 0 0 0,1 1 0 0 0,5-5 0 0 0,-8 6 20 0 0,0 0 0 0 0,0 0 0 0 0,0 0 0 0 0,0-1 0 0 0,1 1-1 0 0,-1 0 1 0 0,0 0 0 0 0,0 0 0 0 0,0-1 0 0 0,0 1 0 0 0,0 0 0 0 0,0 0 0 0 0,0-1 0 0 0,0 1-1 0 0,1 0 1 0 0,-1 0 0 0 0,0-1 0 0 0,0 1 0 0 0,0 0 0 0 0,0 0 0 0 0,0-1 0 0 0,0 1-1 0 0,0 0 1 0 0,0 0 0 0 0,-1-1 0 0 0,1 1 0 0 0,0 0 0 0 0,0 0 0 0 0,0 0 0 0 0,0-1-1 0 0,0 1 1 0 0,0 0 0 0 0,0 0 0 0 0,0-1 0 0 0,-1 1 0 0 0,1 0 0 0 0,0 0 0 0 0,-19-8-253 0 0,-4 5 214 0 0,-1 1 1 0 0,1 0-1 0 0,-1 2 0 0 0,1 1 0 0 0,0 1 1 0 0,-1 0-1 0 0,1 2 0 0 0,-36 11 1 0 0,32-7 91 0 0,0 2 0 0 0,0 1 0 0 0,1 1 0 0 0,0 1 0 0 0,1 1 0 0 0,-37 28 0 0 0,53-35 7 0 0,1-1-1 0 0,1 2 0 0 0,-1-1 1 0 0,2 1-1 0 0,-1 0 0 0 0,1 0 1 0 0,0 1-1 0 0,0 0 0 0 0,1 0 1 0 0,0 0-1 0 0,-3 11 0 0 0,6-16 4 0 0,1 0-1 0 0,0 1 1 0 0,0-1 0 0 0,1 0-1 0 0,-1 1 1 0 0,1-1-1 0 0,0 0 1 0 0,0 1 0 0 0,0-1-1 0 0,1 0 1 0 0,-1 1-1 0 0,1-1 1 0 0,0 0 0 0 0,1 1-1 0 0,-1-1 1 0 0,1 0-1 0 0,-1 0 1 0 0,1 0-1 0 0,1 0 1 0 0,-1-1 0 0 0,0 1-1 0 0,1-1 1 0 0,0 1-1 0 0,0-1 1 0 0,0 0 0 0 0,0 0-1 0 0,0 0 1 0 0,1 0-1 0 0,3 2 1 0 0,7 4 66 0 0,0-1 0 0 0,1 0 1 0 0,-1-1-1 0 0,2-1 0 0 0,-1 0 0 0 0,1-1 0 0 0,0 0 1 0 0,0-2-1 0 0,0 0 0 0 0,19 1 0 0 0,9-1-533 0 0,-1-2 0 0 0,72-8 0 0 0,-68 0-881 0 0,-1-1 0 0 0,-1-3 1 0 0,0-1-1 0 0,0-3 0 0 0,-1-1 0 0 0,66-36 0 0 0,-100 47 782 0 0,0 0-1 0 0,-1-1 1 0 0,0-1 0 0 0,0 1-1 0 0,0-1 1 0 0,-1-1 0 0 0,0 0-1 0 0,12-16 1 0 0,-17 20 347 0 0,0 0 1 0 0,-1 0-1 0 0,1-1 1 0 0,-1 1-1 0 0,-1-1 1 0 0,1 0-1 0 0,-1 0 0 0 0,1 1 1 0 0,-1-1-1 0 0,-1 0 1 0 0,1 0-1 0 0,-1 0 1 0 0,0 0-1 0 0,0 0 0 0 0,0 0 1 0 0,0 0-1 0 0,-1 0 1 0 0,0 0-1 0 0,0 0 0 0 0,-1 0 1 0 0,-2-7-1 0 0,-4-5 264 0 0,0 1-1 0 0,-1-1 0 0 0,0 2 0 0 0,-2-1 0 0 0,-16-18 1 0 0,-3 1 2322 0 0,-35-30 1 0 0,53 51-854 0 0,15 13-76 0 0,24 18 655 0 0,-13-9-1810 0 0,5 4 90 0 0,-1 0 1 0 0,-1 2 0 0 0,0 0-1 0 0,-2 1 1 0 0,0 1 0 0 0,0 0 0 0 0,-2 1-1 0 0,0 0 1 0 0,-1 1 0 0 0,-1 0-1 0 0,11 31 1 0 0,-15-28-168 0 0,6 35 1 0 0,-9-36-1820 0 0,13 38 0 0 0,-13-45-219 0 0,-3-13 1408 0 0,-1-1 0 0 0,0 1 0 0 0,0-1 1 0 0,1 1-1 0 0,-1-1 0 0 0,1 1 1 0 0,0-1-1 0 0,-1 1 0 0 0,1-1 1 0 0,0 0-1 0 0,0 1 0 0 0,0-1 1 0 0,0 0-1 0 0,2 3 0 0 0,0-1-1238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3.207"/>
    </inkml:context>
    <inkml:brush xml:id="br0">
      <inkml:brushProperty name="width" value="0.05" units="cm"/>
      <inkml:brushProperty name="height" value="0.05" units="cm"/>
    </inkml:brush>
  </inkml:definitions>
  <inkml:trace contextRef="#ctx0" brushRef="#br0">345 56 9297 0 0,'-1'-5'-9'0'0,"-1"-1"102"0"0,1 1-1 0 0,-1 0 1 0 0,0-1 0 0 0,0 1 0 0 0,-5-8-1 0 0,6 12-58 0 0,0 0 0 0 0,1 1 0 0 0,-1-1 0 0 0,1 0 0 0 0,-1 0 0 0 0,0 1 0 0 0,0-1 0 0 0,0 0 0 0 0,1 1 0 0 0,-1-1 0 0 0,0 1 0 0 0,0-1 0 0 0,0 1 0 0 0,0 0 0 0 0,0-1 0 0 0,0 1 0 0 0,0 0 0 0 0,0-1 0 0 0,0 1 0 0 0,0 0 0 0 0,0 0 0 0 0,0 0 0 0 0,0 0 0 0 0,0 0 0 0 0,0 0 0 0 0,0 0 0 0 0,0 1 0 0 0,0-1 0 0 0,0 0 0 0 0,0 0 0 0 0,0 1 0 0 0,0-1 0 0 0,1 1 0 0 0,-1-1 0 0 0,0 1 0 0 0,0-1 0 0 0,0 1 0 0 0,-1 1 0 0 0,-10 7 297 0 0,0 1 1 0 0,0 0 0 0 0,2 1-1 0 0,-1 1 1 0 0,1 0 0 0 0,1 0-1 0 0,-14 24 1 0 0,-47 102 1144 0 0,68-133-1411 0 0,-3 6-25 0 0,-62 144 1061 0 0,54-121-1781 0 0,2 1 1 0 0,-11 58-1 0 0,21-91 487 0 0,1 1 1 0 0,-1-1-1 0 0,1 0 1 0 0,0 1-1 0 0,0-1 1 0 0,0 1-1 0 0,0-1 1 0 0,0 0-1 0 0,1 1 1 0 0,-1-1-1 0 0,1 0 1 0 0,-1 1-1 0 0,1-1 0 0 0,0 0 1 0 0,0 0-1 0 0,0 1 1 0 0,2 1-1 0 0,6 2-1242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3.548"/>
    </inkml:context>
    <inkml:brush xml:id="br0">
      <inkml:brushProperty name="width" value="0.05" units="cm"/>
      <inkml:brushProperty name="height" value="0.05" units="cm"/>
    </inkml:brush>
  </inkml:definitions>
  <inkml:trace contextRef="#ctx0" brushRef="#br0">83 88 11521 0 0,'-2'0'99'0'0,"1"1"-1"0"0,0 0 1 0 0,-1 0 0 0 0,1 0 0 0 0,0 0-1 0 0,-1 0 1 0 0,1 0 0 0 0,0 0 0 0 0,0 0-1 0 0,0 0 1 0 0,0 0 0 0 0,0 1-1 0 0,0-1 1 0 0,0 0 0 0 0,0 1 0 0 0,-1 2-1 0 0,-11 29 1372 0 0,10-25-1116 0 0,-7 21 114 0 0,1 0 0 0 0,1 0 0 0 0,2 1 1 0 0,0 0-1 0 0,2 1 0 0 0,2-1 0 0 0,2 53 0 0 0,1-60-363 0 0,2 50 633 0 0,3-1-1 0 0,29 135 1 0 0,-34-204-747 0 0,10 35 132 0 0,-11-38-122 0 0,1 0 1 0 0,-1 0 0 0 0,0 0-1 0 0,0 0 1 0 0,0 0-1 0 0,0 0 1 0 0,0 0 0 0 0,0 0-1 0 0,0 0 1 0 0,0 0-1 0 0,0 0 1 0 0,0 0 0 0 0,0 0-1 0 0,0 0 1 0 0,0 0-1 0 0,0 0 1 0 0,0 0 0 0 0,0 0-1 0 0,1 0 1 0 0,-1 0-1 0 0,0 0 1 0 0,0 0 0 0 0,0 0-1 0 0,0 0 1 0 0,0 0 0 0 0,0 0-1 0 0,0 0 1 0 0,0 0-1 0 0,0 0 1 0 0,0 0 0 0 0,0 0-1 0 0,0 0 1 0 0,0 0-1 0 0,0 0 1 0 0,1 0 0 0 0,-1 0-1 0 0,0 0 1 0 0,-2-25-91 0 0,-17-112-639 0 0,-10-94 290 0 0,24 170 422 0 0,7-110 0 0 0,0 138 0 0 0,2 0 0 0 0,1 0 0 0 0,1 1 0 0 0,15-45 0 0 0,-20 76 14 0 0,-1 0-1 0 0,1-1 1 0 0,-1 1-1 0 0,1 0 1 0 0,-1 0-1 0 0,1-1 1 0 0,0 1-1 0 0,0 0 1 0 0,-1 0-1 0 0,1 0 0 0 0,0 0 1 0 0,0 0-1 0 0,0 0 1 0 0,0 0-1 0 0,0 0 1 0 0,0 0-1 0 0,1 1 1 0 0,-1-1-1 0 0,0 0 1 0 0,0 1-1 0 0,1-1 0 0 0,1 0 1 0 0,-1 1 0 0 0,0 0 1 0 0,0 0-1 0 0,-1 0 0 0 0,1 0 0 0 0,0 0 1 0 0,0 1-1 0 0,0-1 0 0 0,0 1 1 0 0,0-1-1 0 0,0 1 0 0 0,0 0 1 0 0,-1 0-1 0 0,1 0 0 0 0,2 1 1 0 0,6 5 5 0 0,0 0 1 0 0,0 2 0 0 0,-1-1-1 0 0,9 10 1 0 0,-12-11 6 0 0,3 3-1 0 0,0 0 0 0 0,0 0 0 0 0,-1 1-1 0 0,-1 0 1 0 0,0 0 0 0 0,-1 1 0 0 0,0 0 0 0 0,0 0 0 0 0,-1 0-1 0 0,3 15 1 0 0,-6-21 0 0 0,-1 0-1 0 0,0 0 1 0 0,0 0-1 0 0,-1 0 1 0 0,0 0-1 0 0,0 0 1 0 0,0 0-1 0 0,-1 0 1 0 0,1 1-1 0 0,-2-1 1 0 0,1 0 0 0 0,-1-1-1 0 0,1 1 1 0 0,-2 0-1 0 0,1 0 1 0 0,-1-1-1 0 0,1 1 1 0 0,-2-1-1 0 0,1 0 1 0 0,-1 0-1 0 0,1 0 1 0 0,-1 0-1 0 0,-8 7 1 0 0,-5 0-144 0 0,1 0-1 0 0,-2-1 1 0 0,1 0 0 0 0,-27 10-1 0 0,41-20 77 0 0,1 0-150 0 0,0 0 0 0 0,0 0 0 0 0,-1 0 0 0 0,1 0-1 0 0,0-1 1 0 0,-1 1 0 0 0,1-1 0 0 0,-1 1 0 0 0,-3-1-1 0 0,5 0-53 0 0,-1 0 1 0 0,1 0-1 0 0,0-1 0 0 0,0 1 0 0 0,0 0 0 0 0,0-1 0 0 0,0 1 0 0 0,0-1 0 0 0,0 1 1 0 0,0-1-1 0 0,0 0 0 0 0,0 1 0 0 0,0-1 0 0 0,0 0 0 0 0,0 0 0 0 0,0 1 0 0 0,0-1 1 0 0,1 0-1 0 0,-1 0 0 0 0,0 0 0 0 0,0-1 0 0 0,-5-7-1578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3.891"/>
    </inkml:context>
    <inkml:brush xml:id="br0">
      <inkml:brushProperty name="width" value="0.05" units="cm"/>
      <inkml:brushProperty name="height" value="0.05" units="cm"/>
    </inkml:brush>
  </inkml:definitions>
  <inkml:trace contextRef="#ctx0" brushRef="#br0">195 126 11769 0 0,'1'0'21'0'0,"-1"0"-1"0"0,0 0 1 0 0,1 0-1 0 0,-1 0 1 0 0,1 0-1 0 0,-1 0 1 0 0,1 0-1 0 0,-1 0 1 0 0,1-1-1 0 0,-1 1 1 0 0,0 0-1 0 0,1 0 1 0 0,-1 0-1 0 0,1 0 1 0 0,-1-1-1 0 0,0 1 1 0 0,1 0-1 0 0,-1 0 1 0 0,0-1-1 0 0,1 1 1 0 0,-1 0-1 0 0,0-1 1 0 0,1 1-1 0 0,-1 0 1 0 0,0-1-1 0 0,0 1 1 0 0,1-1-1 0 0,-1 1 1 0 0,0 0-1 0 0,0-1 1 0 0,0 1-1 0 0,0-1 1 0 0,1 0-1 0 0,-13-8 1221 0 0,-24-4 1312 0 0,31 11-2416 0 0,1 2 1 0 0,-1-1-1 0 0,0 0 0 0 0,0 1 1 0 0,0 0-1 0 0,1 0 0 0 0,-1 0 1 0 0,0 1-1 0 0,0 0 0 0 0,0 0 0 0 0,1 0 1 0 0,-1 0-1 0 0,1 1 0 0 0,-1 0 1 0 0,1 0-1 0 0,-1 0 0 0 0,1 0 1 0 0,0 1-1 0 0,0-1 0 0 0,0 1 1 0 0,0 0-1 0 0,1 1 0 0 0,-1-1 0 0 0,1 0 1 0 0,-5 8-1 0 0,2-3-62 0 0,2-1 1 0 0,-1 2-1 0 0,1-1 0 0 0,0 0 1 0 0,0 1-1 0 0,1 0 0 0 0,1 0 1 0 0,-1 0-1 0 0,1 0 0 0 0,1 0 1 0 0,0 0-1 0 0,0 14 0 0 0,1-11 99 0 0,0 1 0 0 0,2-1 0 0 0,-1 0-1 0 0,2 0 1 0 0,-1 1 0 0 0,2-2 0 0 0,-1 1-1 0 0,2 0 1 0 0,11 21 0 0 0,-13-27-147 0 0,1 0 1 0 0,-1-1-1 0 0,1 1 0 0 0,1-1 1 0 0,-1 0-1 0 0,1-1 0 0 0,0 1 1 0 0,0-1-1 0 0,1 0 0 0 0,-1 0 1 0 0,1 0-1 0 0,0-1 0 0 0,-1 0 1 0 0,2 0-1 0 0,-1-1 0 0 0,0 1 0 0 0,0-1 1 0 0,1-1-1 0 0,-1 1 0 0 0,8 0 1 0 0,-3-1-35 0 0,0-1 0 0 0,0 0 1 0 0,-1 0-1 0 0,1-1 0 0 0,0 0 0 0 0,0-1 1 0 0,0 0-1 0 0,-1-1 0 0 0,0 0 1 0 0,1-1-1 0 0,-1 0 0 0 0,0-1 0 0 0,-1 0 1 0 0,17-11-1 0 0,-20 12-22 0 0,-1 0 0 0 0,0-1 0 0 0,0 0 1 0 0,0 0-1 0 0,0 0 0 0 0,-1-1 0 0 0,0 0 0 0 0,0 0 0 0 0,0 0 1 0 0,-1 0-1 0 0,0 0 0 0 0,0-1 0 0 0,-1 1 0 0 0,1-1 0 0 0,-2 0 1 0 0,1 1-1 0 0,-1-1 0 0 0,0 0 0 0 0,0 0 0 0 0,-1 0 1 0 0,1 0-1 0 0,-2 0 0 0 0,-1-14 0 0 0,-2-1-159 0 0,0 1 0 0 0,-2-1 0 0 0,-1 1 0 0 0,0 0 1 0 0,-1 1-1 0 0,-2 0 0 0 0,0 0 0 0 0,-1 1 0 0 0,0 0 0 0 0,-16-17 0 0 0,24 32-11 0 0,-1 0-1 0 0,-1 0 1 0 0,1 0 0 0 0,0 1-1 0 0,-1-1 1 0 0,0 1 0 0 0,0 0-1 0 0,-7-3 1 0 0,11 5 48 0 0,0 1-1 0 0,0 0 1 0 0,0-1 0 0 0,0 1 0 0 0,-1 0 0 0 0,1-1-1 0 0,0 1 1 0 0,0 0 0 0 0,0 0 0 0 0,-1 0-1 0 0,1 0 1 0 0,0 0 0 0 0,0 0 0 0 0,0 0-1 0 0,-1 0 1 0 0,1 1 0 0 0,0-1 0 0 0,0 0 0 0 0,0 1-1 0 0,0-1 1 0 0,0 1 0 0 0,0-1 0 0 0,0 1-1 0 0,-1 0 1 0 0,2-1 0 0 0,-1 1 0 0 0,0 0 0 0 0,0 0-1 0 0,0 0 1 0 0,0 0 0 0 0,0 0 0 0 0,1 0-1 0 0,-1 0 1 0 0,0 0 0 0 0,1 0 0 0 0,-1 0 0 0 0,1 0-1 0 0,-1 0 1 0 0,1 0 0 0 0,0 0 0 0 0,-1 0-1 0 0,1 1 1 0 0,0-1 0 0 0,0 2 0 0 0,3 16-2512 0 0,2-7 1269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4.294"/>
    </inkml:context>
    <inkml:brush xml:id="br0">
      <inkml:brushProperty name="width" value="0.05" units="cm"/>
      <inkml:brushProperty name="height" value="0.05" units="cm"/>
    </inkml:brush>
  </inkml:definitions>
  <inkml:trace contextRef="#ctx0" brushRef="#br0">1 280 10429 0 0,'1'-1'132'0'0,"0"0"-1"0"0,0 0 1 0 0,0 0-1 0 0,0-1 1 0 0,0 1-1 0 0,0 0 1 0 0,-1-1-1 0 0,1 1 1 0 0,0-1 0 0 0,-1 1-1 0 0,1-1 1 0 0,-1 1-1 0 0,1-1 1 0 0,-1 1-1 0 0,0-1 1 0 0,0 1-1 0 0,0-1 1 0 0,0 1 0 0 0,0-1-1 0 0,0-2 1 0 0,4-21 1377 0 0,-3 22-1381 0 0,1-1 0 0 0,0 0 1 0 0,1 1-1 0 0,-1-1 0 0 0,1 1 0 0 0,-1 0 1 0 0,1-1-1 0 0,0 1 0 0 0,0 1 0 0 0,0-1 1 0 0,1 0-1 0 0,-1 1 0 0 0,1-1 1 0 0,-1 1-1 0 0,1 0 0 0 0,0 1 0 0 0,0-1 1 0 0,0 0-1 0 0,0 1 0 0 0,0 0 1 0 0,0 0-1 0 0,0 0 0 0 0,8 0 0 0 0,-6 1-37 0 0,0 0-1 0 0,0 1 0 0 0,0-1 1 0 0,0 1-1 0 0,0 0 0 0 0,0 1 1 0 0,0 0-1 0 0,0 0 0 0 0,0 0 1 0 0,-1 0-1 0 0,1 1 0 0 0,-1 0 0 0 0,0 0 1 0 0,1 1-1 0 0,7 7 0 0 0,-2 0 92 0 0,0 1-1 0 0,0 0 0 0 0,-2 1 0 0 0,0 0 0 0 0,0 0 1 0 0,-1 1-1 0 0,-1 1 0 0 0,0-1 0 0 0,-1 1 1 0 0,0 0-1 0 0,-2 0 0 0 0,5 20 0 0 0,-6-16-99 0 0,0 0-1 0 0,-1 0 1 0 0,-1 0-1 0 0,-1 0 0 0 0,0 0 1 0 0,-1 0-1 0 0,-2 0 1 0 0,0-1-1 0 0,0 1 1 0 0,-8 18-1 0 0,10-32-120 0 0,-1 0 0 0 0,0-1-1 0 0,-1 1 1 0 0,1-1 0 0 0,-1 0 0 0 0,0 0 0 0 0,0 0-1 0 0,-3 4 1 0 0,5-7 4 0 0,0 0-1 0 0,1-1 1 0 0,-1 1-1 0 0,0-1 1 0 0,0 1-1 0 0,0-1 1 0 0,1 1-1 0 0,-1-1 0 0 0,0 1 1 0 0,0-1-1 0 0,0 0 1 0 0,0 1-1 0 0,0-1 1 0 0,0 0-1 0 0,0 0 1 0 0,1 0-1 0 0,-1 0 1 0 0,0 0-1 0 0,-2 0 1 0 0,2 0-12 0 0,0-1 1 0 0,0 1 0 0 0,0-1 0 0 0,-1 1 0 0 0,1-1 0 0 0,0 0 0 0 0,0 0 0 0 0,0 1 0 0 0,0-1-1 0 0,0 0 1 0 0,1 0 0 0 0,-1 0 0 0 0,0 0 0 0 0,0 0 0 0 0,1 0 0 0 0,-1-1 0 0 0,0 1 0 0 0,0-2 0 0 0,-7-14-85 0 0,2-1 0 0 0,-1 0 0 0 0,2 0 0 0 0,1 0 0 0 0,0-1 0 0 0,1 1 0 0 0,1-1 0 0 0,1 0 0 0 0,1-26 0 0 0,3 12-48 0 0,0 0 1 0 0,2 0-1 0 0,2 1 0 0 0,15-48 0 0 0,-14 59 121 0 0,0 0 0 0 0,2 0-1 0 0,0 1 1 0 0,26-38 0 0 0,-31 50 51 0 0,1 0 0 0 0,1 0 0 0 0,-1 1 0 0 0,1 0 0 0 0,1 0 0 0 0,-1 1 0 0 0,1 0 0 0 0,0 0 0 0 0,0 1 0 0 0,1 0 0 0 0,-1 1 0 0 0,1-1 0 0 0,19-5 0 0 0,-25 9 19 0 0,1 0-1 0 0,-1 1 1 0 0,1-1 0 0 0,-1 1 0 0 0,1-1 0 0 0,-1 1 0 0 0,1 0-1 0 0,-1 0 1 0 0,1 1 0 0 0,-1-1 0 0 0,1 1 0 0 0,-1 0 0 0 0,1 0 0 0 0,-1 0-1 0 0,1 0 1 0 0,-1 0 0 0 0,0 1 0 0 0,0 0 0 0 0,0-1 0 0 0,0 1 0 0 0,0 0-1 0 0,0 1 1 0 0,0-1 0 0 0,4 5 0 0 0,-3 0 116 0 0,1-1 0 0 0,-2 1 0 0 0,1-1 0 0 0,-1 1 1 0 0,0 0-1 0 0,0 1 0 0 0,-1-1 0 0 0,1 0 0 0 0,-2 1 0 0 0,2 11 0 0 0,2 30 374 0 0,-1 0 0 0 0,-7 87 0 0 0,-27 97-1164 0 0,26-203-5 0 0,-4 20-1852 0 0,7-44 1496 0 0,-1 0-1 0 0,1-1 1 0 0,-1 1 0 0 0,0-1-1 0 0,-6 11 1 0 0,4-11-467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4.628"/>
    </inkml:context>
    <inkml:brush xml:id="br0">
      <inkml:brushProperty name="width" value="0.05" units="cm"/>
      <inkml:brushProperty name="height" value="0.05" units="cm"/>
    </inkml:brush>
  </inkml:definitions>
  <inkml:trace contextRef="#ctx0" brushRef="#br0">39 116 12349 0 0,'-3'-2'233'0'0,"0"0"0"0"0,-1 0 1 0 0,2 0-1 0 0,-1-1 0 0 0,0 1 0 0 0,0-1 0 0 0,1 0 0 0 0,0 0 0 0 0,-1 0 1 0 0,1 0-1 0 0,0 0 0 0 0,-3-6 0 0 0,5 7-94 0 0,0 1 0 0 0,-1-1 0 0 0,1 1 1 0 0,0-1-1 0 0,0 1 0 0 0,0-1 0 0 0,0 0 0 0 0,0 1 0 0 0,0-1 0 0 0,0 1 1 0 0,1-1-1 0 0,-1 1 0 0 0,0-1 0 0 0,1 1 0 0 0,-1-1 0 0 0,1 1 0 0 0,0-1 1 0 0,0 1-1 0 0,-1-1 0 0 0,1 1 0 0 0,0 0 0 0 0,0 0 0 0 0,0-1 0 0 0,0 1 1 0 0,0 0-1 0 0,1 0 0 0 0,-1 0 0 0 0,0 0 0 0 0,0 0 0 0 0,1 0 0 0 0,2-1 0 0 0,4-2-60 0 0,0 0 0 0 0,0 1 0 0 0,1-1 0 0 0,-1 2 0 0 0,1-1 0 0 0,0 1 0 0 0,17-2 0 0 0,67 0-1516 0 0,-61 4 516 0 0,-17 0-361 0 0,0 1 1 0 0,0 1-1 0 0,0 0 1 0 0,18 5-1 0 0,-24-3-222 0 0,-1 3-125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4.952"/>
    </inkml:context>
    <inkml:brush xml:id="br0">
      <inkml:brushProperty name="width" value="0.05" units="cm"/>
      <inkml:brushProperty name="height" value="0.05" units="cm"/>
    </inkml:brush>
  </inkml:definitions>
  <inkml:trace contextRef="#ctx0" brushRef="#br0">1 334 12937 0 0,'0'0'2107'0'0,"3"-3"-1398"0"0,10-13 3094 0 0,-12 21-3642 0 0,2 20-114 0 0,-2-1 0 0 0,-1 36-1 0 0,-1 4-21 0 0,-2 26-862 0 0,-4-30-2707 0 0,3-38 574 0 0,2-14 1392 0 0</inkml:trace>
  <inkml:trace contextRef="#ctx0" brushRef="#br0" timeOffset="1">86 44 12829 0 0,'-8'-17'144'0'0,"4"6"72"0"0,-4 7 56 0 0,16-2 32 0 0,-16 3-32 0 0,2 1 4 0 0,2 8-8 0 0,4-10-96 0 0,-2 7-280 0 0,6 1-212 0 0,-2-4-232 0 0,-2 6-220 0 0,0-1-232 0 0,2 7-284 0 0,2-6-272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5.592"/>
    </inkml:context>
    <inkml:brush xml:id="br0">
      <inkml:brushProperty name="width" value="0.05" units="cm"/>
      <inkml:brushProperty name="height" value="0.05" units="cm"/>
    </inkml:brush>
  </inkml:definitions>
  <inkml:trace contextRef="#ctx0" brushRef="#br0">19 323 12681 0 0,'-1'0'62'0'0,"0"-1"0"0"0,0 1 0 0 0,0 0 0 0 0,0-1-1 0 0,0 1 1 0 0,0-1 0 0 0,0 0 0 0 0,0 1 0 0 0,0-1 0 0 0,1 0-1 0 0,-1 1 1 0 0,0-1 0 0 0,0 0 0 0 0,1 0 0 0 0,-1 0 0 0 0,1 0-1 0 0,-1 0 1 0 0,1 0 0 0 0,-1 1 0 0 0,1-1 0 0 0,-1 0 0 0 0,1 0-1 0 0,0-1 1 0 0,0 1 0 0 0,-1 0 0 0 0,1 0 0 0 0,0-1 0 0 0,-1-36 3230 0 0,1 27-1941 0 0,2 0 823 0 0,0 11-1062 0 0,-2 6-753 0 0,11 100-167 0 0,-13-66-280 0 0,1-25-335 0 0,0 0-1 0 0,2 16 1 0 0,-1-30 290 0 0,0 1 0 0 0,1-1 0 0 0,-1 1-1 0 0,0-1 1 0 0,0 0 0 0 0,1 1 0 0 0,-1-1-1 0 0,1 0 1 0 0,0 0 0 0 0,-1 1 0 0 0,1-1 0 0 0,0 0-1 0 0,-1 0 1 0 0,1 0 0 0 0,0 0 0 0 0,2 2-1 0 0,3-27-1060 0 0,8-26 38 0 0,-2 3 286 0 0,-5 30 691 0 0,0 1 0 0 0,1 0 1 0 0,15-22-1 0 0,-19 32 203 0 0,0 1 1 0 0,0 0 0 0 0,0 0 0 0 0,1 0 0 0 0,-1 1-1 0 0,1-1 1 0 0,0 1 0 0 0,1 0 0 0 0,-1 1-1 0 0,1-1 1 0 0,0 1 0 0 0,11-4 0 0 0,-16 6 30 0 0,1 0-1 0 0,0 1 1 0 0,0-1 0 0 0,0 1 0 0 0,0-1 0 0 0,0 1 0 0 0,0 0-1 0 0,0 0 1 0 0,0 0 0 0 0,0 0 0 0 0,0 0 0 0 0,0 0 0 0 0,-1 1-1 0 0,1-1 1 0 0,0 1 0 0 0,0-1 0 0 0,0 1 0 0 0,0 0 0 0 0,0 0-1 0 0,-1 0 1 0 0,1 0 0 0 0,0 0 0 0 0,-1 0 0 0 0,1 0 0 0 0,-1 0 0 0 0,1 1-1 0 0,-1-1 1 0 0,0 0 0 0 0,1 1 0 0 0,-1-1 0 0 0,0 1 0 0 0,0 0-1 0 0,0-1 1 0 0,0 1 0 0 0,1 3 0 0 0,1 4 271 0 0,0 0 1 0 0,0 1-1 0 0,-1-1 1 0 0,-1 1-1 0 0,2 16 1 0 0,-3-23-311 0 0,0 0-1 0 0,0 1 1 0 0,1-1 0 0 0,0 0 0 0 0,-1 1-1 0 0,1-1 1 0 0,1 0 0 0 0,-1 0 0 0 0,0 0-1 0 0,1 0 1 0 0,-1 0 0 0 0,1 0 0 0 0,0 0-1 0 0,0 0 1 0 0,0 0 0 0 0,0-1 0 0 0,1 1-1 0 0,-1-1 1 0 0,1 0 0 0 0,-1 0 0 0 0,6 4-1 0 0,-3-5-14 0 0,-1 1-1 0 0,1 0 0 0 0,-1-1 1 0 0,1 0-1 0 0,-1 0 0 0 0,1 0 1 0 0,0-1-1 0 0,0 1 1 0 0,-1-1-1 0 0,1 0 0 0 0,0-1 1 0 0,-1 1-1 0 0,1-1 0 0 0,9-2 1 0 0,-4 0-29 0 0,0-1-1 0 0,-1 0 1 0 0,1 0 0 0 0,-1-1-1 0 0,0 0 1 0 0,0 0 0 0 0,0-1 0 0 0,0 0-1 0 0,-1-1 1 0 0,0 0 0 0 0,-1 0 0 0 0,0-1-1 0 0,0 0 1 0 0,0 0 0 0 0,-1 0 0 0 0,0-1-1 0 0,-1 0 1 0 0,8-18 0 0 0,-7 14 3 0 0,-1 0 0 0 0,-1-1 0 0 0,0 0 0 0 0,-1 0 1 0 0,0 0-1 0 0,-2 0 0 0 0,1 0 0 0 0,-2 0 0 0 0,1-1 0 0 0,-2 1 1 0 0,0 0-1 0 0,-1 0 0 0 0,-5-20 0 0 0,7 33 18 0 0,0 0-1 0 0,0 0 1 0 0,0 0-1 0 0,-1 0 1 0 0,1-1-1 0 0,0 1 1 0 0,-1 0-1 0 0,1 0 1 0 0,-1 0 0 0 0,1 0-1 0 0,-1 0 1 0 0,1 1-1 0 0,-1-1 1 0 0,0 0-1 0 0,1 0 1 0 0,-1 0-1 0 0,0 0 1 0 0,0 1-1 0 0,0-1 1 0 0,0 0 0 0 0,1 1-1 0 0,-1-1 1 0 0,0 1-1 0 0,0-1 1 0 0,-2 0-1 0 0,2 1 2 0 0,-1 0 0 0 0,1 1-1 0 0,0-1 1 0 0,-1 0 0 0 0,1 1-1 0 0,0-1 1 0 0,-1 1 0 0 0,1-1-1 0 0,0 1 1 0 0,0 0-1 0 0,0-1 1 0 0,0 1 0 0 0,-1 0-1 0 0,1 0 1 0 0,0 0 0 0 0,1 0-1 0 0,-3 1 1 0 0,-4 7-15 0 0,0 0-1 0 0,1 0 1 0 0,-10 18-1 0 0,5-3 100 0 0,0 0 0 0 0,2 1 0 0 0,1 0 0 0 0,1 0 0 0 0,1 1 0 0 0,1 0 0 0 0,2 0 0 0 0,-1 38 0 0 0,4-18 369 0 0,2-1 1 0 0,2 0-1 0 0,1-1 1 0 0,14 50-1 0 0,-3-42 189 0 0,32 73 1 0 0,-32-88-573 0 0,-1 1 1 0 0,-2 1-1 0 0,-1 0 1 0 0,5 41-1 0 0,-16-76-56 0 0,0-1-1 0 0,-1 1 0 0 0,0 0 0 0 0,0 0 1 0 0,0 0-1 0 0,0 0 0 0 0,-1 0 0 0 0,1-1 0 0 0,-1 1 1 0 0,0 0-1 0 0,0 0 0 0 0,0-1 0 0 0,-1 1 1 0 0,1 0-1 0 0,-1-1 0 0 0,0 0 0 0 0,0 1 0 0 0,0-1 1 0 0,-3 3-1 0 0,2-3 2 0 0,0-1 0 0 0,-1 1 0 0 0,1-1 0 0 0,-1 0 0 0 0,1 0 0 0 0,-1 0 0 0 0,1-1 0 0 0,-1 1 0 0 0,0-1 0 0 0,0 0-1 0 0,0 0 1 0 0,0 0 0 0 0,0-1 0 0 0,0 1 0 0 0,0-1 0 0 0,0 0 0 0 0,0 0 0 0 0,-5-1 0 0 0,-4 0-4 0 0,0-1-1 0 0,0-1 0 0 0,1 1 1 0 0,-1-2-1 0 0,1 0 1 0 0,-1-1-1 0 0,1 0 1 0 0,1 0-1 0 0,-1-1 0 0 0,1-1 1 0 0,0 0-1 0 0,0-1 1 0 0,1 0-1 0 0,0 0 0 0 0,0-1 1 0 0,1 0-1 0 0,1-1 1 0 0,-1 0-1 0 0,1 0 1 0 0,1-1-1 0 0,0 0 0 0 0,1-1 1 0 0,0 1-1 0 0,0-1 1 0 0,1 0-1 0 0,1-1 0 0 0,0 1 1 0 0,1-1-1 0 0,0 1 1 0 0,1-1-1 0 0,0 0 1 0 0,1 0-1 0 0,1 0 0 0 0,2-22 1 0 0,-2 23-18 0 0,2 0 0 0 0,0 1 1 0 0,0-1-1 0 0,2 0 0 0 0,-1 1 1 0 0,1 0-1 0 0,1 0 0 0 0,0 0 1 0 0,0 0-1 0 0,1 1 0 0 0,0 0 1 0 0,1 0-1 0 0,0 0 0 0 0,1 1 0 0 0,0 0 1 0 0,0 1-1 0 0,1-1 0 0 0,0 2 1 0 0,1-1-1 0 0,-1 1 0 0 0,1 1 1 0 0,1 0-1 0 0,-1 0 0 0 0,1 1 1 0 0,0 1-1 0 0,0-1 0 0 0,1 2 0 0 0,17-4 1 0 0,-9 3-55 0 0,1 2 0 0 0,-1 1 0 0 0,0 0 0 0 0,1 1 1 0 0,22 4-1 0 0,52 13-3105 0 0,-91-16 2734 0 0,-1 0-1 0 0,1 1 1 0 0,-1-1 0 0 0,1 0 0 0 0,-1 1 0 0 0,0 0-1 0 0,4 3 1 0 0,5 1-1773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9.956"/>
    </inkml:context>
    <inkml:brush xml:id="br0">
      <inkml:brushProperty name="width" value="0.05" units="cm"/>
      <inkml:brushProperty name="height" value="0.05" units="cm"/>
    </inkml:brush>
  </inkml:definitions>
  <inkml:trace contextRef="#ctx0" brushRef="#br0">82 60 12605 0 0,'-29'-2'322'0'0,"23"2"82"0"0,0 0 0 0 0,1-1 0 0 0,-1 1 0 0 0,0-1 0 0 0,1-1 0 0 0,-1 1 0 0 0,-6-3 0 0 0,12 2 881 0 0,7 0-682 0 0,11 3-178 0 0,-9 4-309 0 0,-1 0 0 0 0,1 0-1 0 0,-1 0 1 0 0,0 1 0 0 0,0 0 0 0 0,0 1-1 0 0,-1 0 1 0 0,0 0 0 0 0,-1 0-1 0 0,1 1 1 0 0,9 16 0 0 0,-8-11-11 0 0,0 1 0 0 0,-2-1 0 0 0,1 1 1 0 0,-2 1-1 0 0,0-1 0 0 0,0 1 0 0 0,2 15 1 0 0,-5-17-76 0 0,-1-1 0 0 0,-1 1 0 0 0,0 0 1 0 0,0-1-1 0 0,-1 1 0 0 0,-1-1 1 0 0,0 1-1 0 0,0-1 0 0 0,-2 0 1 0 0,1 0-1 0 0,-2 0 0 0 0,-7 16 1 0 0,3-19-112 0 0,6-10-162 0 0,5-5 7 0 0,4-10-179 0 0,0-1 1 0 0,-1-1-1 0 0,5-28 1 0 0,4-17 3 0 0,2 3 242 0 0,15-45 74 0 0,-26 92 81 0 0,0 1 0 0 0,1 0 0 0 0,1 0 0 0 0,0 0 0 0 0,0 1 0 0 0,10-11 0 0 0,-15 19-12 0 0,0 1 0 0 0,0 0 0 0 0,0 0 0 0 0,0 0 0 0 0,1 0 0 0 0,-1 0 0 0 0,1 1 0 0 0,-1-1 0 0 0,1 1 0 0 0,-1-1-1 0 0,1 1 1 0 0,0 0 0 0 0,5-1 0 0 0,-7 1-34 0 0,1 1 0 0 0,-1 0-1 0 0,1 1 1 0 0,-1-1 0 0 0,0 0 0 0 0,1 0-1 0 0,-1 0 1 0 0,0 1 0 0 0,1-1 0 0 0,-1 1-1 0 0,0-1 1 0 0,0 1 0 0 0,1-1 0 0 0,-1 1-1 0 0,0 0 1 0 0,0 0 0 0 0,0-1 0 0 0,0 1-1 0 0,0 0 1 0 0,0 0 0 0 0,0 0 0 0 0,0 0-1 0 0,0 0 1 0 0,0 1 0 0 0,-1-1-1 0 0,1 0 1 0 0,0 0 0 0 0,-1 0 0 0 0,2 3-1 0 0,1 4-1233 0 0,1 1-1 0 0,-1-1 1 0 0,3 16-1 0 0,-5-14-359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1.463"/>
    </inkml:context>
    <inkml:brush xml:id="br0">
      <inkml:brushProperty name="width" value="0.05" units="cm"/>
      <inkml:brushProperty name="height" value="0.05" units="cm"/>
    </inkml:brush>
  </inkml:definitions>
  <inkml:trace contextRef="#ctx0" brushRef="#br0">692 323 9129 0 0,'0'-1'26'0'0,"0"1"0"0"0,0-1 1 0 0,0 1-1 0 0,0-1 0 0 0,0 1 0 0 0,-1 0 1 0 0,1-1-1 0 0,0 1 0 0 0,0-1 0 0 0,0 1 1 0 0,0-1-1 0 0,0 1 0 0 0,1-1 0 0 0,-1 1 1 0 0,0-1-1 0 0,0 1 0 0 0,0 0 0 0 0,0-1 1 0 0,0 1-1 0 0,1-1 0 0 0,-1 1 0 0 0,0 0 1 0 0,0-1-1 0 0,1 1 0 0 0,-1-1 0 0 0,0 1 1 0 0,1 0-1 0 0,-1-1 0 0 0,0 1 0 0 0,1 0 1 0 0,-1 0-1 0 0,0-1 0 0 0,1 1 0 0 0,0 0 0 0 0,21-17 989 0 0,-9 7-293 0 0,-2-2-311 0 0,-1 0 0 0 0,0 0 0 0 0,-1-1 0 0 0,0-1 1 0 0,9-20-1 0 0,-13 25-394 0 0,-1 0 1 0 0,-1 0-1 0 0,1-1 1 0 0,-2 0-1 0 0,1 1 1 0 0,-1-1-1 0 0,-1 0 0 0 0,0 0 1 0 0,0-18-1 0 0,-1 25-5 0 0,-1 0-1 0 0,1 0 0 0 0,-1 0 0 0 0,1 0 1 0 0,-1 0-1 0 0,0 0 0 0 0,0 0 1 0 0,0 0-1 0 0,0 0 0 0 0,-1 1 0 0 0,1-1 1 0 0,-1 1-1 0 0,1-1 0 0 0,-1 1 0 0 0,0-1 1 0 0,0 1-1 0 0,0 0 0 0 0,-4-3 1 0 0,2 2-3 0 0,1 1 1 0 0,-1 0 0 0 0,0 1 0 0 0,0-1 0 0 0,0 1 0 0 0,0-1 0 0 0,0 1 0 0 0,0 0 0 0 0,0 1 0 0 0,-1-1 0 0 0,-7 1 0 0 0,-5 1 10 0 0,-1 0 0 0 0,0 2 1 0 0,1 0-1 0 0,-1 1 0 0 0,-18 8 0 0 0,1-1 129 0 0,0 2-1 0 0,0 2 1 0 0,-61 36-1 0 0,83-43-72 0 0,1 0-1 0 0,0 1 0 0 0,0 1 0 0 0,1 0 0 0 0,0 1 0 0 0,0 0 1 0 0,1 0-1 0 0,1 1 0 0 0,0 1 0 0 0,1-1 0 0 0,0 1 0 0 0,-8 20 1 0 0,14-28-49 0 0,0 0 1 0 0,0 0 0 0 0,1 0 0 0 0,0 0 0 0 0,0 0 0 0 0,0 0 0 0 0,0 1 0 0 0,1-1 0 0 0,0 0 0 0 0,0 0 0 0 0,1 1-1 0 0,-1-1 1 0 0,1 0 0 0 0,0 0 0 0 0,1 0 0 0 0,-1 0 0 0 0,1 0 0 0 0,0 0 0 0 0,0 0 0 0 0,0-1 0 0 0,1 1 0 0 0,0-1 0 0 0,0 1-1 0 0,0-1 1 0 0,0 0 0 0 0,6 5 0 0 0,-2-3 33 0 0,0 0-1 0 0,1 0 1 0 0,0-1-1 0 0,0 0 0 0 0,0-1 1 0 0,1 0-1 0 0,-1 0 1 0 0,1 0-1 0 0,0-1 1 0 0,0-1-1 0 0,0 0 1 0 0,0 0-1 0 0,17 1 1 0 0,-1-1-34 0 0,0-2 0 0 0,0-1 0 0 0,1-1 0 0 0,-2-1 0 0 0,1-1 0 0 0,0-2 0 0 0,-1 0 0 0 0,42-17 0 0 0,-62 21-34 0 0,1 0 0 0 0,-1 0 0 0 0,0-1 1 0 0,0 0-1 0 0,0 0 0 0 0,0 0 0 0 0,5-6 0 0 0,-8 8 5 0 0,-1 1-1 0 0,1-1 1 0 0,-1 0-1 0 0,1 1 1 0 0,-1-1-1 0 0,1 0 1 0 0,-1 1-1 0 0,0-1 1 0 0,1 0-1 0 0,-1 0 1 0 0,0 0-1 0 0,0 1 1 0 0,1-1-1 0 0,-1 0 1 0 0,0 0-1 0 0,0 0 1 0 0,0 1-1 0 0,0-1 1 0 0,0 0-1 0 0,-1-1 1 0 0,1 1-2 0 0,-1 0 0 0 0,1 0 0 0 0,-1 0-1 0 0,0 0 1 0 0,0 0 0 0 0,1 0 0 0 0,-1 1 0 0 0,0-1 0 0 0,0 0 0 0 0,0 0 0 0 0,0 1 0 0 0,0-1-1 0 0,0 1 1 0 0,0-1 0 0 0,0 1 0 0 0,0-1 0 0 0,0 1 0 0 0,0 0 0 0 0,-2-1 0 0 0,-10-2-23 0 0,-1 0 1 0 0,1 1-1 0 0,-1 0 1 0 0,0 1-1 0 0,1 1 1 0 0,-28 3-1 0 0,-82 18-19 0 0,65-7 79 0 0,1 3-1 0 0,-63 27 1 0 0,96-34 93 0 0,-1 2-1 0 0,2 1 0 0 0,0 1 1 0 0,0 1-1 0 0,1 1 0 0 0,1 0 1 0 0,-21 23-1 0 0,37-34 4 0 0,1 0-1 0 0,0 1 1 0 0,0-1-1 0 0,0 1 1 0 0,1 0 0 0 0,0 1-1 0 0,0-1 1 0 0,0 0-1 0 0,1 1 1 0 0,0-1 0 0 0,0 1-1 0 0,-1 11 1 0 0,3-13-2 0 0,-1 0-1 0 0,1 0 1 0 0,0 0 0 0 0,1 0 0 0 0,-1 0-1 0 0,1 0 1 0 0,0 0 0 0 0,0 0 0 0 0,0 0 0 0 0,1 0-1 0 0,0-1 1 0 0,0 1 0 0 0,0 0 0 0 0,0-1-1 0 0,1 0 1 0 0,0 0 0 0 0,0 0 0 0 0,4 5-1 0 0,4 1 24 0 0,0-1 0 0 0,1 0-1 0 0,0 0 1 0 0,0-1-1 0 0,1-1 1 0 0,0 0 0 0 0,0-1-1 0 0,1 0 1 0 0,0-1-1 0 0,0-1 1 0 0,0 0 0 0 0,1-1-1 0 0,15 2 1 0 0,6-1-249 0 0,1-2 1 0 0,0-1-1 0 0,-1-2 1 0 0,42-6 0 0 0,-47 2-683 0 0,-1-1 1 0 0,1-2 0 0 0,-2-1-1 0 0,38-16 1 0 0,107-62-8634 0 0,-147 72 7393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1.933"/>
    </inkml:context>
    <inkml:brush xml:id="br0">
      <inkml:brushProperty name="width" value="0.05" units="cm"/>
      <inkml:brushProperty name="height" value="0.05" units="cm"/>
    </inkml:brush>
  </inkml:definitions>
  <inkml:trace contextRef="#ctx0" brushRef="#br0">116 334 7549 0 0,'2'-65'3174'0'0,"17"-119"0"0"0,-18 176-2705 0 0,1-1 0 0 0,0 1 0 0 0,0 0 0 0 0,1 0 0 0 0,0 0 0 0 0,1 0 0 0 0,-1 0 0 0 0,9-12 0 0 0,-21 37-38 0 0,1 0 0 0 0,0 1 1 0 0,-10 35-1 0 0,2-8-47 0 0,-50 147 1035 0 0,53-145-953 0 0,2 1 1 0 0,-6 57-1 0 0,16-92-418 0 0,0 0-1 0 0,1 0 1 0 0,0-1-1 0 0,1 1 0 0 0,0 0 1 0 0,1 0-1 0 0,6 19 1 0 0,-6-26-32 0 0,1 1 0 0 0,-1-1 1 0 0,1 0-1 0 0,1 1 0 0 0,-1-2 1 0 0,1 1-1 0 0,0 0 0 0 0,1-1 0 0 0,-1 1 1 0 0,1-1-1 0 0,0-1 0 0 0,0 1 1 0 0,1-1-1 0 0,-1 1 0 0 0,11 4 1 0 0,-5-3-196 0 0,1-1 0 0 0,0-1 1 0 0,0 0-1 0 0,1-1 1 0 0,-1 0-1 0 0,1-1 1 0 0,0 0-1 0 0,-1-1 1 0 0,1 0-1 0 0,0-1 1 0 0,0-1-1 0 0,0 0 1 0 0,-1 0-1 0 0,17-5 0 0 0,-14 3-574 0 0,0-2 0 0 0,0 1 0 0 0,0-2-1 0 0,-1 0 1 0 0,0-1 0 0 0,0 0 0 0 0,-1-1-1 0 0,1 0 1 0 0,-2-1 0 0 0,1-1 0 0 0,15-15-1 0 0,-12 3-914 0 0,-3 1-47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2.292"/>
    </inkml:context>
    <inkml:brush xml:id="br0">
      <inkml:brushProperty name="width" value="0.05" units="cm"/>
      <inkml:brushProperty name="height" value="0.05" units="cm"/>
    </inkml:brush>
  </inkml:definitions>
  <inkml:trace contextRef="#ctx0" brushRef="#br0">122 38 9877 0 0,'-29'3'148'0'0,"18"-2"208"0"0,1 0-1 0 0,0 0 1 0 0,-1 1-1 0 0,1 0 1 0 0,0 1-1 0 0,0 0 1 0 0,-10 5-1 0 0,42-11 1736 0 0,-6 1-1749 0 0,187-26 252 0 0,3 6-3741 0 0,-154 16 1691 0 0</inkml:trace>
  <inkml:trace contextRef="#ctx0" brushRef="#br0" timeOffset="1">691 263 15501 0 0,'-15'2'887'0'0,"15"-2"-811"0"0,0-1-1 0 0,0 1 1 0 0,0-1 0 0 0,0 0 0 0 0,0 1 0 0 0,0-1 0 0 0,0 1 0 0 0,0-1 0 0 0,0 1 0 0 0,0-1 0 0 0,0 0 0 0 0,0 1 0 0 0,1-1 0 0 0,-1 1 0 0 0,0-1 0 0 0,0 1 0 0 0,1-1 0 0 0,-1 1 0 0 0,0-1 0 0 0,0 1 0 0 0,1-1 0 0 0,2-3 19 0 0,0 1 0 0 0,0 0 0 0 0,0-1 0 0 0,1 2 1 0 0,-1-1-1 0 0,1 0 0 0 0,-1 1 0 0 0,1-1 0 0 0,0 1 0 0 0,0 0 0 0 0,0 0 0 0 0,0 1 0 0 0,7-3 0 0 0,11-5-629 0 0,-10 3-224 0 0,1 1 1 0 0,0 0-1 0 0,0 1 1 0 0,0 1-1 0 0,0 0 0 0 0,1 1 1 0 0,-1 0-1 0 0,21 0 1 0 0,-16 2-940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2.850"/>
    </inkml:context>
    <inkml:brush xml:id="br0">
      <inkml:brushProperty name="width" value="0.05" units="cm"/>
      <inkml:brushProperty name="height" value="0.05" units="cm"/>
    </inkml:brush>
  </inkml:definitions>
  <inkml:trace contextRef="#ctx0" brushRef="#br0">233 765 10461 0 0,'3'-3'225'0'0,"-1"1"0"0"0,0 0 0 0 0,0-1-1 0 0,0 0 1 0 0,0 1 0 0 0,-1-1 0 0 0,1 0 0 0 0,1-5 0 0 0,3-1 381 0 0,1-3-540 0 0,-1 0 0 0 0,0 0 0 0 0,-1 0 0 0 0,0-1-1 0 0,-1 0 1 0 0,0 0 0 0 0,-1 0 0 0 0,0 0 0 0 0,-1-1 0 0 0,-1 1 0 0 0,0-1-1 0 0,-1 1 1 0 0,0-1 0 0 0,-1 1 0 0 0,-1 0 0 0 0,0-1 0 0 0,-1 1 0 0 0,0 0 0 0 0,-1 0-1 0 0,0 0 1 0 0,-1 1 0 0 0,-1-1 0 0 0,0 1 0 0 0,0 0 0 0 0,-2 1 0 0 0,-13-19-1 0 0,18 28-49 0 0,1-1 0 0 0,0 1 0 0 0,-1 0 0 0 0,0-1-1 0 0,1 1 1 0 0,-1 0 0 0 0,0 1 0 0 0,0-1 0 0 0,0 1 0 0 0,0-1-1 0 0,-1 1 1 0 0,1 0 0 0 0,0 0 0 0 0,0 0 0 0 0,-1 0 0 0 0,1 1-1 0 0,-1-1 1 0 0,1 1 0 0 0,0 0 0 0 0,-1 0 0 0 0,1 0-1 0 0,-1 1 1 0 0,1-1 0 0 0,0 1 0 0 0,-1 0 0 0 0,1 0 0 0 0,0 0-1 0 0,0 0 1 0 0,0 0 0 0 0,-5 3 0 0 0,0 1 51 0 0,-1-1 0 0 0,1 1 0 0 0,1 0 0 0 0,-1 1 0 0 0,1 0 0 0 0,0 0 0 0 0,0 1 0 0 0,0-1 0 0 0,-10 16 0 0 0,10-10 92 0 0,0 0 1 0 0,1 0-1 0 0,1 1 0 0 0,0-1 0 0 0,1 1 1 0 0,0 0-1 0 0,1 0 0 0 0,0 1 0 0 0,1-1 1 0 0,1 0-1 0 0,0 1 0 0 0,1-1 0 0 0,0 1 1 0 0,1 0-1 0 0,1-1 0 0 0,0 0 0 0 0,1 1 1 0 0,0-1-1 0 0,1 0 0 0 0,0-1 1 0 0,8 15-1 0 0,-11-22-109 0 0,1-1 0 0 0,0 0 0 0 0,1 0 0 0 0,-1 0 1 0 0,1 0-1 0 0,-1-1 0 0 0,1 1 0 0 0,0-1 0 0 0,1 1 0 0 0,-1-1 1 0 0,0 0-1 0 0,1 0 0 0 0,0-1 0 0 0,0 1 0 0 0,-1-1 1 0 0,2 0-1 0 0,-1 0 0 0 0,0 0 0 0 0,0 0 0 0 0,7 1 0 0 0,-6-2-41 0 0,1-1 0 0 0,0 1 0 0 0,0-1 0 0 0,0 0 0 0 0,0-1 0 0 0,0 0 0 0 0,-1 0 0 0 0,1 0 0 0 0,0 0 0 0 0,0-1 0 0 0,-1 0 0 0 0,1 0 0 0 0,-1-1 0 0 0,0 1 0 0 0,8-6 0 0 0,0-1-84 0 0,-1 0 0 0 0,0-1 0 0 0,-1 0 0 0 0,0-1-1 0 0,-1 0 1 0 0,0 0 0 0 0,-1-1 0 0 0,0-1 0 0 0,-1 1 0 0 0,0-2 0 0 0,6-14-1 0 0,-5 6-57 0 0,0-1 0 0 0,-1 0 0 0 0,-1 0-1 0 0,-2-1 1 0 0,0 0 0 0 0,1-28-1 0 0,0-68-98 0 0,-12-152-1 0 0,0 245 170 0 0,6 27 61 0 0,0 0 0 0 0,0-1 1 0 0,0 1-1 0 0,0 0 0 0 0,0 0 1 0 0,0 0-1 0 0,0 0 0 0 0,0 0 0 0 0,0 0 1 0 0,0 0-1 0 0,0-1 0 0 0,0 1 1 0 0,-1 0-1 0 0,1 0 0 0 0,0 0 0 0 0,0 0 1 0 0,0 0-1 0 0,0 0 0 0 0,0 0 1 0 0,0 0-1 0 0,-1 0 0 0 0,1 0 0 0 0,0 0 1 0 0,0 0-1 0 0,0 0 0 0 0,0 0 1 0 0,0 0-1 0 0,0-1 0 0 0,-1 1 0 0 0,1 0 1 0 0,0 1-1 0 0,0-1 0 0 0,0 0 1 0 0,0 0-1 0 0,0 0 0 0 0,-1 0 0 0 0,1 0 1 0 0,0 0-1 0 0,0 0 0 0 0,0 0 1 0 0,0 0-1 0 0,0 0 0 0 0,0 0 0 0 0,-1 0 1 0 0,-6 13-44 0 0,5-5 38 0 0,0-1 0 0 0,1 1 0 0 0,0-1 0 0 0,0 15 0 0 0,-1 2 6 0 0,-4 54 63 0 0,3 82 0 0 0,5-114-293 0 0,2 0 1 0 0,2 0-1 0 0,14 53 1 0 0,-15-79-768 0 0,1-1 0 0 0,1 0 0 0 0,1 0 1 0 0,0 0-1 0 0,1-1 0 0 0,1-1 0 0 0,20 27 1 0 0,-18-30-616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3.981"/>
    </inkml:context>
    <inkml:brush xml:id="br0">
      <inkml:brushProperty name="width" value="0.05" units="cm"/>
      <inkml:brushProperty name="height" value="0.05" units="cm"/>
    </inkml:brush>
  </inkml:definitions>
  <inkml:trace contextRef="#ctx0" brushRef="#br0">133 588 9365 0 0,'15'-37'1474'0'0,"-1"-2"1"0"0,-3 0 0 0 0,14-79-1 0 0,-24 90-541 0 0,0 27-888 0 0,-1 0-1 0 0,0 0 0 0 0,0 0 1 0 0,0-1-1 0 0,0 1 1 0 0,0 0-1 0 0,0 0 0 0 0,-1 0 1 0 0,1 0-1 0 0,0 0 0 0 0,-1 0 1 0 0,1 0-1 0 0,0 0 0 0 0,-1 0 1 0 0,1 0-1 0 0,-1 0 0 0 0,0 0 1 0 0,1 0-1 0 0,-1 0 0 0 0,-1-1 1 0 0,-1 3-32 0 0,1-1 0 0 0,-1 1 0 0 0,1 0 0 0 0,-1 0 0 0 0,1 0 0 0 0,0 0 0 0 0,-1 0 0 0 0,1 0 0 0 0,0 1 1 0 0,0-1-1 0 0,0 1 0 0 0,0 0 0 0 0,0-1 0 0 0,0 1 0 0 0,-1 2 0 0 0,-3 2-2 0 0,-11 9-24 0 0,0 1 1 0 0,1 0 0 0 0,1 1-1 0 0,1 1 1 0 0,-16 25 0 0 0,24-34 27 0 0,1 0 0 0 0,0 0 0 0 0,1 1 0 0 0,0 0 0 0 0,0 0 0 0 0,1 0 1 0 0,1 0-1 0 0,-1 0 0 0 0,2 1 0 0 0,-1-1 0 0 0,2 0 0 0 0,-1 1 0 0 0,2 19 1 0 0,0-28 0 0 0,-1 0 1 0 0,0 0 0 0 0,0 0-1 0 0,1 0 1 0 0,-1 0 0 0 0,1 0-1 0 0,0 0 1 0 0,0 0 0 0 0,-1-1-1 0 0,1 1 1 0 0,0 0 0 0 0,1 0 0 0 0,-1-1-1 0 0,0 1 1 0 0,0-1 0 0 0,1 1-1 0 0,-1-1 1 0 0,1 1 0 0 0,-1-1-1 0 0,1 0 1 0 0,2 2 0 0 0,-2-2-3 0 0,1-1 0 0 0,-1 1 1 0 0,1-1-1 0 0,-1 1 1 0 0,1-1-1 0 0,-1 0 0 0 0,1 0 1 0 0,-1 0-1 0 0,1 0 1 0 0,-1 0-1 0 0,1 0 0 0 0,-1-1 1 0 0,1 1-1 0 0,3-3 0 0 0,6-1 3 0 0,0-1 0 0 0,-1-1-1 0 0,1 0 1 0 0,-1-1-1 0 0,14-12 1 0 0,-20 16-14 0 0,-1-1 0 0 0,1 0-1 0 0,-1 0 1 0 0,0 0 0 0 0,0-1 0 0 0,0 1 0 0 0,-1-1 0 0 0,0 0 0 0 0,0 0 0 0 0,0-1 0 0 0,0 1 0 0 0,-1 0 0 0 0,0-1 0 0 0,0 1 0 0 0,0-1 0 0 0,0-6 0 0 0,-3 43-42 0 0,-1-1 271 0 0,2 35 0 0 0,0-57-164 0 0,1-1 0 0 0,0 1 0 0 0,0 0 1 0 0,1 0-1 0 0,0-1 0 0 0,0 1 1 0 0,1-1-1 0 0,0 0 0 0 0,0 0 0 0 0,6 9 1 0 0,-8-15-57 0 0,-1 0-1 0 0,1-1 1 0 0,0 1 0 0 0,-1 0 0 0 0,1 0 0 0 0,0 0-1 0 0,0-1 1 0 0,0 1 0 0 0,0-1 0 0 0,0 1 0 0 0,0 0-1 0 0,0-1 1 0 0,0 0 0 0 0,0 1 0 0 0,0-1 0 0 0,0 0 0 0 0,0 1-1 0 0,0-1 1 0 0,0 0 0 0 0,0 0 0 0 0,0 0 0 0 0,2 0-1 0 0,-1 0-2 0 0,1-1-1 0 0,-1 1 1 0 0,1-1-1 0 0,-1 0 0 0 0,1 0 1 0 0,-1 0-1 0 0,1 0 1 0 0,-1 0-1 0 0,3-2 0 0 0,3-2-75 0 0,-1-1 1 0 0,0 0-1 0 0,0 0 0 0 0,8-10 0 0 0,18-24-623 0 0,-1-1 0 0 0,29-53 1 0 0,-45 67 525 0 0,-2-1 0 0 0,-1-1 0 0 0,-1 0 1 0 0,15-58-1 0 0,-20 56 146 0 0,-1 0-1 0 0,-1 0 1 0 0,-2-1 0 0 0,-1 1 0 0 0,-2-1 0 0 0,-4-48 0 0 0,3 75 43 0 0,0 0 0 0 0,0 1 0 0 0,0-1 0 0 0,0 0 0 0 0,-1 1 0 0 0,0-1 0 0 0,0 1 0 0 0,0 0 0 0 0,-4-6 0 0 0,6 10-18 0 0,0 0 1 0 0,0-1 0 0 0,0 1-1 0 0,-1 0 1 0 0,1 0 0 0 0,0-1-1 0 0,0 1 1 0 0,-1 0 0 0 0,1 0-1 0 0,0 0 1 0 0,0-1 0 0 0,-1 1-1 0 0,1 0 1 0 0,0 0 0 0 0,0 0-1 0 0,-1 0 1 0 0,1 0 0 0 0,0 0-1 0 0,-1 0 1 0 0,1 0 0 0 0,0 0-1 0 0,-1 0 1 0 0,1 0 0 0 0,0 0-1 0 0,-1 0 1 0 0,1 0 0 0 0,0 0-1 0 0,0 0 1 0 0,-1 0 0 0 0,1 0 0 0 0,0 0-1 0 0,-1 0 1 0 0,1 0 0 0 0,0 1-1 0 0,0-1 1 0 0,-1 0 0 0 0,-10 13 236 0 0,-5 20 218 0 0,15-31-414 0 0,-7 19 240 0 0,2 1 0 0 0,0-1 1 0 0,2 1-1 0 0,0 0 1 0 0,-1 45-1 0 0,4-9 24 0 0,9 64-1 0 0,-3-70-218 0 0,15 61-1 0 0,-15-93-538 0 0,1-1 0 0 0,0 1-1 0 0,2-1 1 0 0,0 0 0 0 0,1-1 0 0 0,12 19 0 0 0,-7-8-3411 0 0,-12-22 483 0 0,-10-18 731 0 0,3 0 2151 0 0,1 0 0 0 0,-1 0-1 0 0,2 0 1 0 0,-3-14 0 0 0,-2-4 624 0 0,-27-63 1438 0 0,-2-9 2622 0 0,37 100-4059 0 0,0 0 0 0 0,-1 0 0 0 0,1 1 0 0 0,0-1 0 0 0,0 0 0 0 0,0 0 0 0 0,0 0 0 0 0,0 0 0 0 0,0 1 0 0 0,0-1 0 0 0,0 0 0 0 0,0 0 0 0 0,1 0 1 0 0,-1 1-1 0 0,0-1 0 0 0,0 0 0 0 0,1 0 0 0 0,-1 1 0 0 0,0-1 0 0 0,1 0 0 0 0,-1 0 0 0 0,1 1 0 0 0,-1-1 0 0 0,1 0 0 0 0,1 0-33 0 0,0-1 1 0 0,-1 1-1 0 0,1 0 0 0 0,0 0 0 0 0,0 0 0 0 0,-1 0 1 0 0,1 1-1 0 0,0-1 0 0 0,0 0 0 0 0,2 0 0 0 0,8-1-228 0 0,0 1 0 0 0,23-1-1 0 0,-21 2 371 0 0,20-3-184 0 0,-1-2-1 0 0,0-1 0 0 0,-1-2 1 0 0,49-17-1 0 0,-28 8 250 0 0,-31 11-96 0 0,0-1 0 0 0,36-17 0 0 0,-57 24-198 0 0,1-1 0 0 0,-1 0 0 0 0,1 1 0 0 0,-1-1 0 0 0,0 0 0 0 0,1 0 1 0 0,-1 0-1 0 0,0 1 0 0 0,0-1 0 0 0,0-1 0 0 0,1 1 0 0 0,-1 0 0 0 0,0 0 0 0 0,-1 0 0 0 0,1 0 0 0 0,0-1 0 0 0,0 1 0 0 0,0 0 0 0 0,-1-1 0 0 0,1 1 0 0 0,-1-1 0 0 0,1 1 0 0 0,-1-1 0 0 0,0 1 0 0 0,1-1 1 0 0,-1 1-1 0 0,0-1 0 0 0,0 1 0 0 0,0-1 0 0 0,0 1 0 0 0,0-1 0 0 0,0 1 0 0 0,-1-1 0 0 0,1 1 0 0 0,0-1 0 0 0,-1 1 0 0 0,1-1 0 0 0,-1 1 0 0 0,0-1 0 0 0,1 1 0 0 0,-2-2 0 0 0,-1-1-5 0 0,-1 0-1 0 0,1 0 0 0 0,0 0 1 0 0,-1 1-1 0 0,0-1 1 0 0,0 1-1 0 0,0 0 0 0 0,0 0 1 0 0,0 1-1 0 0,-1-1 1 0 0,-6-2-1 0 0,7 3-1 0 0,-1 1-1 0 0,1-1 1 0 0,0 1 0 0 0,-1 0 0 0 0,1 0 0 0 0,-1 1-1 0 0,1-1 1 0 0,-1 1 0 0 0,1 0 0 0 0,-1 1 0 0 0,1-1-1 0 0,-1 1 1 0 0,1-1 0 0 0,-1 1 0 0 0,1 1-1 0 0,-1-1 1 0 0,1 1 0 0 0,0-1 0 0 0,-7 5 0 0 0,7-3 50 0 0,0 0 0 0 0,0 0 0 0 0,0 1 0 0 0,0-1 1 0 0,0 1-1 0 0,1 0 0 0 0,0 0 0 0 0,0 0 1 0 0,0 1-1 0 0,0-1 0 0 0,1 1 0 0 0,0 0 0 0 0,0-1 1 0 0,0 1-1 0 0,0 0 0 0 0,-1 10 0 0 0,-8 34 532 0 0,3-12 13 0 0,-5 45 1 0 0,12-70-497 0 0,0 0 0 0 0,2 0-1 0 0,-1 0 1 0 0,1 0 0 0 0,1-1 0 0 0,0 1 0 0 0,0 0 0 0 0,6 12 0 0 0,-3-6 71 0 0,-4-13-115 0 0,0 0 1 0 0,1-1-1 0 0,-1 1 0 0 0,1-1 1 0 0,0 1-1 0 0,0-1 0 0 0,0 0 0 0 0,1 0 1 0 0,-1 0-1 0 0,5 5 0 0 0,-5-9-33 0 0,-1 1 0 0 0,1 0-1 0 0,0-1 1 0 0,0 1 0 0 0,0-1 0 0 0,0 1-1 0 0,0-1 1 0 0,0 0 0 0 0,0 0 0 0 0,0 0-1 0 0,0 0 1 0 0,0 0 0 0 0,0 0-1 0 0,-1-1 1 0 0,5 0 0 0 0,29-10 11 0 0,-34 11-44 0 0,19-7-67 0 0,-1 0-1 0 0,0-2 1 0 0,-1 0 0 0 0,0-1-1 0 0,-1-1 1 0 0,0 0-1 0 0,0-1 1 0 0,-2-1-1 0 0,1-1 1 0 0,-2 0-1 0 0,1-1 1 0 0,-2-1-1 0 0,0 0 1 0 0,-1 0 0 0 0,-1-1-1 0 0,-1-1 1 0 0,15-31-1 0 0,-19 32 255 0 0,0-1-1 0 0,0 0 1 0 0,-2 0 0 0 0,0-1-1 0 0,-2 1 1 0 0,2-25 0 0 0,-12 77 873 0 0,7 15-668 0 0,5 102 14 0 0,14 35-3533 0 0,-17-162 1211 0 0,-5-2-376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7.887"/>
    </inkml:context>
    <inkml:brush xml:id="br0">
      <inkml:brushProperty name="width" value="0.05" units="cm"/>
      <inkml:brushProperty name="height" value="0.05" units="cm"/>
    </inkml:brush>
  </inkml:definitions>
  <inkml:trace contextRef="#ctx0" brushRef="#br0">133 110 12757 0 0,'-112'-76'2423'0'0,"110"74"-2264"0"0,0 1 0 0 0,0-1 0 0 0,0 1 0 0 0,0-1-1 0 0,0 0 1 0 0,1 0 0 0 0,-1 0 0 0 0,0 0 0 0 0,-1-3 0 0 0,3 5-138 0 0,0-1 0 0 0,0 1 0 0 0,-1 0 0 0 0,1-1 0 0 0,0 1 0 0 0,0 0 1 0 0,0-1-1 0 0,0 1 0 0 0,0 0 0 0 0,0 0 0 0 0,0-1 0 0 0,0 1 0 0 0,0 0 0 0 0,0-1 1 0 0,0 1-1 0 0,0 0 0 0 0,0-1 0 0 0,0 1 0 0 0,0 0 0 0 0,1-1 0 0 0,-1 1 0 0 0,0 0 1 0 0,0 0-1 0 0,0-1 0 0 0,0 1 0 0 0,1 0 0 0 0,-1 0 0 0 0,0-1 0 0 0,0 1 0 0 0,17-4-319 0 0,0 5-741 0 0,0 1 1 0 0,0 1-1 0 0,0 0 0 0 0,-1 1 0 0 0,1 1 0 0 0,30 14 0 0 0,-31-12-176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8.222"/>
    </inkml:context>
    <inkml:brush xml:id="br0">
      <inkml:brushProperty name="width" value="0.05" units="cm"/>
      <inkml:brushProperty name="height" value="0.05" units="cm"/>
    </inkml:brush>
  </inkml:definitions>
  <inkml:trace contextRef="#ctx0" brushRef="#br0">126 17 8365 0 0,'-115'67'2307'0'0,"115"-67"-2218"0"0,-1 0 0 0 0,0 1 0 0 0,1-1 0 0 0,-1 0 0 0 0,1 0 0 0 0,-1 1 0 0 0,1-1 0 0 0,-1 0 1 0 0,1 1-1 0 0,-1-1 0 0 0,1 1 0 0 0,-1-1 0 0 0,1 0 0 0 0,0 1 0 0 0,-1-1 0 0 0,1 1 0 0 0,0-1 0 0 0,-1 1 0 0 0,1-1 0 0 0,0 1 0 0 0,0 0 0 0 0,-1-1 0 0 0,1 1 0 0 0,0-1 0 0 0,0 2 0 0 0,12 2 1535 0 0,26-6-8 0 0,-37 2-1590 0 0,235-36 1724 0 0,-1-17-6756 0 0,-199 45 3322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5.365"/>
    </inkml:context>
    <inkml:brush xml:id="br0">
      <inkml:brushProperty name="width" value="0.05" units="cm"/>
      <inkml:brushProperty name="height" value="0.05" units="cm"/>
    </inkml:brush>
  </inkml:definitions>
  <inkml:trace contextRef="#ctx0" brushRef="#br0">22 895 6469 0 0,'0'0'37'0'0,"-1"0"1"0"0,0 0-1 0 0,0 0 1 0 0,0 0 0 0 0,0 0-1 0 0,1 0 1 0 0,-1 0-1 0 0,0 0 1 0 0,0 0 0 0 0,0-1-1 0 0,1 1 1 0 0,-1 0 0 0 0,0 0-1 0 0,0-1 1 0 0,0 1-1 0 0,1-1 1 0 0,-1 1 0 0 0,0-1-1 0 0,1 1 1 0 0,-1-1-1 0 0,0 1 1 0 0,1-1 0 0 0,-1 1-1 0 0,1-1 1 0 0,-1 0-1 0 0,1 1 1 0 0,-1-1 0 0 0,1 0-1 0 0,0 0 1 0 0,-1 1-1 0 0,0-2 1 0 0,1 0 167 0 0,0 0 0 0 0,0 0 0 0 0,0 0 0 0 0,0 0 0 0 0,0 0-1 0 0,1 0 1 0 0,-1 0 0 0 0,1 0 0 0 0,-1 0 0 0 0,1 0 0 0 0,-1 1 0 0 0,3-4 0 0 0,-1 0 223 0 0,-1 0 0 0 0,0 0 1 0 0,0 0-1 0 0,0 0 0 0 0,0 0 0 0 0,-1 0 1 0 0,0 0-1 0 0,0 0 0 0 0,-1-8 1 0 0,0 6 95 0 0,1 1 1 0 0,0-1-1 0 0,0 0 0 0 0,2-9 1 0 0,4-3 669 0 0,-4 16-976 0 0,-1 0 0 0 0,0 0-1 0 0,0 0 1 0 0,0 0 0 0 0,-1 0-1 0 0,1 0 1 0 0,0-6 0 0 0,-2 4 404 0 0,-1 9-339 0 0,-2 11 114 0 0,6 6-81 0 0,1 1 1 0 0,1-1 0 0 0,0 0 0 0 0,2 0-1 0 0,9 23 1 0 0,-4-10-257 0 0,2 8-20 0 0,-3-5-1 0 0,2-1 1 0 0,26 53 0 0 0,-37-86-30 0 0,0-1 0 0 0,0 0 0 0 0,1 0 0 0 0,-1 0 0 0 0,1 1 0 0 0,-1-1 0 0 0,1-1 0 0 0,2 4 0 0 0,-3-5-1 0 0,-1 0 0 0 0,1 0 0 0 0,-1 0-1 0 0,1 0 1 0 0,0 0 0 0 0,-1 0 0 0 0,1 0 0 0 0,-1 0 0 0 0,1 0-1 0 0,0 0 1 0 0,-1 0 0 0 0,1 0 0 0 0,-1 0 0 0 0,1 0 0 0 0,-1-1-1 0 0,1 1 1 0 0,0 0 0 0 0,-1 0 0 0 0,1-1 0 0 0,-1 1 0 0 0,1 0 0 0 0,-1-1-1 0 0,1 1 1 0 0,-1-1 0 0 0,0 1 0 0 0,1 0 0 0 0,-1-1 0 0 0,1 1-1 0 0,-1-1 1 0 0,0 1 0 0 0,0-1 0 0 0,1 1 0 0 0,-1-1 0 0 0,0 0 0 0 0,0 1-1 0 0,1-1 1 0 0,-1 1 0 0 0,0-2 0 0 0,74-115 73 0 0,116-141 1 0 0,-96 135-25 0 0,-14 15-20 0 0,193-236 404 0 0,-242 310-409 0 0,-8 8-8 0 0,0 1-1 0 0,2 2 1 0 0,29-23 0 0 0,-48 42-56 0 0,6-4 462 0 0,-21 22-19 0 0,-5 12-104 0 0,12-22-160 0 0,0 0 1 0 0,0 0-1 0 0,0 0 0 0 0,0 0 0 0 0,-1-1 0 0 0,-2 4 0 0 0,5-7-142 0 0,0 0 0 0 0,0 0 0 0 0,0 0 0 0 0,-1 1 0 0 0,1-1 0 0 0,0 0 0 0 0,0 0 0 0 0,0 0 0 0 0,0 0 0 0 0,0 0 0 0 0,0 0 0 0 0,0 0 0 0 0,0 0-1 0 0,0 0 1 0 0,0 0 0 0 0,0 0 0 0 0,0 0 0 0 0,0 1 0 0 0,0-1 0 0 0,0 0 0 0 0,0 0 0 0 0,0 0 0 0 0,0 0 0 0 0,0 0 0 0 0,0 0 0 0 0,0 0 0 0 0,0 0 0 0 0,0 0 0 0 0,0 0 0 0 0,0 1 0 0 0,0-1 0 0 0,0 0 0 0 0,0 0-1 0 0,0 0 1 0 0,0 0 0 0 0,0 0 0 0 0,0 0 0 0 0,0 0 0 0 0,0 0 0 0 0,0 0 0 0 0,0 0 0 0 0,0 0 0 0 0,0 1 0 0 0,0-1 0 0 0,1 0 0 0 0,-1 0 0 0 0,0 0 0 0 0,0 0 0 0 0,0 0 0 0 0,0 0 0 0 0,0 0 0 0 0,0 0 0 0 0,0 0-1 0 0,0 0 1 0 0,0 0 0 0 0,0 0 0 0 0,0 0 0 0 0,1 0 0 0 0,-1 0-20 0 0,0 0-1 0 0,0 0 0 0 0,0 0 1 0 0,0 0-1 0 0,0 0 0 0 0,0 0 0 0 0,1 0 1 0 0,-1 0-1 0 0,0 0 0 0 0,0 0 1 0 0,0 0-1 0 0,0-1 0 0 0,0 1 1 0 0,0 0-1 0 0,0 0 0 0 0,0 0 1 0 0,0 0-1 0 0,1 0 0 0 0,-1 0 1 0 0,0 0-1 0 0,0 0 0 0 0,0 0 0 0 0,0-1 1 0 0,0 1-1 0 0,0 0 0 0 0,0 0 1 0 0,0 0-1 0 0,0 0 0 0 0,0 0 1 0 0,0 0-1 0 0,0 0 0 0 0,0-1 1 0 0,0 1-1 0 0,0 0 0 0 0,0 0 1 0 0,0 0-1 0 0,0 0 0 0 0,0 0 0 0 0,0 0 1 0 0,0 0-1 0 0,0-1 0 0 0,0 1 1 0 0,0 0-1 0 0,0 0 0 0 0,0 0 1 0 0,0 0-1 0 0,-1 0 0 0 0,1 0 1 0 0,0 0-1 0 0,0 0 0 0 0,0-1 1 0 0,0 1-1 0 0,0 0 0 0 0,0 0 0 0 0,0 0 1 0 0,0 0-1 0 0,-1 0-58 0 0,1 0 1 0 0,0 0-1 0 0,0 0 0 0 0,0 0 1 0 0,0 0-1 0 0,-1-1 0 0 0,1 1 1 0 0,0 0-1 0 0,0 0 0 0 0,0 0 1 0 0,-1 0-1 0 0,1 0 0 0 0,0 0 1 0 0,0 0-1 0 0,0 0 0 0 0,-1 0 1 0 0,1 0-1 0 0,0 0 1 0 0,0 1-1 0 0,0-1 0 0 0,0 0 1 0 0,-1 0-1 0 0,1 0 0 0 0,0 0 1 0 0,0 0-1 0 0,0 0 0 0 0,0 0 1 0 0,-1 0-1 0 0,1 0 0 0 0,0 1 1 0 0,0-1-1 0 0,0 0 0 0 0,0 0 1 0 0,0 0-1 0 0,0 0 0 0 0,-1 0 1 0 0,1 1-1 0 0,0-1 0 0 0,0 0 1 0 0,0 0-1 0 0,0 1 0 0 0,-7 8-3396 0 0,5-7 2931 0 0,-8 5-2260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4.946"/>
    </inkml:context>
    <inkml:brush xml:id="br0">
      <inkml:brushProperty name="width" value="0.05" units="cm"/>
      <inkml:brushProperty name="height" value="0.05" units="cm"/>
    </inkml:brush>
  </inkml:definitions>
  <inkml:trace contextRef="#ctx0" brushRef="#br0">135 427 11521 0 0,'-5'-5'312'0'0,"0"0"0"0"0,1 0 0 0 0,-1-1 1 0 0,1 1-1 0 0,0-1 0 0 0,1 0 0 0 0,-1 0 0 0 0,-2-8 0 0 0,3 8 253 0 0,2 4-435 0 0,1 1-1 0 0,-1-1 0 0 0,1 1 1 0 0,-1 0-1 0 0,1-1 0 0 0,0 1 0 0 0,0-1 1 0 0,0 1-1 0 0,0-1 0 0 0,0 1 1 0 0,0 0-1 0 0,0-1 0 0 0,0 1 0 0 0,0-1 1 0 0,1 1-1 0 0,-1-1 0 0 0,1 1 1 0 0,-1 0-1 0 0,1-1 0 0 0,-1 1 1 0 0,1 0-1 0 0,0 0 0 0 0,0-1 0 0 0,1-1 1 0 0,-1 7-84 0 0,-1 0 0 0 0,0 0 0 0 0,0 0 0 0 0,0 0 1 0 0,-1 0-1 0 0,-1 6 0 0 0,2-8-42 0 0,-3 19-3 0 0,-24 147 49 0 0,19-130-36 0 0,-2-2 1 0 0,-21 54-1 0 0,18-69 44 0 0,10-17 151 0 0,8-14 151 0 0,0 2-372 0 0,-2-1 0 0 0,1 0 0 0 0,-1 0 0 0 0,3-15 0 0 0,-4 13-127 0 0,1-1-1 0 0,9-19 0 0 0,238-516-490 0 0,-246 538 630 0 0,-2 4 5 0 0,0-1 0 0 0,1 1-1 0 0,0 0 1 0 0,-1-1 0 0 0,2 1-1 0 0,-1 1 1 0 0,1-1 0 0 0,-1 0 0 0 0,1 1-1 0 0,7-6 1 0 0,-11 10-5 0 0,0 0 0 0 0,1 0 1 0 0,-1 0-1 0 0,0-1 0 0 0,1 1 0 0 0,-1 0 0 0 0,1 0 0 0 0,-1 0 1 0 0,1 0-1 0 0,-1 0 0 0 0,0 0 0 0 0,1 0 0 0 0,-1 0 1 0 0,1 0-1 0 0,-1 1 0 0 0,0-1 0 0 0,1 0 0 0 0,-1 0 1 0 0,1 0-1 0 0,-1 0 0 0 0,0 0 0 0 0,1 1 0 0 0,-1-1 0 0 0,0 0 1 0 0,1 0-1 0 0,-1 1 0 0 0,0-1 0 0 0,1 0 0 0 0,-1 1 1 0 0,9 14 22 0 0,0 21 42 0 0,-8-34-60 0 0,64 509 398 0 0,-54-396-2147 0 0,-7-14-4001 0 0,-7-83 3882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5.630"/>
    </inkml:context>
    <inkml:brush xml:id="br0">
      <inkml:brushProperty name="width" value="0.05" units="cm"/>
      <inkml:brushProperty name="height" value="0.05" units="cm"/>
    </inkml:brush>
  </inkml:definitions>
  <inkml:trace contextRef="#ctx0" brushRef="#br0">16 380 10393 0 0,'-2'-4'100'0'0,"-1"0"0"0"0,2 0 0 0 0,-1-1 1 0 0,0 1-1 0 0,1-1 0 0 0,0 1 0 0 0,0-1 0 0 0,0 1 0 0 0,0-1 1 0 0,1 0-1 0 0,0 0 0 0 0,0 1 0 0 0,1-7 0 0 0,0 8-7 0 0,0-1-1 0 0,0 1 1 0 0,0 0-1 0 0,0 0 1 0 0,1 0-1 0 0,-1 0 1 0 0,1 0-1 0 0,0 0 1 0 0,0 0 0 0 0,0 0-1 0 0,0 1 1 0 0,0-1-1 0 0,1 1 1 0 0,-1-1-1 0 0,1 1 1 0 0,0 0-1 0 0,-1 0 1 0 0,1 0-1 0 0,4-1 1 0 0,25-12-185 0 0,1 1 0 0 0,1 2 0 0 0,0 1 1 0 0,47-7-1 0 0,32-12-300 0 0,-87 23 363 0 0,-17 5 63 0 0,0 0 0 0 0,0-1 0 0 0,0 0 0 0 0,-1 0 0 0 0,1-1 1 0 0,-1 0-1 0 0,14-10 0 0 0,-22 14 39 0 0,0 1 0 0 0,-1-1 0 0 0,1 0 0 0 0,0 0 1 0 0,-1 0-1 0 0,1 1 0 0 0,0-1 0 0 0,-1 0 0 0 0,1 0 1 0 0,0 0-1 0 0,-1 0 0 0 0,1 0 0 0 0,-1 0 1 0 0,1 0-1 0 0,0 0 0 0 0,-1 0 0 0 0,1 0 0 0 0,-1 0 1 0 0,1 0-1 0 0,0 0 0 0 0,-1 0 0 0 0,1 0 0 0 0,0 0 1 0 0,-1-1-1 0 0,1 1 0 0 0,0 0 0 0 0,-1 0 0 0 0,1 0 1 0 0,0-1-1 0 0,-1 1 0 0 0,1 0 0 0 0,0 0 1 0 0,0-1-1 0 0,-1 1 0 0 0,1 0 0 0 0,0 0 0 0 0,0-1 1 0 0,-1 1-1 0 0,1 0 0 0 0,0-1 0 0 0,0 1 0 0 0,0 0 1 0 0,0-1-1 0 0,-1 1 0 0 0,1-1 0 0 0,0 0 1 0 0,-2 31 132 0 0,1 0 0 0 0,2 0 0 0 0,0 0 0 0 0,8 35 0 0 0,2 61 590 0 0,-11-104-735 0 0,-1 3 2 0 0,6 46 1 0 0,-5-71-61 0 0,0 1 0 0 0,0-1 1 0 0,0 0-1 0 0,0 1 0 0 0,0-1 0 0 0,0 0 1 0 0,0 0-1 0 0,0 1 0 0 0,0-1 0 0 0,0 0 1 0 0,0 0-1 0 0,0 1 0 0 0,0-1 1 0 0,0 0-1 0 0,0 0 0 0 0,0 1 0 0 0,1-1 1 0 0,-1 0-1 0 0,0 0 0 0 0,0 0 1 0 0,0 1-1 0 0,0-1 0 0 0,0 0 0 0 0,1 0 1 0 0,-1 0-1 0 0,0 1 0 0 0,0-1 1 0 0,0 0-1 0 0,1 0 0 0 0,-1 0 0 0 0,0 0 1 0 0,0 0-1 0 0,1 1 0 0 0,-1-1 0 0 0,6-8 59 0 0,3-21-28 0 0,-8 25-31 0 0,61-284-58 0 0,-59 272 54 0 0,-1 4-1 0 0,1 0 0 0 0,0 1-1 0 0,0 0 1 0 0,1 0 0 0 0,1 0-1 0 0,0 0 1 0 0,0 0 0 0 0,1 1 0 0 0,13-17-1 0 0,-19 27 2 0 0,0-1 0 0 0,0 1-1 0 0,0 0 1 0 0,1-1 0 0 0,-1 1-1 0 0,0-1 1 0 0,1 1 0 0 0,-1 0-1 0 0,0-1 1 0 0,1 1 0 0 0,-1 0-1 0 0,1-1 1 0 0,-1 1 0 0 0,0 0-1 0 0,1-1 1 0 0,-1 1 0 0 0,1 0-1 0 0,-1 0 1 0 0,1 0-1 0 0,-1 0 1 0 0,1-1 0 0 0,-1 1-1 0 0,1 0 1 0 0,-1 0 0 0 0,1 0-1 0 0,-1 0 1 0 0,1 0 0 0 0,-1 0-1 0 0,1 0 1 0 0,-1 0 0 0 0,1 0-1 0 0,-1 1 1 0 0,1-1 0 0 0,-1 0-1 0 0,2 0 1 0 0,-1 2-1 0 0,0-1 0 0 0,-1 0 0 0 0,1 0 0 0 0,0 0 0 0 0,0 1 0 0 0,-1-1 0 0 0,1 1 1 0 0,-1-1-1 0 0,1 0 0 0 0,-1 1 0 0 0,1-1 0 0 0,-1 2 0 0 0,4 45 36 0 0,-5-5 51 0 0,0-16 44 0 0,1 0 0 0 0,8 53-1 0 0,-6-72 296 0 0,-1-15 120 0 0,2-14-343 0 0,9-19-155 0 0,31-83 142 0 0,-37 110-192 0 0,0 0 0 0 0,1 1 0 0 0,1 0 0 0 0,0 0 0 0 0,0 1 0 0 0,1 0 0 0 0,12-11 0 0 0,-19 20-7 0 0,0 0 0 0 0,0 0 0 0 0,1 0 0 0 0,-1 0 1 0 0,1 0-1 0 0,0 1 0 0 0,-1-1 0 0 0,1 1 1 0 0,0 0-1 0 0,0 0 0 0 0,0 0 0 0 0,0 0 1 0 0,3 0-1 0 0,-5 1 8 0 0,1 0 0 0 0,-1 0 0 0 0,0 0 0 0 0,1 0 0 0 0,-1 1 0 0 0,0-1 0 0 0,0 0 0 0 0,1 1 0 0 0,-1-1 0 0 0,0 1 0 0 0,0 0-1 0 0,0-1 1 0 0,0 1 0 0 0,0 0 0 0 0,0 0 0 0 0,0-1 0 0 0,0 1 0 0 0,0 0 0 0 0,0 0 0 0 0,0 0 0 0 0,0 0 0 0 0,0 0 0 0 0,-1 1 0 0 0,1-1 0 0 0,0 0 0 0 0,-1 0 0 0 0,1 0 0 0 0,-1 0 0 0 0,0 1 0 0 0,1-1 0 0 0,-1 0 0 0 0,0 2 0 0 0,5 15 11 0 0,-2-1-1 0 0,-1 1 1 0 0,0 0 0 0 0,-1 33-1 0 0,-13 75-70 0 0,5-65-432 0 0,4 39-5672 0 0,4-81 1957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0.314"/>
    </inkml:context>
    <inkml:brush xml:id="br0">
      <inkml:brushProperty name="width" value="0.05" units="cm"/>
      <inkml:brushProperty name="height" value="0.05" units="cm"/>
    </inkml:brush>
  </inkml:definitions>
  <inkml:trace contextRef="#ctx0" brushRef="#br0">43 19 14293 0 0,'-14'0'120'0'0,"2"-4"92"0"0,4 1 36 0 0,6 6 0 0 0,-4-3-4 0 0,8-3-4 0 0,0 2 0 0 0,10-4-8 0 0,-2 2-144 0 0,4 2-224 0 0,5 1-172 0 0,-3-1-224 0 0,6 1-192 0 0,-4 0-200 0 0,-2 1-220 0 0,1 0-220 0 0,-1 2-104 0 0,-4-2-268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6.064"/>
    </inkml:context>
    <inkml:brush xml:id="br0">
      <inkml:brushProperty name="width" value="0.05" units="cm"/>
      <inkml:brushProperty name="height" value="0.05" units="cm"/>
    </inkml:brush>
  </inkml:definitions>
  <inkml:trace contextRef="#ctx0" brushRef="#br0">61 281 9333 0 0,'6'-30'1200'0'0,"12"-38"-1"0"0,-19 85 2427 0 0,1 32-2716 0 0,1-3-574 0 0,0 6-148 0 0,-1 44-90 0 0,1 10-95 0 0,0-11-1225 0 0,-8-33-2338 0 0,7-62 3516 0 0,0 0 0 0 0,0 0 0 0 0,0 0 0 0 0,0 1 0 0 0,0-1 1 0 0,0 0-1 0 0,0 0 0 0 0,0 0 0 0 0,0 0 0 0 0,0 1 0 0 0,0-1 0 0 0,0 0 0 0 0,0 0 0 0 0,0 0 0 0 0,0 0 0 0 0,0 1 0 0 0,0-1 0 0 0,0 0 0 0 0,0 0 1 0 0,0 0-1 0 0,0 0 0 0 0,-1 1 0 0 0,1-1 0 0 0,0 0 0 0 0,0 0 0 0 0,0 0 0 0 0,0 0 0 0 0,0 0 0 0 0,0 0 0 0 0,-1 0 0 0 0,1 1 0 0 0,0-1 1 0 0,0 0-1 0 0,0 0 0 0 0,0 0 0 0 0,0 0 0 0 0,-1 0 0 0 0,1 0 0 0 0,0 0 0 0 0,0 0 0 0 0,0 0 0 0 0,0 0 0 0 0,-1 0 0 0 0,1 0 0 0 0,0 0 0 0 0,0 0 1 0 0,-1 0-1 0 0,-4-9-1350 0 0,-3-14 400 0 0,-11-92 882 0 0,-13-94 1848 0 0,29 167-1258 0 0,1 1 1 0 0,2-1 0 0 0,5-44 0 0 0,-4 80-422 0 0,0-6 109 0 0,0-1 0 0 0,1 1 0 0 0,1-1 0 0 0,0 1 0 0 0,0 0 0 0 0,2 0-1 0 0,9-20 1 0 0,-14 30-156 0 0,1 1 0 0 0,0 0 0 0 0,0-1 0 0 0,0 1 0 0 0,0 0 0 0 0,0 0 0 0 0,0 0 0 0 0,0 0 0 0 0,0 0 0 0 0,1 0-1 0 0,-1 0 1 0 0,0 0 0 0 0,0 1 0 0 0,1-1 0 0 0,-1 0 0 0 0,1 1 0 0 0,-1-1 0 0 0,0 1 0 0 0,1 0 0 0 0,-1-1 0 0 0,1 1-1 0 0,-1 0 1 0 0,1 0 0 0 0,-1 0 0 0 0,1 0 0 0 0,-1 0 0 0 0,1 0 0 0 0,-1 0 0 0 0,1 0 0 0 0,-1 1 0 0 0,1-1 0 0 0,-1 1-1 0 0,1-1 1 0 0,-1 1 0 0 0,0 0 0 0 0,1-1 0 0 0,-1 1 0 0 0,0 0 0 0 0,0 0 0 0 0,1 0 0 0 0,1 2 0 0 0,5 3 37 0 0,0 1-1 0 0,0 1 1 0 0,-1 0 0 0 0,9 12 0 0 0,0 1 254 0 0,-2 1-1 0 0,0 0 0 0 0,-1 1 1 0 0,16 43-1 0 0,-23-50-19 0 0,0 1 0 0 0,-2 1 0 0 0,1-1 0 0 0,-2 0 0 0 0,-1 1 0 0 0,0 0 0 0 0,-1 33 1 0 0,-2-43-214 0 0,-1 0 1 0 0,1 0-1 0 0,-1-1 1 0 0,-1 1-1 0 0,1-1 1 0 0,-1 1-1 0 0,-1-1 1 0 0,1 0-1 0 0,-1 0 1 0 0,0-1-1 0 0,-1 1 1 0 0,0-1 0 0 0,0 0-1 0 0,0 0 1 0 0,-8 6-1 0 0,4-3-232 0 0,-1-2 1 0 0,-1 1-1 0 0,1-1 0 0 0,-1-1 0 0 0,0 0 0 0 0,0 0 1 0 0,-1-1-1 0 0,-20 5 0 0 0,26-8-369 0 0,0 0 0 0 0,0-1 1 0 0,0 0-1 0 0,0-1 0 0 0,0 1 0 0 0,0-1 0 0 0,0 0 0 0 0,0 0 1 0 0,-10-3-1 0 0,10-2-776 0 0,-2-4-131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6.685"/>
    </inkml:context>
    <inkml:brush xml:id="br0">
      <inkml:brushProperty name="width" value="0.05" units="cm"/>
      <inkml:brushProperty name="height" value="0.05" units="cm"/>
    </inkml:brush>
  </inkml:definitions>
  <inkml:trace contextRef="#ctx0" brushRef="#br0">1 586 9365 0 0,'11'-10'267'0'0,"-1"0"-1"0"0,0 0 1 0 0,-1-1 0 0 0,0-1 0 0 0,-1 1-1 0 0,0-1 1 0 0,0-1 0 0 0,-1 1 0 0 0,-1-1 0 0 0,-1-1-1 0 0,1 1 1 0 0,-2-1 0 0 0,0 0 0 0 0,-1 0-1 0 0,0 0 1 0 0,-1 0 0 0 0,0-22 0 0 0,18-149 1670 0 0,-6 66-1248 0 0,-14 117-670 0 0,1 0 0 0 0,-1 0 1 0 0,0 0-1 0 0,0 0 0 0 0,0 0 1 0 0,0 1-1 0 0,0-1 0 0 0,-1 0 1 0 0,1 0-1 0 0,-1 0 0 0 0,1 0 0 0 0,-1 1 1 0 0,0-1-1 0 0,1 0 0 0 0,-1 0 1 0 0,-2-2-1 0 0,3 4-15 0 0,-1 0 0 0 0,1 0-1 0 0,0-1 1 0 0,0 1 0 0 0,0 0 0 0 0,-1 0 0 0 0,1 0 0 0 0,0 0 0 0 0,0 0-1 0 0,-1 0 1 0 0,1 0 0 0 0,0 0 0 0 0,0 1 0 0 0,-1-1 0 0 0,1 0 0 0 0,0 0-1 0 0,0 0 1 0 0,-1 0 0 0 0,1 0 0 0 0,0 0 0 0 0,0 0 0 0 0,-1 0 0 0 0,1 1-1 0 0,0-1 1 0 0,0 0 0 0 0,0 0 0 0 0,0 0 0 0 0,-1 1 0 0 0,1-1 0 0 0,0 0-1 0 0,0 0 1 0 0,0 0 0 0 0,0 1 0 0 0,0-1 0 0 0,0 0 0 0 0,-1 0 0 0 0,1 1-1 0 0,0-1 1 0 0,0 0 0 0 0,0 0 0 0 0,0 1 0 0 0,-5 10 54 0 0,-4 35 107 0 0,1 0 0 0 0,-3 92 0 0 0,7-68-7 0 0,-5 232 1535 0 0,11-254-1117 0 0,3-1 1 0 0,1 0-1 0 0,3 0 0 0 0,19 62 0 0 0,34 52 162 0 0,12 41-553 0 0,-72-194-156 0 0,0 0 0 0 0,0-1 1 0 0,-1 1-1 0 0,0 0 0 0 0,-1 0 1 0 0,1 0-1 0 0,-3 13 1 0 0,2-20-23 0 0,-1 0 1 0 0,1 0 0 0 0,-1 0 0 0 0,1 0 0 0 0,-1-1 0 0 0,0 1 0 0 0,0 0 0 0 0,1 0 0 0 0,-1 0 0 0 0,0-1 0 0 0,0 1 0 0 0,0 0 0 0 0,0-1 0 0 0,0 1 0 0 0,0-1 0 0 0,0 1 0 0 0,0-1 0 0 0,0 0 0 0 0,0 1 0 0 0,0-1 0 0 0,0 0 0 0 0,0 0 0 0 0,0 1 0 0 0,0-1 0 0 0,0 0 0 0 0,0 0 0 0 0,0 0 0 0 0,0 0 0 0 0,-1-1 0 0 0,1 1 0 0 0,0 0 0 0 0,0 0 0 0 0,-1-1 0 0 0,-4 0-7 0 0,1 0-1 0 0,-1 0 1 0 0,1-1 0 0 0,-1 0-1 0 0,-5-2 1 0 0,7 1 8 0 0,-11-4-55 0 0,-26-19-1 0 0,37 23 14 0 0,0 0 1 0 0,0-1-1 0 0,1 1 1 0 0,-1-1-1 0 0,1 0 0 0 0,0 0 1 0 0,0 0-1 0 0,0 0 0 0 0,0-1 1 0 0,-3-7-1 0 0,-7-30-717 0 0,2 0 0 0 0,1-1 0 0 0,-7-80 0 0 0,12 64 133 0 0,3 0 0 0 0,2 1 0 0 0,8-63 1 0 0,3 34-6 0 0,32-118 1 0 0,-37 184 606 0 0,1 0 1 0 0,1 1-1 0 0,0 0 1 0 0,2 0 0 0 0,0 1-1 0 0,1 0 1 0 0,1 0 0 0 0,20-22-1 0 0,-24 33 11 0 0,0-1-1 0 0,0 2 1 0 0,1-1 0 0 0,0 1-1 0 0,0 1 1 0 0,0-1-1 0 0,20-8 1 0 0,-22 12 9 0 0,0 0-1 0 0,1 1 1 0 0,-1 0 0 0 0,1 0 0 0 0,0 1 0 0 0,-1 0 0 0 0,1 0-1 0 0,0 1 1 0 0,0 0 0 0 0,0 0 0 0 0,-1 1 0 0 0,12 2 0 0 0,-13-2 24 0 0,0 0 0 0 0,-1 1 1 0 0,1 0-1 0 0,-1 0 1 0 0,1 1-1 0 0,-1 0 1 0 0,0-1-1 0 0,0 2 0 0 0,0-1 1 0 0,0 1-1 0 0,0-1 1 0 0,-1 1-1 0 0,0 1 1 0 0,5 4-1 0 0,-4-2 53 0 0,0 1 0 0 0,-1-1 0 0 0,1 1 0 0 0,-1 0 0 0 0,-1 0 0 0 0,1 1 0 0 0,-2-1 0 0 0,4 15 0 0 0,-3-3 85 0 0,0 0 0 0 0,-2 0 0 0 0,0-1 0 0 0,-1 1 0 0 0,-1 0 0 0 0,-1 0 0 0 0,-9 35-1 0 0,7-37-86 0 0,-1 0 0 0 0,-2 0 0 0 0,0-1-1 0 0,0 0 1 0 0,-2 0 0 0 0,-19 29-1 0 0,23-39-129 0 0,-1 1-1 0 0,-1-1 1 0 0,1 0 0 0 0,-1-1-1 0 0,0 1 1 0 0,0-1-1 0 0,-1-1 1 0 0,0 1-1 0 0,0-1 1 0 0,0-1-1 0 0,0 0 1 0 0,-1 0-1 0 0,0 0 1 0 0,0-1 0 0 0,-15 3-1 0 0,6-3-755 0 0,-1-2-1 0 0,1 0 1 0 0,-1-1 0 0 0,1-1-1 0 0,0-1 1 0 0,-1-1-1 0 0,1 0 1 0 0,-28-10 0 0 0,37 10-68 0 0,1 0 1 0 0,-1-1-1 0 0,-13-10 0 0 0,13 8-300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7.061"/>
    </inkml:context>
    <inkml:brush xml:id="br0">
      <inkml:brushProperty name="width" value="0.05" units="cm"/>
      <inkml:brushProperty name="height" value="0.05" units="cm"/>
    </inkml:brush>
  </inkml:definitions>
  <inkml:trace contextRef="#ctx0" brushRef="#br0">373 222 13689 0 0,'-111'26'1352'0'0,"-129"13"1"0"0,225-39-934 0 0,8-2-14 0 0,8-2 572 0 0,1 3-897 0 0,0 0 1 0 0,1 0-1 0 0,-1 0 0 0 0,0 0 1 0 0,1 1-1 0 0,-1-1 0 0 0,1 1 1 0 0,4-1-1 0 0,1 0 14 0 0,379-57 1090 0 0,-65 12 225 0 0,782-91 3390 0 0,-825 113-3687 0 0,-251 20-758 0 0,-25 1 14 0 0,-17 2-53 0 0,-49 5-574 0 0,0 2-1 0 0,-80 18 1 0 0,67-10-1900 0 0,50-13-111 0 0,12-2-2811 0 0,7-2 2441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7.431"/>
    </inkml:context>
    <inkml:brush xml:id="br0">
      <inkml:brushProperty name="width" value="0.05" units="cm"/>
      <inkml:brushProperty name="height" value="0.05" units="cm"/>
    </inkml:brush>
  </inkml:definitions>
  <inkml:trace contextRef="#ctx0" brushRef="#br0">12 782 6157 0 0,'0'0'804'0'0,"-1"-12"-516"0"0,-9-117 414 0 0,10 126-562 0 0,0-1-1 0 0,0 1 1 0 0,0 0-1 0 0,0-1 0 0 0,1 1 1 0 0,-1 0-1 0 0,1 0 1 0 0,0 0-1 0 0,0 0 1 0 0,2-6-1 0 0,-1 7 88 0 0,-1 0 0 0 0,1 1 0 0 0,-1-1 0 0 0,1 0 0 0 0,-1 1 0 0 0,1-1 0 0 0,0 1 0 0 0,0 0-1 0 0,3-3 597 0 0,-5 5-742 0 0,0-1-1 0 0,0 0 0 0 0,0 0 1 0 0,0 0-1 0 0,-1 0 0 0 0,1 1 1 0 0,0-1-1 0 0,0 0 0 0 0,0 0 1 0 0,0 0-1 0 0,-1 0 0 0 0,1 0 1 0 0,0 0-1 0 0,0 0 0 0 0,0 0 1 0 0,-1 1-1 0 0,1-1 0 0 0,0 0 1 0 0,0 0-1 0 0,0 0 0 0 0,-1 0 1 0 0,1 0-1 0 0,0 0 0 0 0,0 0 1 0 0,0 0-1 0 0,-1 0 0 0 0,1 0 1 0 0,0 0-1 0 0,0 0 0 0 0,0 0 1 0 0,-1-1-1 0 0,1 1 0 0 0,0 0 1 0 0,0 0-1 0 0,0 0 0 0 0,-1 0 1 0 0,1 0-1 0 0,0-1 0 0 0,-2 0 847 0 0,10 2-462 0 0,-6 1-386 0 0,1 1 0 0 0,-1 0 0 0 0,0 0 0 0 0,0 0 0 0 0,0 0 0 0 0,0 0 0 0 0,0 0 0 0 0,0 0 0 0 0,-1 1 0 0 0,2 4 0 0 0,4 8 195 0 0,27 43 86 0 0,25 64 0 0 0,-51-101-259 0 0,10 20 399 0 0,-17-41-460 0 0,-1-1 1 0 0,1 0-1 0 0,0 0 0 0 0,-1 0 0 0 0,1 0 1 0 0,-1 0-1 0 0,1 0 0 0 0,0 0 0 0 0,-1-1 1 0 0,1 1-1 0 0,-1 0 0 0 0,1 0 1 0 0,0 0-1 0 0,-1-1 0 0 0,1 1 0 0 0,-1 0 1 0 0,1 0-1 0 0,-1-1 0 0 0,1 1 0 0 0,-1-1 1 0 0,1 1-1 0 0,-1 0 0 0 0,1-1 0 0 0,-1 1 1 0 0,0-1-1 0 0,1 1 0 0 0,-1-1 0 0 0,1 0 1 0 0,21-24 181 0 0,-13 15-119 0 0,45-48-95 0 0,-2-3 0 0 0,-3-2 0 0 0,-3-3-1 0 0,-3-1 1 0 0,47-98 0 0 0,-66 118 33 0 0,14-31 613 0 0,84-125-1 0 0,-119 199-532 0 0,-1 0-1 0 0,1 1 1 0 0,0 0-1 0 0,0 0 1 0 0,0 0 0 0 0,1 0-1 0 0,-1 0 1 0 0,7-4-1 0 0,-9 7-56 0 0,2 29 291 0 0,-3-28-324 0 0,1 1-23 0 0,0 6-120 0 0,1-1-1 0 0,0 1 1 0 0,0-1-1 0 0,5 11 0 0 0,4-7-5335 0 0,-8-8 2818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6.220"/>
    </inkml:context>
    <inkml:brush xml:id="br0">
      <inkml:brushProperty name="width" value="0.05" units="cm"/>
      <inkml:brushProperty name="height" value="0.05" units="cm"/>
    </inkml:brush>
  </inkml:definitions>
  <inkml:trace contextRef="#ctx0" brushRef="#br0">279 325 13497 0 0,'14'-16'394'0'0,"-2"0"1"0"0,0 0-1 0 0,-1-1 0 0 0,0 0 0 0 0,13-32 0 0 0,-21 41-262 0 0,0 0 0 0 0,-1 0 0 0 0,0 0 0 0 0,0 0-1 0 0,0-1 1 0 0,-1 1 0 0 0,-1-1 0 0 0,1 1 0 0 0,-1-1-1 0 0,-1 1 1 0 0,0-1 0 0 0,0 1 0 0 0,0 0 0 0 0,-1-1-1 0 0,0 1 1 0 0,-5-11 0 0 0,6 16-113 0 0,0 1 0 0 0,-1-1 1 0 0,1 1-1 0 0,0-1 0 0 0,-1 1 0 0 0,1 0 1 0 0,-1 0-1 0 0,0-1 0 0 0,0 1 0 0 0,0 0 0 0 0,0 1 1 0 0,0-1-1 0 0,0 0 0 0 0,-1 1 0 0 0,1-1 1 0 0,-1 1-1 0 0,1-1 0 0 0,-1 1 0 0 0,-2-1 1 0 0,1 1-1 0 0,0 1 1 0 0,0-1 0 0 0,1 1-1 0 0,-1 0 1 0 0,0 0 0 0 0,0 0-1 0 0,0 1 1 0 0,0-1 0 0 0,0 1-1 0 0,0 0 1 0 0,1 0 0 0 0,-5 2 0 0 0,-6 3 62 0 0,1 1 1 0 0,0 0-1 0 0,1 0 1 0 0,0 1 0 0 0,0 1-1 0 0,-13 13 1 0 0,-52 57 635 0 0,25-24-354 0 0,48-51-328 0 0,1 0 0 0 0,-1 0 1 0 0,1 0-1 0 0,0 1 0 0 0,0-1 0 0 0,0 1 0 0 0,0 0 1 0 0,1 0-1 0 0,0-1 0 0 0,0 2 0 0 0,0-1 1 0 0,1 0-1 0 0,0 0 0 0 0,-1 8 0 0 0,2-9 12 0 0,0 0-1 0 0,0-1 1 0 0,0 1-1 0 0,1 0 1 0 0,0-1 0 0 0,0 1-1 0 0,0-1 1 0 0,0 1-1 0 0,0-1 1 0 0,1 1-1 0 0,-1-1 1 0 0,1 0-1 0 0,0 1 1 0 0,0-1-1 0 0,0 0 1 0 0,0 0 0 0 0,1-1-1 0 0,-1 1 1 0 0,1 0-1 0 0,0-1 1 0 0,5 4-1 0 0,2 1-35 0 0,1-1 0 0 0,-1 0 0 0 0,2 0 0 0 0,-1-1 0 0 0,0-1 0 0 0,1 0 0 0 0,0 0-1 0 0,0-1 1 0 0,0-1 0 0 0,0 0 0 0 0,1-1 0 0 0,-1 0 0 0 0,0 0 0 0 0,1-2 0 0 0,-1 0 0 0 0,0 0-1 0 0,1-1 1 0 0,-1 0 0 0 0,0-1 0 0 0,0-1 0 0 0,-1 1 0 0 0,1-2 0 0 0,12-6 0 0 0,-21 10-71 0 0,-1-1 1 0 0,0 1-1 0 0,1-1 1 0 0,-1 1-1 0 0,0-1 1 0 0,0 0-1 0 0,0 0 1 0 0,0 0-1 0 0,0 0 1 0 0,-1 0-1 0 0,1 0 1 0 0,-1 0-1 0 0,1-1 1 0 0,-1 1-1 0 0,0-1 1 0 0,1 1-1 0 0,-2-1 0 0 0,1 1 1 0 0,0-1-1 0 0,0 0 1 0 0,-1 1-1 0 0,1-1 1 0 0,-1 0-1 0 0,0 1 1 0 0,0-1-1 0 0,0 0 1 0 0,0-3-1 0 0,-1 3 34 0 0,0 1-1 0 0,0 0 0 0 0,1-1 1 0 0,-1 1-1 0 0,-1 0 0 0 0,1 0 0 0 0,0 0 1 0 0,0 0-1 0 0,-1 0 0 0 0,1 0 1 0 0,-1 0-1 0 0,0 0 0 0 0,1 1 1 0 0,-1-1-1 0 0,0 0 0 0 0,0 1 0 0 0,0 0 1 0 0,0-1-1 0 0,0 1 0 0 0,-1 0 1 0 0,1 0-1 0 0,0 0 0 0 0,-1 1 0 0 0,1-1 1 0 0,0 0-1 0 0,-1 1 0 0 0,1 0 1 0 0,0-1-1 0 0,-1 1 0 0 0,1 0 1 0 0,-4 0-1 0 0,-4 1 71 0 0,0 0 0 0 0,0 1 0 0 0,0 0 0 0 0,0 0 0 0 0,1 1 0 0 0,-1 0 0 0 0,1 1 0 0 0,0 0 0 0 0,0 0 0 0 0,0 1 0 0 0,0 0 0 0 0,1 1 0 0 0,0 0 1 0 0,0 0-1 0 0,-13 14 0 0 0,8-6 275 0 0,0 1 0 0 0,1 0 0 0 0,0 0 0 0 0,2 1 0 0 0,0 1 0 0 0,1 0 0 0 0,-11 26 0 0 0,17-35-201 0 0,0 0-1 0 0,1 0 0 0 0,-1 1 1 0 0,2 0-1 0 0,-1-1 0 0 0,1 1 1 0 0,0 0-1 0 0,1 0 0 0 0,0-1 1 0 0,1 1-1 0 0,2 15 0 0 0,-1-17-76 0 0,0-1 1 0 0,0 1-1 0 0,1 0 0 0 0,0-1 0 0 0,0 0 0 0 0,1 1 0 0 0,-1-1 1 0 0,2 0-1 0 0,-1-1 0 0 0,0 1 0 0 0,1-1 0 0 0,0 0 0 0 0,0 0 0 0 0,11 7 1 0 0,-9-7-79 0 0,0-1 0 0 0,0-1 0 0 0,0 1 0 0 0,1-1 0 0 0,-1-1 0 0 0,1 1 0 0 0,-1-1 0 0 0,1-1 0 0 0,0 1 0 0 0,0-1 1 0 0,0 0-1 0 0,0-1 0 0 0,0 0 0 0 0,0 0 0 0 0,-1-1 0 0 0,1 0 0 0 0,0-1 0 0 0,9-2 0 0 0,7-3-460 0 0,-1-1 0 0 0,0-1-1 0 0,-1 0 1 0 0,36-23 0 0 0,-31 16-1234 0 0,39-31 1 0 0,-56 39 1015 0 0,-1-1 0 0 0,1 0 0 0 0,-1-1 0 0 0,-1 1 1 0 0,0-2-1 0 0,11-17 0 0 0,-3-2-966 0 0,1 0 29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6.581"/>
    </inkml:context>
    <inkml:brush xml:id="br0">
      <inkml:brushProperty name="width" value="0.05" units="cm"/>
      <inkml:brushProperty name="height" value="0.05" units="cm"/>
    </inkml:brush>
  </inkml:definitions>
  <inkml:trace contextRef="#ctx0" brushRef="#br0">77 182 10777 0 0,'-13'-56'601'0'0,"9"37"416"0"0,0-1 1 0 0,-10-24-1 0 0,7 23 294 0 0,6 20-1235 0 0,1 0 0 0 0,0 0 1 0 0,0 0-1 0 0,-1 0 1 0 0,1 0-1 0 0,0 1 1 0 0,0-1-1 0 0,0 0 1 0 0,0 0-1 0 0,0 0 1 0 0,0 0-1 0 0,0 0 1 0 0,0 0-1 0 0,0 0 1 0 0,0 0-1 0 0,1 1 1 0 0,-1-1-1 0 0,0 0 1 0 0,1 0-1 0 0,-1 0 0 0 0,1-1 1 0 0,0 2-62 0 0,-1 0 1 0 0,0 0-1 0 0,0 0 0 0 0,1 0 1 0 0,-1 0-1 0 0,0 1 0 0 0,0-1 1 0 0,1 0-1 0 0,-1 0 0 0 0,0 0 1 0 0,0 0-1 0 0,1 1 0 0 0,-1-1 1 0 0,0 0-1 0 0,0 0 0 0 0,0 0 1 0 0,0 1-1 0 0,1-1 0 0 0,-1 0 1 0 0,0 0-1 0 0,0 1 0 0 0,0-1 1 0 0,0 0-1 0 0,0 0 0 0 0,0 1 1 0 0,0-1-1 0 0,0 0 0 0 0,1 0 1 0 0,-1 1-1 0 0,0-1 0 0 0,0 0 1 0 0,0 1-1 0 0,0-1 0 0 0,-1 0 1 0 0,1 0-1 0 0,0 1 0 0 0,0-1 1 0 0,0 0-1 0 0,0 0 1 0 0,0 1-1 0 0,0-1 0 0 0,0 0 1 0 0,-1 18 120 0 0,1-16-103 0 0,-18 140 1292 0 0,-3 50 1278 0 0,21-170-2448 0 0,0-1 0 0 0,1 1 0 0 0,1-1 0 0 0,2 0-1 0 0,0 1 1 0 0,12 35 0 0 0,-11-43-125 0 0,0-1 1 0 0,2-1-1 0 0,14 23 0 0 0,-18-30-100 0 0,0 0-1 0 0,1-1 0 0 0,-1 0 0 0 0,1 0 0 0 0,0 0 0 0 0,0 0 0 0 0,1-1 0 0 0,-1 1 0 0 0,1-1 0 0 0,0 0 0 0 0,0-1 0 0 0,8 4 0 0 0,-11-5-108 0 0,1-1 0 0 0,-1 1-1 0 0,1-1 1 0 0,-1 0-1 0 0,1 0 1 0 0,-1 0 0 0 0,1 0-1 0 0,-1 0 1 0 0,1-1-1 0 0,-1 1 1 0 0,1-1 0 0 0,-1 0-1 0 0,0 1 1 0 0,1-1-1 0 0,-1 0 1 0 0,0-1 0 0 0,0 1-1 0 0,1 0 1 0 0,-1-1-1 0 0,2-1 1 0 0,0 0-456 0 0,-1 0 1 0 0,1 0-1 0 0,-1-1 1 0 0,0 0-1 0 0,0 1 0 0 0,0-1 1 0 0,-1 0-1 0 0,1 0 0 0 0,3-8 1 0 0,-2-2-1303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6.938"/>
    </inkml:context>
    <inkml:brush xml:id="br0">
      <inkml:brushProperty name="width" value="0.05" units="cm"/>
      <inkml:brushProperty name="height" value="0.05" units="cm"/>
    </inkml:brush>
  </inkml:definitions>
  <inkml:trace contextRef="#ctx0" brushRef="#br0">78 68 11629 0 0,'-19'0'261'0'0,"13"0"91"0"0,0 0-1 0 0,0 0 1 0 0,0-1-1 0 0,0 0 1 0 0,1 0-1 0 0,-1 0 1 0 0,-8-3-1 0 0,14 4-304 0 0,-1 0 0 0 0,1 0 0 0 0,0 0 0 0 0,0 0 0 0 0,0 0-1 0 0,0 0 1 0 0,0 0 0 0 0,-1 0 0 0 0,1 0 0 0 0,0 0 0 0 0,0 0 0 0 0,0-1 0 0 0,0 1 0 0 0,0 0 0 0 0,0 0 0 0 0,0 0-1 0 0,-1 0 1 0 0,1 0 0 0 0,0 0 0 0 0,0 0 0 0 0,0 0 0 0 0,0-1 0 0 0,0 1 0 0 0,0 0 0 0 0,0 0 0 0 0,0 0 0 0 0,0 0-1 0 0,0 0 1 0 0,0-1 0 0 0,0 1 0 0 0,-1 0 0 0 0,1 0 0 0 0,0 0 0 0 0,0 0 0 0 0,0 0 0 0 0,0-1 0 0 0,0 1 0 0 0,0 0-1 0 0,1 0 1 0 0,-1 0 0 0 0,0 0 0 0 0,0 0 0 0 0,0-1 0 0 0,0 1 0 0 0,0 0 0 0 0,0 0 0 0 0,0 0 0 0 0,0 0 0 0 0,9-5 1227 0 0,13-1-490 0 0,-22 6-781 0 0,54-9 509 0 0,-24 5-1188 0 0,34-10 1 0 0,-49 10-181 0 0,1 1-1 0 0,24-2 1 0 0,-2 1-961 0 0</inkml:trace>
  <inkml:trace contextRef="#ctx0" brushRef="#br0" timeOffset="1">558 397 16502 0 0,'-40'2'1153'0'0,"38"-4"-762"0"0,0 0 0 0 0,0 0 0 0 0,1 0 0 0 0,-1 0 0 0 0,1 0 0 0 0,-1-1 0 0 0,1 1 0 0 0,-2-4 0 0 0,4 4-239 0 0,-1 1 0 0 0,1-1-1 0 0,-1 0 1 0 0,1 1 0 0 0,0-1 0 0 0,-1 1 0 0 0,1-1 0 0 0,0 1 0 0 0,0-1-1 0 0,0 1 1 0 0,0-1 0 0 0,0 1 0 0 0,1 0 0 0 0,-1 0 0 0 0,0 0 0 0 0,1-1-1 0 0,-1 1 1 0 0,0 0 0 0 0,1 1 0 0 0,-1-1 0 0 0,1 0 0 0 0,2-1-1 0 0,3-1-125 0 0,1 0 0 0 0,-1 0-1 0 0,13-2 1 0 0,4 1-731 0 0,0 1 1 0 0,0 2-1 0 0,28 1 1 0 0,-29 0-1953 0 0,-12 1-935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7.903"/>
    </inkml:context>
    <inkml:brush xml:id="br0">
      <inkml:brushProperty name="width" value="0.05" units="cm"/>
      <inkml:brushProperty name="height" value="0.05" units="cm"/>
    </inkml:brush>
  </inkml:definitions>
  <inkml:trace contextRef="#ctx0" brushRef="#br0">116 237 9705 0 0,'0'-3'108'0'0,"0"-1"0"0"0,1 1 1 0 0,-1-1-1 0 0,1 1 0 0 0,0 0 0 0 0,0 0 0 0 0,0-1 1 0 0,0 1-1 0 0,1 0 0 0 0,-1 0 0 0 0,3-3 1 0 0,-1 1 704 0 0,-19-32 3420 0 0,15 36-4122 0 0,1-1 1 0 0,-1 1-1 0 0,0-1 1 0 0,1 1-1 0 0,-1-1 0 0 0,0 1 1 0 0,0-1-1 0 0,0 1 0 0 0,0 0 1 0 0,0-1-1 0 0,-1 0 0 0 0,2 2-91 0 0,0 0-1 0 0,0 1 1 0 0,0-1-1 0 0,0 0 0 0 0,0 0 1 0 0,0 0-1 0 0,0 1 1 0 0,0-1-1 0 0,0 0 0 0 0,0 0 1 0 0,0 1-1 0 0,0-1 1 0 0,0 0-1 0 0,0 0 0 0 0,0 0 1 0 0,0 1-1 0 0,0-1 1 0 0,0 0-1 0 0,0 0 0 0 0,0 0 1 0 0,0 1-1 0 0,-1-1 1 0 0,1 0-1 0 0,0 0 0 0 0,0 0 1 0 0,0 1-1 0 0,0-1 1 0 0,0 0-1 0 0,-1 0 0 0 0,1 0 1 0 0,0 0-1 0 0,0 0 1 0 0,0 1-1 0 0,-1-1 0 0 0,1 0 1 0 0,0 0-1 0 0,0 0 1 0 0,0 0-1 0 0,-1 0 0 0 0,1 0 1 0 0,0 0-1 0 0,0 0 1 0 0,0 0-1 0 0,-1 0 0 0 0,1 0 1 0 0,0 0-1 0 0,0 0 1 0 0,-1 0-1 0 0,1 0 0 0 0,0 0 1 0 0,0 0-1 0 0,0 0 1 0 0,-1 0-1 0 0,1 0 0 0 0,0 0 1 0 0,0 0-1 0 0,0 0 1 0 0,-1-1-1 0 0,1 1 0 0 0,0 0 1 0 0,0 0-1 0 0,0 0 1 0 0,-1 0-1 0 0,1 0 0 0 0,0-1 1 0 0,0 1-1 0 0,0 0 1 0 0,0 0-1 0 0,20 10 1196 0 0,-20-10-1211 0 0,0 1-1 0 0,1-1 1 0 0,-1 1 0 0 0,0 0 0 0 0,0-1 0 0 0,1 1 0 0 0,-1 0-1 0 0,0-1 1 0 0,0 1 0 0 0,0 0 0 0 0,0-1 0 0 0,0 1-1 0 0,0 0 1 0 0,0 0 0 0 0,0-1 0 0 0,0 1 0 0 0,0 0-1 0 0,0-1 1 0 0,-1 2 0 0 0,1-2-5 0 0,0 0 1 0 0,-1 1-1 0 0,1-1 0 0 0,0 1 0 0 0,0-1 0 0 0,0 0 1 0 0,0 1-1 0 0,0-1 0 0 0,0 1 0 0 0,0-1 0 0 0,0 0 1 0 0,0 1-1 0 0,0-1 0 0 0,0 1 0 0 0,0-1 0 0 0,0 0 1 0 0,0 1-1 0 0,0-1 0 0 0,0 1 0 0 0,0-1 0 0 0,0 0 1 0 0,0 1-1 0 0,1-1 0 0 0,-1 0 0 0 0,0 1 1 0 0,0-1-1 0 0,1 0 0 0 0,-1 1 0 0 0,0-1 0 0 0,0 0 1 0 0,1 1-1 0 0,-1-1 0 0 0,1 0 0 0 0,-1 0-9 0 0,-3 1 208 0 0,3-2-128 0 0,-1 1 0 0 0,0 0 1 0 0,1 0-1 0 0,-1 0 0 0 0,1 0 0 0 0,-1 0 1 0 0,0 0-1 0 0,1 0 0 0 0,-1 0 1 0 0,0 0-1 0 0,1 1 0 0 0,-1-1 0 0 0,0 0 1 0 0,1 0-1 0 0,-1 1 0 0 0,1-1 1 0 0,-1 0-1 0 0,1 0 0 0 0,-1 1 0 0 0,1-1 1 0 0,-1 1-1 0 0,1-1 0 0 0,-1 1 0 0 0,1-1 1 0 0,-1 1-1 0 0,-7 13-23 0 0,6-11 418 0 0,10 16-138 0 0,-3-16-255 0 0,-1 0-64 0 0,0-2-1 0 0,0 1 0 0 0,1 0 0 0 0,-1-1 0 0 0,0 0 0 0 0,1 0 0 0 0,-1 0 0 0 0,0 0 0 0 0,1-1 1 0 0,-1 0-1 0 0,1 0 0 0 0,-1 0 0 0 0,1-1 0 0 0,-1 1 0 0 0,1-1 0 0 0,-1 0 0 0 0,6-2 0 0 0,-5 2-229 0 0,19-4 527 0 0,-9 4-2940 0 0,-8-15 2501 0 0,18-47 20 0 0,-18 47 18 0 0,-12-1-104 0 0,-14-50 124 0 0,19 66 74 0 0,0 0 1 0 0,0 1-1 0 0,0-1 0 0 0,0 0 0 0 0,-1 0 1 0 0,1 0-1 0 0,0 0 0 0 0,-1 0 0 0 0,1 0 1 0 0,0 0-1 0 0,-1 1 0 0 0,1-1 0 0 0,-1 0 1 0 0,1 0-1 0 0,-1 0 0 0 0,0 1 0 0 0,1-1 1 0 0,-1 0-1 0 0,0 1 0 0 0,1-1 0 0 0,-1 1 1 0 0,0-1-1 0 0,0 1 0 0 0,0-1 0 0 0,1 1 1 0 0,-1-1-1 0 0,0 1 0 0 0,0 0 0 0 0,0 0 1 0 0,0-1-1 0 0,0 1 0 0 0,0 0 0 0 0,0 0 1 0 0,-1 0-1 0 0,-73-19-36 0 0,72 19 39 0 0,0-1 0 0 0,0 1 0 0 0,0 0 0 0 0,0 0 0 0 0,0 0 0 0 0,0 0 0 0 0,0 1 0 0 0,0-1 0 0 0,0 1 0 0 0,0-1 0 0 0,0 1 0 0 0,0 0 0 0 0,0 0 0 0 0,1 0 0 0 0,-1 1 0 0 0,0-1 0 0 0,1 1 0 0 0,-1 0 0 0 0,-2 2 0 0 0,0 0 25 0 0,1 1 0 0 0,-1 0 0 0 0,1 0 1 0 0,1 1-1 0 0,-7 10 0 0 0,8-12 2 0 0,-11 18 502 0 0,2 0 0 0 0,0 2-1 0 0,-11 33 1 0 0,21-53 1804 0 0,5 36-2231 0 0,13 123-16 0 0,-9-113-16 0 0,-8-49-69 0 0,1-1 0 0 0,-1 1 1 0 0,0 0-1 0 0,0 0 0 0 0,1-1 1 0 0,-1 1-1 0 0,0 0 1 0 0,1-1-1 0 0,-1 1 0 0 0,1-1 1 0 0,-1 1-1 0 0,1 0 0 0 0,-1-1 1 0 0,1 1-1 0 0,-1-1 1 0 0,1 1-1 0 0,0 0 0 0 0,6 4 15 0 0,-2 0-38 0 0,0 0-1 0 0,1 0 0 0 0,-1 0 1 0 0,1-1-1 0 0,1 0 1 0 0,-1 0-1 0 0,0-1 0 0 0,1 0 1 0 0,0 0-1 0 0,-1 0 1 0 0,1-1-1 0 0,0 0 0 0 0,10 1 1 0 0,-10-1-194 0 0,0-1 0 0 0,0-1 0 0 0,0 1 0 0 0,0-1 0 0 0,0 0 1 0 0,0-1-1 0 0,0 0 0 0 0,0 0 0 0 0,-1 0 0 0 0,1-1 0 0 0,0 0 0 0 0,-1 0 0 0 0,1-1 0 0 0,8-4 1 0 0,-12 5-90 0 0,0-1 0 0 0,0 1 0 0 0,0-1 0 0 0,0 0 0 0 0,-1 0 1 0 0,1 0-1 0 0,-1 0 0 0 0,1 0 0 0 0,-1 0 0 0 0,0-1 0 0 0,-1 1 1 0 0,1-1-1 0 0,-1 0 0 0 0,1 1 0 0 0,-1-1 0 0 0,0 0 0 0 0,0 0 1 0 0,-1 0-1 0 0,1 0 0 0 0,-1 0 0 0 0,0 0 0 0 0,0 1 0 0 0,-1-5 1 0 0,-4-8-2148 0 0,-4 16 1319 0 0,-8 4 1175 0 0,16-4-71 0 0,1 0 1 0 0,-1 0-1 0 0,0 0 0 0 0,0 0 1 0 0,0 0-1 0 0,0 0 0 0 0,1 0 0 0 0,-1 0 1 0 0,0-1-1 0 0,0 1 0 0 0,0 0 1 0 0,0-1-1 0 0,1 1 0 0 0,-1 0 1 0 0,0-1-1 0 0,-1 0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8.324"/>
    </inkml:context>
    <inkml:brush xml:id="br0">
      <inkml:brushProperty name="width" value="0.05" units="cm"/>
      <inkml:brushProperty name="height" value="0.05" units="cm"/>
    </inkml:brush>
  </inkml:definitions>
  <inkml:trace contextRef="#ctx0" brushRef="#br0">0 611 8629 0 0,'16'-13'605'0'0,"-12"10"-376"0"0,-1 1 1 0 0,0-1 0 0 0,0 0 0 0 0,0 0 0 0 0,0-1 0 0 0,0 1 0 0 0,-1 0 0 0 0,1-1 0 0 0,-1 0 0 0 0,0 1 0 0 0,0-1 0 0 0,-1 0 0 0 0,1 0 0 0 0,-1 0 0 0 0,0-1 0 0 0,0 1 0 0 0,0 0 0 0 0,0-7 0 0 0,-1-54 866 0 0,2-128-433 0 0,1 156-410 0 0,1 0 0 0 0,2 1 0 0 0,12-41 0 0 0,8-1 1240 0 0,-35 97 23 0 0,0-2-1160 0 0,0 1 1 0 0,-6 20-1 0 0,8-10 208 0 0,3 0-1 0 0,0 0 1 0 0,2 1 0 0 0,1 30 0 0 0,-1 12 194 0 0,2 192-54 0 0,3-112-1087 0 0,-2-130-887 0 0,4 30 0 0 0,3-6-5874 0 0,-6-42 5167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9.119"/>
    </inkml:context>
    <inkml:brush xml:id="br0">
      <inkml:brushProperty name="width" value="0.05" units="cm"/>
      <inkml:brushProperty name="height" value="0.05" units="cm"/>
    </inkml:brush>
  </inkml:definitions>
  <inkml:trace contextRef="#ctx0" brushRef="#br0">172 522 12645 0 0,'0'-1'12'0'0,"0"1"0"0"0,0-1-1 0 0,0 1 1 0 0,1-1 0 0 0,-1 1-1 0 0,0-1 1 0 0,0 1 0 0 0,0 0-1 0 0,0-1 1 0 0,1 1 0 0 0,-1-1-1 0 0,0 1 1 0 0,0 0 0 0 0,1-1-1 0 0,-1 1 1 0 0,0 0 0 0 0,1-1-1 0 0,-1 1 1 0 0,0 0 0 0 0,1 0-1 0 0,-1-1 1 0 0,0 1 0 0 0,1 0-1 0 0,-1 0 1 0 0,1-1 0 0 0,-1 1 0 0 0,0 0-1 0 0,1 0 1 0 0,-1 0 0 0 0,1 0-1 0 0,-1 0 1 0 0,1 0 0 0 0,0 0 19 0 0,-1 0 1 0 0,1-1-1 0 0,-1 1 1 0 0,1 0 0 0 0,-1 0-1 0 0,0 0 1 0 0,1 0 0 0 0,-1 0-1 0 0,1-1 1 0 0,-1 1-1 0 0,0 0 1 0 0,1 0 0 0 0,-1-1-1 0 0,0 1 1 0 0,1 0 0 0 0,-1 0-1 0 0,0-1 1 0 0,1 1-1 0 0,-1 0 1 0 0,0-1 0 0 0,0 1-1 0 0,1-1 1 0 0,0-1 176 0 0,1 1 1 0 0,-1-1-1 0 0,1 1 0 0 0,-1 0 1 0 0,1 0-1 0 0,0-1 0 0 0,0 1 1 0 0,0 0-1 0 0,2-1 0 0 0,19-13 1117 0 0,-10 2-923 0 0,-9 10-329 0 0,0-1-1 0 0,-1 0 1 0 0,0 1 0 0 0,1-2 0 0 0,-1 1-1 0 0,4-8 1 0 0,-4 6-60 0 0,0 0-1 0 0,0-1 1 0 0,0 1 0 0 0,-1-1-1 0 0,0 1 1 0 0,0-1 0 0 0,-1 0-1 0 0,0 1 1 0 0,0-1 0 0 0,0 0-1 0 0,-1 0 1 0 0,0 0 0 0 0,-1 0-1 0 0,1 0 1 0 0,-1 0 0 0 0,-4-12-1 0 0,5 18-4 0 0,-1 0-1 0 0,0 1 0 0 0,0-1 0 0 0,1 0 0 0 0,-1 0 1 0 0,0 1-1 0 0,0-1 0 0 0,0 0 0 0 0,0 1 1 0 0,0-1-1 0 0,0 1 0 0 0,0 0 0 0 0,0-1 1 0 0,0 1-1 0 0,0 0 0 0 0,0-1 0 0 0,-1 1 0 0 0,1 0 1 0 0,0 0-1 0 0,0 0 0 0 0,0 0 0 0 0,0 0 1 0 0,0 0-1 0 0,0 0 0 0 0,0 1 0 0 0,0-1 0 0 0,0 0 1 0 0,-1 1-1 0 0,0-1 0 0 0,-33 12 191 0 0,26-8-109 0 0,0 1 0 0 0,0 0 0 0 0,1 1 0 0 0,0-1 0 0 0,0 1 0 0 0,-7 8 0 0 0,-42 47 641 0 0,34-35-429 0 0,14-16-157 0 0,1 0 1 0 0,0 1 0 0 0,0 0 0 0 0,1 1 0 0 0,1-1 0 0 0,0 1 0 0 0,1 0 0 0 0,0 1-1 0 0,-4 14 1 0 0,8-21-88 0 0,-1 0-1 0 0,1 0 0 0 0,0 0 0 0 0,1 0 0 0 0,-1 0 0 0 0,1 0 1 0 0,0 0-1 0 0,1 1 0 0 0,0-1 0 0 0,0 0 0 0 0,0 0 0 0 0,0 0 1 0 0,1-1-1 0 0,0 1 0 0 0,0 0 0 0 0,1 0 0 0 0,0-1 1 0 0,0 0-1 0 0,0 1 0 0 0,0-1 0 0 0,1-1 0 0 0,5 6 0 0 0,-6-7-74 0 0,1 0 0 0 0,-1 0-1 0 0,1-1 1 0 0,0 0-1 0 0,0 1 1 0 0,0-2 0 0 0,0 1-1 0 0,0 0 1 0 0,0-1-1 0 0,1 0 1 0 0,-1 0 0 0 0,1 0-1 0 0,-1 0 1 0 0,1-1-1 0 0,-1 1 1 0 0,1-1 0 0 0,-1 0-1 0 0,1-1 1 0 0,-1 1-1 0 0,0-1 1 0 0,1 0 0 0 0,-1 0-1 0 0,1 0 1 0 0,6-4 0 0 0,1 0-229 0 0,1 0 1 0 0,-1-1 0 0 0,0-1-1 0 0,-1 0 1 0 0,0 0 0 0 0,0-1 0 0 0,11-11-1 0 0,-1-4 37 0 0,-1-1 0 0 0,-1-1-1 0 0,-2-1 1 0 0,0 0 0 0 0,17-39-1 0 0,-28 54 212 0 0,6-18 10 0 0,-10 23-22 0 0,0 0 0 0 0,0 0 0 0 0,1 0-1 0 0,0 1 1 0 0,5-8 0 0 0,-11 17 34 0 0,1 1-1 0 0,0 0 0 0 0,-1 0 0 0 0,2 0 0 0 0,-3 9 1 0 0,-1 1 72 0 0,-5 14 559 0 0,-11 47-1 0 0,20-64-419 0 0,-1-1-1 0 0,1 1 1 0 0,1-1 0 0 0,0 0-1 0 0,0 1 1 0 0,1-1 0 0 0,5 20-1 0 0,-5-24-135 0 0,1 0-1 0 0,1 1 0 0 0,-1-1 0 0 0,1-1 1 0 0,7 14-1 0 0,-8-18-90 0 0,-1 0 1 0 0,1 0-1 0 0,-1 0 0 0 0,1 0 0 0 0,0 0 1 0 0,0 0-1 0 0,-1-1 0 0 0,1 1 0 0 0,0-1 1 0 0,1 1-1 0 0,-1-1 0 0 0,0 0 0 0 0,0 0 1 0 0,1 0-1 0 0,-1 0 0 0 0,0 0 0 0 0,1 0 1 0 0,-1-1-1 0 0,1 1 0 0 0,-1-1 1 0 0,5 0-1 0 0,4 0-76 0 0,0-2 0 0 0,0 1 0 0 0,0-2 0 0 0,0 1 0 0 0,-1-1-1 0 0,1-1 1 0 0,-1 0 0 0 0,0-1 0 0 0,0 0 0 0 0,0 0 0 0 0,-1-1 0 0 0,1 0 0 0 0,-2 0 0 0 0,1-1 0 0 0,14-15 0 0 0,-13 11-145 0 0,0 1 1 0 0,-1-2-1 0 0,0 1 1 0 0,-1-1-1 0 0,-1 0 1 0 0,0-1-1 0 0,0 0 0 0 0,-1 0 1 0 0,-1 0-1 0 0,0-1 1 0 0,5-24-1 0 0,-5-10 28 0 0,-2 1 1 0 0,-3-1-1 0 0,-6-56 0 0 0,1 5 154 0 0,5 80 13 0 0,-1 0 0 0 0,0 1 1 0 0,-2-1-1 0 0,-8-34 0 0 0,11 53 17 0 0,0-1 0 0 0,-1 1-1 0 0,1-1 1 0 0,0 0 0 0 0,0 1-1 0 0,0-1 1 0 0,0 1-1 0 0,-1-1 1 0 0,1 1 0 0 0,0-1-1 0 0,-1 1 1 0 0,1-1 0 0 0,0 1-1 0 0,-1 0 1 0 0,1-1 0 0 0,-1 1-1 0 0,1-1 1 0 0,0 1-1 0 0,-1 0 1 0 0,1-1 0 0 0,-1 1-1 0 0,1 0 1 0 0,-1-1 0 0 0,1 1-1 0 0,-1 0 1 0 0,1 0 0 0 0,-1 0-1 0 0,0 0 1 0 0,1-1-1 0 0,-2 1 1 0 0,1 1 1 0 0,0-1-1 0 0,0 0 1 0 0,0 1-1 0 0,0 0 0 0 0,0-1 1 0 0,0 1-1 0 0,0 0 1 0 0,0-1-1 0 0,0 1 1 0 0,0 0-1 0 0,0 0 1 0 0,0 0-1 0 0,-1 1 1 0 0,-19 34 41 0 0,9-5 115 0 0,1 1 0 0 0,2 0-1 0 0,1 0 1 0 0,2 1 0 0 0,1 0 0 0 0,1 0 0 0 0,2 0 0 0 0,2 39 0 0 0,4-25-209 0 0,2 0 0 0 0,1 0 0 0 0,3 0 0 0 0,2-1 0 0 0,22 58 0 0 0,-12-61-2234 0 0,-2-20-2217 0 0,-19-23 4398 0 0,-1 1 0 0 0,0-1 0 0 0,0 0 0 0 0,0 0 0 0 0,1 0 0 0 0,-1 0 0 0 0,0 0-1 0 0,0 0 1 0 0,0 0 0 0 0,1 0 0 0 0,-1 0 0 0 0,0 0 0 0 0,0 0 0 0 0,0 0 0 0 0,1 0 0 0 0,-1 0 0 0 0,0 0 0 0 0,0 0 0 0 0,0 0-1 0 0,1 0 1 0 0,-1 0 0 0 0,0 0 0 0 0,0 0 0 0 0,0 0 0 0 0,1 0 0 0 0,-1 0 0 0 0,0 0 0 0 0,0 0 0 0 0,0-1 0 0 0,1 1-1 0 0,-1 0 1 0 0,0 0 0 0 0,0 0 0 0 0,0 0 0 0 0,0 0 0 0 0,0-1 0 0 0,1 1 0 0 0,-1 0 0 0 0,0 0 0 0 0,0 0 0 0 0,0-1-1 0 0,6-10-2795 0 0,-5 7 2744 0 0,3-5-790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0.654"/>
    </inkml:context>
    <inkml:brush xml:id="br0">
      <inkml:brushProperty name="width" value="0.05" units="cm"/>
      <inkml:brushProperty name="height" value="0.05" units="cm"/>
    </inkml:brush>
  </inkml:definitions>
  <inkml:trace contextRef="#ctx0" brushRef="#br0">26 56 8893 0 0,'-3'0'22'0'0,"-12"-1"532"0"0,15 1-486 0 0,-1 0 1 0 0,1 0 0 0 0,0 0 0 0 0,-1 0 0 0 0,1 0-1 0 0,0 0 1 0 0,-1 0 0 0 0,1 1 0 0 0,0-1 0 0 0,-1 0-1 0 0,1 0 1 0 0,0 0 0 0 0,-1 0 0 0 0,1 1 0 0 0,0-1-1 0 0,0 0 1 0 0,-1 0 0 0 0,1 1 0 0 0,0-1-1 0 0,0 0 1 0 0,-1 0 0 0 0,1 1 0 0 0,0-1 0 0 0,0 0-1 0 0,0 1 1 0 0,0-1 0 0 0,-1 0 0 0 0,1 1 0 0 0,0-1-1 0 0,0 0 1 0 0,0 1 0 0 0,0-1 0 0 0,0 0 0 0 0,0 1-1 0 0,0-1 1 0 0,0 1-17 0 0,0-1 1 0 0,0 0-1 0 0,0 1 0 0 0,1-1 1 0 0,-1 0-1 0 0,0 1 0 0 0,0-1 0 0 0,0 0 1 0 0,0 1-1 0 0,1-1 0 0 0,-1 0 1 0 0,0 1-1 0 0,0-1 0 0 0,1 0 0 0 0,-1 0 1 0 0,0 1-1 0 0,0-1 0 0 0,1 0 1 0 0,-1 0-1 0 0,0 0 0 0 0,1 1 0 0 0,-1-1 1 0 0,0 0-1 0 0,1 0 0 0 0,-1 0 1 0 0,0 0-1 0 0,1 0 0 0 0,-1 0 0 0 0,0 0 1 0 0,1 0-1 0 0,-1 0 0 0 0,0 0 1 0 0,1 0-1 0 0,-1 0 0 0 0,1 0 0 0 0,-1 0 1 0 0,0 0-1 0 0,1 0 0 0 0,16-3 143 0 0,-15 2-114 0 0,24-7-969 0 0,-1-1 0 0 0,-1-1 0 0 0,33-19 0 0 0,-37 20-711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29.642"/>
    </inkml:context>
    <inkml:brush xml:id="br0">
      <inkml:brushProperty name="width" value="0.05" units="cm"/>
      <inkml:brushProperty name="height" value="0.05" units="cm"/>
    </inkml:brush>
  </inkml:definitions>
  <inkml:trace contextRef="#ctx0" brushRef="#br0">67 364 7005 0 0,'-2'-14'330'0'0,"0"0"1"0"0,-1 1 0 0 0,-1-1 0 0 0,0 1-1 0 0,-1 0 1 0 0,0 0 0 0 0,-1 0 0 0 0,-1 1 0 0 0,-15-23-1 0 0,22 35-220 0 0,0-1 0 0 0,-1 1 0 0 0,1 0 0 0 0,-1 0 0 0 0,1-1-1 0 0,0 1 1 0 0,-1-1 0 0 0,1 1 0 0 0,-1 0 0 0 0,1-1 0 0 0,0 1-1 0 0,0-1 1 0 0,-1 1 0 0 0,1-1 0 0 0,0 1 0 0 0,0-1 0 0 0,-1 1-1 0 0,1 0 1 0 0,0-1 0 0 0,0 0 0 0 0,0 1 0 0 0,0-1 0 0 0,0 1 0 0 0,0-1-1 0 0,0 1 1 0 0,0-1 0 0 0,0 1 0 0 0,0-1 0 0 0,0 1 0 0 0,0-1-1 0 0,0 1 1 0 0,1-1 0 0 0,-1 0 0 0 0,21-1 1453 0 0,-15 2-1556 0 0,25 2 257 0 0,32 5-1 0 0,-32-3-226 0 0,34 1-1 0 0,-16-4-36 0 0,-31 0 0 0 0,0 0 1 0 0,1-1-1 0 0,-1-1 0 0 0,0-1 0 0 0,0 0 0 0 0,0-1 1 0 0,22-7-1 0 0,-36 7 7 0 0,0 1-1 0 0,0 0 1 0 0,0-1 0 0 0,0 0 0 0 0,0 0-1 0 0,-1 0 1 0 0,1 0 0 0 0,-1 0 0 0 0,0-1-1 0 0,0 1 1 0 0,0-1 0 0 0,-1 0 0 0 0,1 0 0 0 0,-1 0-1 0 0,0 0 1 0 0,0-1 0 0 0,0 1 0 0 0,-1-1-1 0 0,2-6 1 0 0,-1 3-3 0 0,0-1-1 0 0,-1 1 1 0 0,0-1 0 0 0,0 0-1 0 0,-1 0 1 0 0,0 0-1 0 0,-1 1 1 0 0,0-1 0 0 0,-3-13-1 0 0,4 22-1 0 0,0-1 0 0 0,0 0 0 0 0,-1 0 0 0 0,1 0 0 0 0,0 0 0 0 0,-1 1 0 0 0,1-1 1 0 0,0 0-1 0 0,-1 0 0 0 0,1 1 0 0 0,-1-1 0 0 0,1 0 0 0 0,-1 0 0 0 0,1 1 0 0 0,-1-1 0 0 0,1 1 0 0 0,-1-1 0 0 0,0 0 0 0 0,1 1 0 0 0,-1-1 0 0 0,0 1 0 0 0,0 0 0 0 0,1-1 0 0 0,-1 1 0 0 0,0 0 0 0 0,0-1 0 0 0,-1 1 0 0 0,0 0 12 0 0,1 0-1 0 0,-1 0 0 0 0,0 0 0 0 0,0 1 0 0 0,1-1 1 0 0,-1 1-1 0 0,1-1 0 0 0,-1 1 0 0 0,0 0 1 0 0,1 0-1 0 0,-1-1 0 0 0,1 1 0 0 0,-2 1 1 0 0,-6 6 160 0 0,0-1 0 0 0,1 1 0 0 0,-10 11 1 0 0,17-18-127 0 0,-11 13 326 0 0,1 1 0 0 0,0 0 1 0 0,1 1-1 0 0,1 0 0 0 0,0 0 0 0 0,2 1 0 0 0,0 0 0 0 0,0 0 0 0 0,-6 32 0 0 0,11-39-155 0 0,0 1-1 0 0,1 0 0 0 0,1-1 1 0 0,0 1-1 0 0,0 0 1 0 0,1 0-1 0 0,4 20 0 0 0,-3-23-179 0 0,0-1 0 0 0,1 0-1 0 0,-1 0 1 0 0,2 0 0 0 0,-1-1-1 0 0,1 1 1 0 0,0-1 0 0 0,0 0-1 0 0,1 0 1 0 0,0 0-1 0 0,0 0 1 0 0,7 6 0 0 0,-7-8-33 0 0,-1-1 0 0 0,1 1-1 0 0,0-1 1 0 0,0 0 0 0 0,0 0 0 0 0,0-1 0 0 0,0 0 0 0 0,1 1 0 0 0,-1-2 0 0 0,1 1 0 0 0,-1-1 0 0 0,1 1-1 0 0,0-2 1 0 0,-1 1 0 0 0,1-1 0 0 0,0 1 0 0 0,0-2 0 0 0,-1 1 0 0 0,1-1 0 0 0,0 1 0 0 0,0-2-1 0 0,-1 1 1 0 0,1-1 0 0 0,-1 1 0 0 0,11-6 0 0 0,-9 3-8 0 0,0-1 1 0 0,1 1-1 0 0,-2-1 1 0 0,1 0-1 0 0,0-1 1 0 0,-1 0-1 0 0,0 0 0 0 0,-1 0 1 0 0,1 0-1 0 0,-1-1 1 0 0,0 0-1 0 0,-1 0 0 0 0,0-1 1 0 0,0 1-1 0 0,0-1 1 0 0,-1 0-1 0 0,2-10 0 0 0,0 0-11 0 0,-2 0-1 0 0,0 0 1 0 0,-1-1-1 0 0,-1-23 1 0 0,-1 31 4 0 0,0 0 0 0 0,-2 0 0 0 0,1 0 0 0 0,-1 1 0 0 0,-1-1 0 0 0,0 0 0 0 0,0 1 0 0 0,-8-16 0 0 0,11 26 11 0 0,0-1 1 0 0,0 1-1 0 0,-1-1 0 0 0,1 1 1 0 0,0-1-1 0 0,0 1 1 0 0,-1-1-1 0 0,1 1 0 0 0,0-1 1 0 0,0 1-1 0 0,-1-1 1 0 0,1 1-1 0 0,-1 0 0 0 0,1-1 1 0 0,0 1-1 0 0,-1-1 1 0 0,1 1-1 0 0,-1 0 0 0 0,1 0 1 0 0,-1-1-1 0 0,1 1 1 0 0,-1 0-1 0 0,1 0 0 0 0,-1 0 1 0 0,1-1-1 0 0,-1 1 0 0 0,1 0 1 0 0,-1 0-1 0 0,1 0 1 0 0,-1 0-1 0 0,1 0 0 0 0,-2 0 1 0 0,1 1 9 0 0,0-1 1 0 0,1 1-1 0 0,-1 0 0 0 0,0 0 1 0 0,0-1-1 0 0,0 1 1 0 0,1 0-1 0 0,-1 0 0 0 0,0 0 1 0 0,1 0-1 0 0,-1 0 0 0 0,1 0 1 0 0,-1 0-1 0 0,0 1 1 0 0,-10 39 435 0 0,10-31-330 0 0,0 0 1 0 0,1 1-1 0 0,0-1 1 0 0,1 1-1 0 0,0-1 1 0 0,1 0-1 0 0,2 12 1 0 0,27 69 430 0 0,-21-67-724 0 0,-2 0 0 0 0,9 40 0 0 0,-14-53-295 0 0,-2-8 160 0 0,0 0-1 0 0,0-1 1 0 0,-1 1-1 0 0,1 0 0 0 0,-1 0 1 0 0,0 0-1 0 0,0-1 1 0 0,0 1-1 0 0,0 3 1 0 0,-7 7-1931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9.594"/>
    </inkml:context>
    <inkml:brush xml:id="br0">
      <inkml:brushProperty name="width" value="0.05" units="cm"/>
      <inkml:brushProperty name="height" value="0.05" units="cm"/>
    </inkml:brush>
  </inkml:definitions>
  <inkml:trace contextRef="#ctx0" brushRef="#br0">167 272 5973 0 0,'-33'8'320'0'0,"16"-5"107"0"0,0 1 0 0 0,1 1 1 0 0,0 1-1 0 0,0 0 0 0 0,-21 11 1 0 0,24 7 3866 0 0,11-22-2668 0 0,12-2-856 0 0,21-2-380 0 0,-22 1-197 0 0,532-46 799 0 0,546-61-120 0 0,-1055 104-800 0 0,385-54 939 0 0,-7-29 63 0 0,-401 85-1054 0 0,-4 1 3 0 0,-1 0 0 0 0,0 0 1 0 0,1 0-1 0 0,-1 0 0 0 0,0-1 1 0 0,0 1-1 0 0,0-1 0 0 0,0-1 1 0 0,0 1-1 0 0,0 0 0 0 0,-1-1 1 0 0,7-5-1 0 0,-10 8-22 0 0,0-1 0 0 0,0 1 1 0 0,0 0-1 0 0,0-1 0 0 0,0 1 1 0 0,0 0-1 0 0,0 0 0 0 0,0-1 1 0 0,0 1-1 0 0,0 0 0 0 0,0 0 0 0 0,-1-1 1 0 0,1 1-1 0 0,0 0 0 0 0,0-1 1 0 0,0 1-1 0 0,0 0 0 0 0,0 0 1 0 0,-1 0-1 0 0,1-1 0 0 0,0 1 0 0 0,0 0 1 0 0,0 0-1 0 0,-1 0 0 0 0,1-1 1 0 0,0 1-1 0 0,0 0 0 0 0,-1 0 0 0 0,1 0 1 0 0,0 0-1 0 0,0 0 0 0 0,-1-1 1 0 0,1 1-1 0 0,0 0 0 0 0,0 0 1 0 0,-1 0-1 0 0,1 0 0 0 0,0 0 0 0 0,-1 0 1 0 0,1 0-1 0 0,0 0 0 0 0,0 0 1 0 0,-1 0-1 0 0,1 0 0 0 0,-16-1 2 0 0,16 1-5 0 0,-44 0-1768 0 0,0 3 1 0 0,1 1 0 0 0,-61 14 0 0 0,70-12 50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9.956"/>
    </inkml:context>
    <inkml:brush xml:id="br0">
      <inkml:brushProperty name="width" value="0.05" units="cm"/>
      <inkml:brushProperty name="height" value="0.05" units="cm"/>
    </inkml:brush>
  </inkml:definitions>
  <inkml:trace contextRef="#ctx0" brushRef="#br0">97 348 8593 0 0,'-36'3'121'0'0,"1"1"491"0"0,33-4-372 0 0,0 1-1 0 0,1-1 1 0 0,-1 1 0 0 0,0-1 0 0 0,1 1 0 0 0,-1 0 0 0 0,1 0 0 0 0,0 0 0 0 0,-1 0 0 0 0,1 0-1 0 0,0 0 1 0 0,-1 0 0 0 0,1 0 0 0 0,0 0 0 0 0,-2 3 0 0 0,3-3-162 0 0,1-1 0 0 0,-1 0 0 0 0,0 1 0 0 0,1-1 0 0 0,-1 0 0 0 0,0 1 0 0 0,1-1 1 0 0,-1 0-1 0 0,0 0 0 0 0,1 1 0 0 0,-1-1 0 0 0,1 0 0 0 0,-1 0 0 0 0,1 0 0 0 0,-1 0 0 0 0,1 1 0 0 0,-1-1 0 0 0,1 0 1 0 0,-1 0-1 0 0,1 0 0 0 0,-1 0 0 0 0,0 0 0 0 0,1 0 0 0 0,-1 0 0 0 0,1 0 0 0 0,-1-1 0 0 0,1 1 0 0 0,-1 0 0 0 0,1 0 0 0 0,28-2 724 0 0,-19 2-525 0 0,459-35 3476 0 0,737-174 1053 0 0,-1085 182-4445 0 0,163-45 343 0 0,-273 69-615 0 0,-7 3-33 0 0,0-1 0 0 0,0 0 0 0 0,0 0-1 0 0,-1-1 1 0 0,1 1 0 0 0,0-1-1 0 0,0 0 1 0 0,-1 0 0 0 0,1 0-1 0 0,5-5 1 0 0,-10 7-51 0 0,1-1 0 0 0,0 1 0 0 0,-1-1 0 0 0,1 1 1 0 0,-1 0-1 0 0,1-1 0 0 0,0 1 0 0 0,-1 0 0 0 0,1-1 0 0 0,-1 1 0 0 0,1 0 0 0 0,-1 0 0 0 0,0-1 0 0 0,1 1 0 0 0,-1 0 0 0 0,1 0 1 0 0,-1 0-1 0 0,1 0 0 0 0,-1 0 0 0 0,1 0 0 0 0,-1 0 0 0 0,0 0 0 0 0,1 0 0 0 0,-1 0 0 0 0,1 0 0 0 0,-1 0 0 0 0,1 0 0 0 0,-1 0 1 0 0,0 1-1 0 0,0-1 0 0 0,-23 2-374 0 0,-36 7-4069 0 0,-101 28 0 0 0,116-26 1763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2.707"/>
    </inkml:context>
    <inkml:brush xml:id="br0">
      <inkml:brushProperty name="width" value="0.05" units="cm"/>
      <inkml:brushProperty name="height" value="0.05" units="cm"/>
    </inkml:brush>
  </inkml:definitions>
  <inkml:trace contextRef="#ctx0" brushRef="#br0">3329 815 8201 0 0,'1'-39'820'0'0,"9"-53"1"0"0,21-136 3798 0 0,-30 219-4573 0 0,0 1 0 0 0,-1-1-1 0 0,0 1 1 0 0,0-1 0 0 0,-1 1 0 0 0,0-1-1 0 0,-1 1 1 0 0,0 0 0 0 0,0 0-1 0 0,-1 0 1 0 0,-5-13 0 0 0,3 11-34 0 0,-1 0 1 0 0,0 1-1 0 0,-1-1 1 0 0,0 1-1 0 0,-1 0 1 0 0,0 1-1 0 0,-14-13 0 0 0,-2 3-23 0 0,-1 2 0 0 0,0 1 0 0 0,0 0 0 0 0,-2 2 0 0 0,-52-18 0 0 0,-9 2 20 0 0,-1 5 1 0 0,-173-25-1 0 0,-191 13 101 0 0,-245 26 269 0 0,0 26 243 0 0,558-11-493 0 0,91-4-97 0 0,-537 32 264 0 0,569-30-563 0 0,25-1-678 0 0,27-1-1129 0 0,27-5-597 0 0,-24 0 1154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3.066"/>
    </inkml:context>
    <inkml:brush xml:id="br0">
      <inkml:brushProperty name="width" value="0.05" units="cm"/>
      <inkml:brushProperty name="height" value="0.05" units="cm"/>
    </inkml:brush>
  </inkml:definitions>
  <inkml:trace contextRef="#ctx0" brushRef="#br0">427 103 7645 0 0,'1'-5'104'0'0,"-1"1"1"0"0,1-1-1 0 0,0 0 1 0 0,0 1-1 0 0,1-1 1 0 0,-1 0-1 0 0,1 1 1 0 0,0 0 0 0 0,0-1-1 0 0,1 1 1 0 0,-1 0-1 0 0,1 0 1 0 0,0 0-1 0 0,0 1 1 0 0,0-1-1 0 0,1 1 1 0 0,-1 0-1 0 0,1-1 1 0 0,-1 2 0 0 0,1-1-1 0 0,0 0 1 0 0,1 1-1 0 0,-1-1 1 0 0,0 1-1 0 0,1 1 1 0 0,-1-1-1 0 0,1 0 1 0 0,-1 1-1 0 0,8-1 1 0 0,-12 2-98 0 0,1 0 0 0 0,-1 0-1 0 0,0 0 1 0 0,1-1 0 0 0,-1 1 0 0 0,0 0-1 0 0,1 0 1 0 0,-1 0 0 0 0,1 0 0 0 0,-1 0-1 0 0,0 0 1 0 0,1 1 0 0 0,-1-1 0 0 0,0 0-1 0 0,1 0 1 0 0,-1 0 0 0 0,1 0 0 0 0,-1 0-1 0 0,0 0 1 0 0,1 1 0 0 0,-1-1 0 0 0,0 0 0 0 0,1 0-1 0 0,-1 1 1 0 0,0-1 0 0 0,0 0 0 0 0,1 0-1 0 0,-1 1 1 0 0,0-1 0 0 0,0 0 0 0 0,1 1-1 0 0,-1-1 1 0 0,0 0 0 0 0,0 1 0 0 0,-1 16 62 0 0,-13 14-71 0 0,4-14 1 0 0,-1 0 0 0 0,-1 0-1 0 0,-1-2 1 0 0,0 1 0 0 0,-1-2 0 0 0,-1 0 0 0 0,-24 19-1 0 0,-125 75-137 0 0,127-86 103 0 0,4-2-7 0 0,6-6 7 0 0,-40 32-1 0 0,61-42 39 0 0,1 1 0 0 0,0-1 1 0 0,0 1-1 0 0,0 0 0 0 0,0 1 0 0 0,1-1 0 0 0,0 1 0 0 0,0 0 1 0 0,0 0-1 0 0,1 0 0 0 0,0 0 0 0 0,-4 13 0 0 0,6-15 22 0 0,0 0-1 0 0,1 0 0 0 0,-1 0 0 0 0,1 0 0 0 0,0 0 1 0 0,0 0-1 0 0,1 1 0 0 0,-1-1 0 0 0,1 0 1 0 0,0 0-1 0 0,0 0 0 0 0,0-1 0 0 0,3 7 0 0 0,-1-4 37 0 0,1 1-1 0 0,0-1 0 0 0,0 0 0 0 0,0-1 1 0 0,0 1-1 0 0,1-1 0 0 0,6 6 0 0 0,8 4 145 0 0,1-1 1 0 0,0 0-1 0 0,32 15 0 0 0,16 5-41 0 0,79 25 1 0 0,-37-16-1006 0 0,-56-21 61 0 0,-1-5-282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3.988"/>
    </inkml:context>
    <inkml:brush xml:id="br0">
      <inkml:brushProperty name="width" value="0.05" units="cm"/>
      <inkml:brushProperty name="height" value="0.05" units="cm"/>
    </inkml:brush>
  </inkml:definitions>
  <inkml:trace contextRef="#ctx0" brushRef="#br0">3 177 6065 0 0,'-1'-4'68'0'0,"0"0"1"0"0,1 0 0 0 0,0 0 0 0 0,0 0 0 0 0,0 0 0 0 0,1 0-1 0 0,1-8 1 0 0,1-14 451 0 0,-4 19-125 0 0,1-1 0 0 0,1 1-1 0 0,-1 0 1 0 0,2-1 0 0 0,-1 1-1 0 0,1 0 1 0 0,-1-1 0 0 0,2 1-1 0 0,-1 0 1 0 0,1 0-1 0 0,0 1 1 0 0,8-13 0 0 0,-10 18-154 0 0,0 1-1 0 0,0-1 1 0 0,0 0 0 0 0,0 1 0 0 0,0-1 0 0 0,0 1-1 0 0,0 0 1 0 0,0-1 0 0 0,0 1 0 0 0,0 0 0 0 0,0 0-1 0 0,0-1 1 0 0,0 1 0 0 0,0 0 0 0 0,0 0 0 0 0,0 0-1 0 0,0 0 1 0 0,0 0 0 0 0,0 0 0 0 0,0 1 0 0 0,0-1 0 0 0,1 0-1 0 0,1 10-31 0 0,0 0 0 0 0,-1 0 1 0 0,0 0-1 0 0,-1 1 0 0 0,0-1 0 0 0,0 0 0 0 0,-2 14 0 0 0,1 0-44 0 0,2 127-53 0 0,2 62-1844 0 0,11-74-4564 0 0,-11-123 4800 0 0,0-2-113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4.344"/>
    </inkml:context>
    <inkml:brush xml:id="br0">
      <inkml:brushProperty name="width" value="0.05" units="cm"/>
      <inkml:brushProperty name="height" value="0.05" units="cm"/>
    </inkml:brush>
  </inkml:definitions>
  <inkml:trace contextRef="#ctx0" brushRef="#br0">72 74 10253 0 0,'1'-18'109'0'0,"-1"13"16"0"0,1 0-1 0 0,-1-1 1 0 0,0 1-1 0 0,0 0 1 0 0,0 0-1 0 0,-1 0 1 0 0,0 0 0 0 0,-2-8-1 0 0,3 13-111 0 0,0 0-1 0 0,0 0 1 0 0,0 0 0 0 0,-1-1-1 0 0,1 1 1 0 0,0 0 0 0 0,0 0 0 0 0,0 0-1 0 0,0 0 1 0 0,0 0 0 0 0,0 0-1 0 0,-1 0 1 0 0,1 0 0 0 0,0 0-1 0 0,0 0 1 0 0,0 0 0 0 0,0 0-1 0 0,-1 0 1 0 0,1 0 0 0 0,0 0-1 0 0,0 0 1 0 0,0 0 0 0 0,0 0-1 0 0,0 0 1 0 0,-1 0 0 0 0,1 0-1 0 0,0 0 1 0 0,0 0 0 0 0,0 0 0 0 0,0 0-1 0 0,0 0 1 0 0,-1 0 0 0 0,1 0-1 0 0,0 0 1 0 0,0 0 0 0 0,0 0-1 0 0,0 0 1 0 0,0 1 0 0 0,0-1-1 0 0,-1 0 1 0 0,1 0 0 0 0,0 0-1 0 0,0 0 1 0 0,0 0 0 0 0,0 0-1 0 0,0 1 1 0 0,0-1 0 0 0,0 0 0 0 0,0 0-1 0 0,0 0 1 0 0,0 0 0 0 0,0 0-1 0 0,0 1 1 0 0,0-1 0 0 0,0 0-1 0 0,0 0 1 0 0,0 0 0 0 0,0 0-1 0 0,0 0 1 0 0,0 1 0 0 0,0-1-1 0 0,0 0 1 0 0,-5 14 272 0 0,4-11-216 0 0,-9 26 123 0 0,1-1 0 0 0,2 1 0 0 0,-7 47 0 0 0,0 90 834 0 0,12-135-664 0 0,2 0 1 0 0,1 0-1 0 0,1 0 1 0 0,11 54-1 0 0,-13-82-349 0 0,1-1 1 0 0,0 0-1 0 0,-1 1 0 0 0,1-1 0 0 0,0 0 0 0 0,0 0 1 0 0,0 0-1 0 0,0 0 0 0 0,1 0 0 0 0,-1 0 0 0 0,1 0 1 0 0,-1 0-1 0 0,1 0 0 0 0,-1-1 0 0 0,1 1 1 0 0,0-1-1 0 0,0 1 0 0 0,0-1 0 0 0,0 1 0 0 0,0-1 1 0 0,0 0-1 0 0,0 0 0 0 0,0 0 0 0 0,1-1 0 0 0,-1 1 1 0 0,0 0-1 0 0,1-1 0 0 0,-1 1 0 0 0,0-1 0 0 0,1 0 1 0 0,-1 0-1 0 0,1 0 0 0 0,-1 0 0 0 0,0 0 1 0 0,1-1-1 0 0,-1 1 0 0 0,0-1 0 0 0,1 1 0 0 0,-1-1 1 0 0,0 0-1 0 0,0 0 0 0 0,4-1 0 0 0,2-2-35 0 0,1 0-1 0 0,-1 0 0 0 0,0-1 1 0 0,0 0-1 0 0,-1-1 1 0 0,1 1-1 0 0,-1-1 0 0 0,0-1 1 0 0,-1 1-1 0 0,0-1 1 0 0,10-13-1 0 0,-9 9-81 0 0,-1 0 0 0 0,0-1 1 0 0,-1 0-1 0 0,0 1 0 0 0,-1-2 0 0 0,0 1 0 0 0,4-24 1 0 0,-5 15-74 0 0,-1 1 0 0 0,-1-1 1 0 0,-1 0-1 0 0,-1 1 1 0 0,-1-1-1 0 0,-1 1 0 0 0,0-1 1 0 0,-2 1-1 0 0,0 0 1 0 0,-13-30-1 0 0,17 47 102 0 0,0 0 0 0 0,-1 0 0 0 0,1 0 0 0 0,-1 0 0 0 0,0 1 0 0 0,0-1 0 0 0,0 0 0 0 0,0 1 0 0 0,-1-1 0 0 0,-4-3 0 0 0,6 6 41 0 0,0-1 0 0 0,0 1 1 0 0,0-1-1 0 0,0 1 0 0 0,0-1 0 0 0,0 1 1 0 0,0 0-1 0 0,0 0 0 0 0,0-1 1 0 0,0 1-1 0 0,0 0 0 0 0,0 0 0 0 0,0 0 1 0 0,-1 0-1 0 0,1 0 0 0 0,0 0 0 0 0,0 1 1 0 0,0-1-1 0 0,0 0 0 0 0,0 0 1 0 0,0 1-1 0 0,0-1 0 0 0,0 1 0 0 0,0-1 1 0 0,0 1-1 0 0,0-1 0 0 0,0 1 0 0 0,0 0 1 0 0,0-1-1 0 0,1 1 0 0 0,-1 0 1 0 0,0 0-1 0 0,0 0 0 0 0,0 1 0 0 0,-2 1-76 0 0,-6 6-443 0 0,1 1 1 0 0,-11 17-1 0 0,17-24 365 0 0,0 1-1 0 0,0-1 0 0 0,1 0 1 0 0,-1 1-1 0 0,1-1 1 0 0,0 1-1 0 0,0 0 1 0 0,0-1-1 0 0,1 1 1 0 0,-1 0-1 0 0,1-1 1 0 0,0 1-1 0 0,1 6 1 0 0,2 5-740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5.216"/>
    </inkml:context>
    <inkml:brush xml:id="br0">
      <inkml:brushProperty name="width" value="0.05" units="cm"/>
      <inkml:brushProperty name="height" value="0.05" units="cm"/>
    </inkml:brush>
  </inkml:definitions>
  <inkml:trace contextRef="#ctx0" brushRef="#br0">1 392 9909 0 0,'0'-5'268'0'0,"1"1"0"0"0,0 0 0 0 0,-1 0 0 0 0,2 0 0 0 0,-1 0 0 0 0,0 0 0 0 0,1 0 0 0 0,0 0 0 0 0,0 0 0 0 0,0 1 0 0 0,4-6 0 0 0,-5 8-193 0 0,0 0 0 0 0,-1 0 0 0 0,1 0 1 0 0,0 0-1 0 0,0 0 0 0 0,0 0 0 0 0,0 1 0 0 0,0-1 1 0 0,0 0-1 0 0,0 1 0 0 0,0-1 0 0 0,1 1 1 0 0,-1-1-1 0 0,0 1 0 0 0,0-1 0 0 0,0 1 0 0 0,1 0 1 0 0,0 0-1 0 0,0 0-64 0 0,-1 0 0 0 0,0 0 0 0 0,1 1 0 0 0,-1-1 0 0 0,0 1 0 0 0,1-1 0 0 0,-1 1 0 0 0,0 0 0 0 0,0-1 0 0 0,1 1 0 0 0,-1 0 0 0 0,0 0 0 0 0,0 0 0 0 0,0 0 0 0 0,0 0 0 0 0,0 0 0 0 0,0 0 0 0 0,-1 0 0 0 0,1 0 0 0 0,1 2 0 0 0,2 4 23 0 0,0 1 1 0 0,0-1-1 0 0,-1 1 1 0 0,0 0 0 0 0,0 0-1 0 0,-1 0 1 0 0,0 0-1 0 0,-1 0 1 0 0,2 12-1 0 0,-2 2-22 0 0,-1-1-1 0 0,-3 31 1 0 0,0-25-1 0 0,-1 0 0 0 0,-11 41 1 0 0,18-81 28 0 0,-1 0 0 0 0,1-27 0 0 0,1-10-43 0 0,1 15-1 0 0,1 0-1 0 0,2 0 0 0 0,1 1 1 0 0,20-47-1 0 0,-28 78-1 0 0,0 1-1 0 0,0-1 0 0 0,1 0 1 0 0,-1 1-1 0 0,1 0 1 0 0,0-1-1 0 0,0 1 0 0 0,0 0 1 0 0,0 0-1 0 0,0 0 0 0 0,0 0 1 0 0,1 0-1 0 0,-1 0 0 0 0,4-1 1 0 0,-5 2 3 0 0,0 1 0 0 0,0 0-1 0 0,0 0 1 0 0,0-1 0 0 0,0 1 0 0 0,0 0 0 0 0,0 0 0 0 0,0 0 0 0 0,-1 0-1 0 0,1 0 1 0 0,0 0 0 0 0,0 0 0 0 0,0 1 0 0 0,0-1 0 0 0,0 0 0 0 0,0 0 0 0 0,0 1-1 0 0,1 0 1 0 0,0 0 0 0 0,-1 0-1 0 0,1 1 0 0 0,0-1 1 0 0,-1 0-1 0 0,1 1 1 0 0,-1-1-1 0 0,0 1 0 0 0,1 0 1 0 0,-1 0-1 0 0,0-1 0 0 0,1 4 1 0 0,2 3 0 0 0,0 1 0 0 0,-1 0 0 0 0,-1 0 0 0 0,1 1 0 0 0,-1-1 0 0 0,-1 0 0 0 0,1 1-1 0 0,-1 10 1 0 0,-1 6 18 0 0,-6 46 0 0 0,-4-13 6 0 0,11-55 56 0 0,0-6 10 0 0,8-12-80 0 0,-1 4-35 0 0,0-1 0 0 0,0 0 0 0 0,-1-1-1 0 0,0 1 1 0 0,6-19 0 0 0,19-63 35 0 0,-15 47-36 0 0,-15 43 21 0 0,-1 0 0 0 0,1 0 1 0 0,0 0-1 0 0,0 0 1 0 0,0 0-1 0 0,0 1 0 0 0,0-1 1 0 0,1 1-1 0 0,-1-1 1 0 0,1 1-1 0 0,-1 0 0 0 0,4-2 1 0 0,-5 4 3 0 0,-1-1 1 0 0,0 1-1 0 0,1 0 1 0 0,-1 0-1 0 0,0 0 1 0 0,1 0-1 0 0,-1 0 1 0 0,1 0-1 0 0,-1 0 1 0 0,0 0-1 0 0,1 0 0 0 0,-1 0 1 0 0,1 0-1 0 0,-1 0 1 0 0,0 0-1 0 0,1 0 1 0 0,-1 0-1 0 0,1 0 1 0 0,-1 0-1 0 0,0 0 1 0 0,1 0-1 0 0,-1 0 1 0 0,0 1-1 0 0,1-1 1 0 0,-1 0-1 0 0,0 0 1 0 0,1 0-1 0 0,-1 1 1 0 0,0-1-1 0 0,1 0 1 0 0,-1 1-1 0 0,6 14-46 0 0,-4 22 37 0 0,-2-34 11 0 0,-4 60 93 0 0,2-48-36 0 0,0 0 0 0 0,2-1 0 0 0,-1 1 1 0 0,2 0-1 0 0,4 27 0 0 0,-5-40-44 0 0,1 0 1 0 0,-1 0-1 0 0,1 1 1 0 0,-1-1-1 0 0,1 0 1 0 0,0 0 0 0 0,0 0-1 0 0,0 1 1 0 0,1-1-1 0 0,-1 0 1 0 0,0-1-1 0 0,1 1 1 0 0,-1 0-1 0 0,1 0 1 0 0,0-1 0 0 0,-1 1-1 0 0,1-1 1 0 0,3 3-1 0 0,-2-3 1 0 0,0-1 0 0 0,-1 1 0 0 0,1 0-1 0 0,0-1 1 0 0,0 0 0 0 0,0 0 0 0 0,-1 0 0 0 0,1 0 0 0 0,0 0-1 0 0,0-1 1 0 0,0 1 0 0 0,-1-1 0 0 0,1 0 0 0 0,0 1 0 0 0,3-3-1 0 0,9-2 3 0 0,0-1-1 0 0,-1-1 0 0 0,1 0 1 0 0,20-14-1 0 0,-28 15-36 0 0,0 1 0 0 0,0-1 0 0 0,0 0 0 0 0,-1 0 0 0 0,0-1 0 0 0,0 1 0 0 0,-1-1 0 0 0,0-1 0 0 0,8-14 0 0 0,-10 15 0 0 0,-1 1 0 0 0,0-1 0 0 0,-1 0 0 0 0,0 0 0 0 0,0 0 0 0 0,0 0 0 0 0,-1-1 0 0 0,0 1 0 0 0,-1-9 0 0 0,-1-3 18 0 0,-1 0 0 0 0,-6-22 0 0 0,9 41 4 0 0,0 0 1 0 0,0-1-1 0 0,0 1 1 0 0,0 0-1 0 0,0-1 1 0 0,0 1-1 0 0,0-1 1 0 0,0 1-1 0 0,0 0 1 0 0,0-1 0 0 0,0 1-1 0 0,-1 0 1 0 0,1-1-1 0 0,0 1 1 0 0,0 0-1 0 0,0 0 1 0 0,-1-1-1 0 0,1 1 1 0 0,0 0-1 0 0,0-1 1 0 0,-1 1-1 0 0,1 0 1 0 0,0 0-1 0 0,0 0 1 0 0,-1-1-1 0 0,1 1 1 0 0,0 0 0 0 0,-1 0-1 0 0,0 0 1 0 0,-5 8-2 0 0,-5 24 29 0 0,10-27-14 0 0,-11 32 117 0 0,1-3 308 0 0,-12 60 0 0 0,21-83-391 0 0,1 0 0 0 0,0 1-1 0 0,1-1 1 0 0,1 1-1 0 0,-1-1 1 0 0,2 1-1 0 0,-1-1 1 0 0,2 0-1 0 0,4 17 1 0 0,-6-27-91 0 0,-1 0 0 0 0,0 0 0 0 0,1 1 0 0 0,-1-1 0 0 0,1 0 0 0 0,0 0 0 0 0,-1 1 0 0 0,1-1 0 0 0,0 0 0 0 0,0 0 0 0 0,-1 0 1 0 0,1 0-1 0 0,0 0 0 0 0,0 0 0 0 0,0 0 0 0 0,0-1 0 0 0,0 1 0 0 0,1 0 0 0 0,-1-1 0 0 0,0 1 0 0 0,0 0 0 0 0,0-1 0 0 0,1 1 0 0 0,-1-1 0 0 0,0 0 0 0 0,1 1 0 0 0,-1-1 0 0 0,0 0 1 0 0,1 0-1 0 0,-1 0 0 0 0,0 0 0 0 0,1 0 0 0 0,-1 0 0 0 0,0 0 0 0 0,1 0 0 0 0,-1-1 0 0 0,0 1 0 0 0,1-1 0 0 0,-1 1 0 0 0,0 0 0 0 0,0-1 0 0 0,0 0 0 0 0,2 0 0 0 0,2-2-341 0 0,1 0 0 0 0,-2-1-1 0 0,1 1 1 0 0,0-1 0 0 0,-1 0-1 0 0,1 0 1 0 0,-1-1-1 0 0,5-7 1 0 0,1-2 54 0 0,-2-2 0 0 0,0 1 1 0 0,-1-1-1 0 0,0 0 0 0 0,-2-1 0 0 0,0 0 0 0 0,0 1 1 0 0,-2-2-1 0 0,0 1 0 0 0,-1 0 0 0 0,-1 0 1 0 0,0-1-1 0 0,-3-23 0 0 0,-5-21 455 0 0,-2 1 0 0 0,-24-82 0 0 0,31 134-168 0 0,2 7 42 0 0,-1-1-37 0 0,0-1 1 0 0,1 0-1 0 0,-1 0 0 0 0,-1 1 1 0 0,1-1-1 0 0,-1 0 1 0 0,1 1-1 0 0,-1 0 0 0 0,0-1 1 0 0,0 1-1 0 0,-3-4 1 0 0,1 10-270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5.934"/>
    </inkml:context>
    <inkml:brush xml:id="br0">
      <inkml:brushProperty name="width" value="0.05" units="cm"/>
      <inkml:brushProperty name="height" value="0.05" units="cm"/>
    </inkml:brush>
  </inkml:definitions>
  <inkml:trace contextRef="#ctx0" brushRef="#br0">1707 778 10253 0 0,'-1'-3'201'0'0,"0"1"0"0"0,0-1 0 0 0,1 0-1 0 0,-1 0 1 0 0,1 0 0 0 0,0 1 0 0 0,0-1 0 0 0,0 0 0 0 0,0 0 0 0 0,0 0 0 0 0,1 1 0 0 0,-1-1-1 0 0,1 0 1 0 0,0 0 0 0 0,0 1 0 0 0,2-6 0 0 0,-1 6-161 0 0,-1 0 0 0 0,1 0 0 0 0,0 0 0 0 0,0 0 0 0 0,0 0-1 0 0,0 1 1 0 0,0-1 0 0 0,0 1 0 0 0,0-1 0 0 0,1 1 0 0 0,-1 0 0 0 0,1 0 0 0 0,-1 0 0 0 0,1 0 0 0 0,-1 0 0 0 0,1 1 0 0 0,-1-1 0 0 0,1 1-1 0 0,0-1 1 0 0,-1 1 0 0 0,1 0 0 0 0,-1 0 0 0 0,1 0 0 0 0,0 1 0 0 0,-1-1 0 0 0,4 1 0 0 0,-3 1-42 0 0,1-1-1 0 0,-1 1 1 0 0,1-1 0 0 0,-1 1-1 0 0,0 0 1 0 0,0 0 0 0 0,0 0-1 0 0,0 1 1 0 0,0-1 0 0 0,-1 1-1 0 0,1 0 1 0 0,-1-1 0 0 0,1 1 0 0 0,-1 0-1 0 0,0 0 1 0 0,0 1 0 0 0,-1-1-1 0 0,3 6 1 0 0,-2-3-16 0 0,0 0 0 0 0,0 0 0 0 0,-1 1 1 0 0,0-1-1 0 0,0 0 0 0 0,-1 0 0 0 0,1 1 0 0 0,-2-1 0 0 0,1 0 1 0 0,-1 0-1 0 0,1 1 0 0 0,-2-1 0 0 0,1 0 0 0 0,-1 0 0 0 0,0 0 1 0 0,0 0-1 0 0,0-1 0 0 0,-1 1 0 0 0,0 0 0 0 0,0-1 0 0 0,-1 0 1 0 0,1 0-1 0 0,-1 0 0 0 0,0 0 0 0 0,-1 0 0 0 0,1-1 0 0 0,-1 0 1 0 0,0 0-1 0 0,0 0 0 0 0,0 0 0 0 0,0-1 0 0 0,-1 0 0 0 0,1 0 0 0 0,-1-1 1 0 0,0 1-1 0 0,-11 2 0 0 0,16-5 19 0 0,0 0 0 0 0,1 1 0 0 0,-1-1 0 0 0,0 0 0 0 0,0 0 0 0 0,1 0 0 0 0,-1 0 0 0 0,0 0 0 0 0,0 0 0 0 0,1 0 0 0 0,-1 0 0 0 0,0 0 0 0 0,0 0 0 0 0,1 0 0 0 0,-1-1 0 0 0,0 1 0 0 0,1 0 0 0 0,-1 0 0 0 0,0-1 0 0 0,0 1 0 0 0,1 0 0 0 0,-1-1 0 0 0,1 1 0 0 0,-1-1 0 0 0,0 1 0 0 0,1-1 0 0 0,-1 1 0 0 0,1-1 0 0 0,-1 1 0 0 0,1-1 0 0 0,-1 0 0 0 0,1 1 0 0 0,0-1-1 0 0,-1 0 1 0 0,1 1 0 0 0,0-1 0 0 0,-1 0 0 0 0,1 1 0 0 0,0-1 0 0 0,0 0 0 0 0,0 0 0 0 0,0 1 0 0 0,0-1 0 0 0,0 0 0 0 0,0 0 0 0 0,0 0 0 0 0,0 1 0 0 0,0-1 0 0 0,0 0 0 0 0,0 1 0 0 0,1-3 0 0 0,-1 0-2 0 0,1-1 0 0 0,0 1-1 0 0,0-1 1 0 0,0 1 0 0 0,0 0-1 0 0,1-1 1 0 0,0 1 0 0 0,-1 0-1 0 0,5-5 1 0 0,3-1 28 0 0,0 0 1 0 0,1 1-1 0 0,0 0 0 0 0,0 0 1 0 0,1 1-1 0 0,0 1 0 0 0,0 0 1 0 0,0 0-1 0 0,1 1 0 0 0,0 1 1 0 0,0 0-1 0 0,0 1 0 0 0,1 0 1 0 0,-1 0-1 0 0,17 0 0 0 0,-27 3-8 0 0,0 0 0 0 0,0 0 0 0 0,0 0 0 0 0,0 0 0 0 0,0 0-1 0 0,0 1 1 0 0,0-1 0 0 0,0 0 0 0 0,0 1 0 0 0,0 0 0 0 0,0 0-1 0 0,0-1 1 0 0,0 1 0 0 0,-1 0 0 0 0,1 0 0 0 0,0 1 0 0 0,-1-1-1 0 0,1 0 1 0 0,-1 1 0 0 0,1-1 0 0 0,-1 0 0 0 0,0 1 0 0 0,1 0-1 0 0,0 2 1 0 0,1 2 21 0 0,-1-1 0 0 0,0 1 0 0 0,-1 0 0 0 0,1 0 0 0 0,-1 0 0 0 0,0 9 0 0 0,0-7-26 0 0,0-1-1 0 0,0 1 1 0 0,5 12-1 0 0,-6-19-31 0 0,0-1-1 0 0,0 0 1 0 0,0 1-1 0 0,0-1 1 0 0,1 1-1 0 0,-1-1 1 0 0,0 0-1 0 0,0 0 1 0 0,1 1-1 0 0,-1-1 1 0 0,0 0-1 0 0,1 1 1 0 0,-1-1-1 0 0,0 0 1 0 0,1 0-1 0 0,-1 0 1 0 0,0 1-1 0 0,1-1 1 0 0,-1 0-1 0 0,0 0 1 0 0,1 0-1 0 0,-1 0 1 0 0,1 0-1 0 0,-1 0 1 0 0,0 1-1 0 0,1-1 1 0 0,-1 0-1 0 0,0 0 1 0 0,1 0-1 0 0,0-1 1 0 0,15-5-941 0 0,9-14-793 0 0,2-6 1024 0 0,-1-2 1 0 0,-1 0 0 0 0,-1-2-1 0 0,-2 0 1 0 0,-1-2-1 0 0,30-62 1 0 0,-44 79 778 0 0,-2 0 0 0 0,0 0 0 0 0,0-1 0 0 0,-2 1 0 0 0,0-1 0 0 0,-1 0 0 0 0,0 0 0 0 0,-1-17 0 0 0,-2 21-28 0 0,0 0-1 0 0,-1-1 0 0 0,-1 1 1 0 0,1 1-1 0 0,-2-1 1 0 0,0 0-1 0 0,0 1 1 0 0,-1 0-1 0 0,0 0 1 0 0,-1 0-1 0 0,-13-17 1 0 0,6 10 8 0 0,-2 2 0 0 0,0-1 0 0 0,-1 2 0 0 0,-1 0 1 0 0,-21-14-1 0 0,0 3 53 0 0,-63-31-1 0 0,60 37 59 0 0,-1 3 1 0 0,-1 1-1 0 0,0 2 0 0 0,-1 2 0 0 0,-77-11 0 0 0,59 17 208 0 0,0 2 1 0 0,-1 3-1 0 0,-98 11 1 0 0,61 4 502 0 0,-148 40-1 0 0,-83 53 912 0 0,258-80-1078 0 0,-124 65 0 0 0,166-75-523 0 0,2 2 1 0 0,0 0 0 0 0,2 2 0 0 0,0 1-1 0 0,1 2 1 0 0,-33 37 0 0 0,48-47-86 0 0,1 1 0 0 0,0 0-1 0 0,1 0 1 0 0,0 1 0 0 0,2 0 0 0 0,0 1 0 0 0,0-1 0 0 0,2 1-1 0 0,0 1 1 0 0,1-1 0 0 0,1 1 0 0 0,0-1 0 0 0,1 1 0 0 0,1 0 0 0 0,1 0-1 0 0,1 0 1 0 0,0 0 0 0 0,1 0 0 0 0,1-1 0 0 0,1 1 0 0 0,1-1 0 0 0,0 0-1 0 0,1 0 1 0 0,0 0 0 0 0,2-1 0 0 0,0 0 0 0 0,1 0 0 0 0,0-1 0 0 0,18 22-1 0 0,-4-12 58 0 0,0-1-1 0 0,1-1 1 0 0,1-1-1 0 0,1-1 0 0 0,1-1 1 0 0,1-2-1 0 0,1 0 1 0 0,0-2-1 0 0,34 13 1 0 0,7-2 11 0 0,1-3 1 0 0,144 30 0 0 0,-116-38-96 0 0,1-4 0 0 0,1-5 0 0 0,149-7 0 0 0,-75-13-74 0 0,197-41-1 0 0,-70-14-171 0 0,-261 56 111 0 0,0-1-1 0 0,-1-3 1 0 0,-1-1-1 0 0,0-2 0 0 0,42-29 1 0 0,-68 39 23 0 0,0 0 0 0 0,0-1 0 0 0,-1-1 0 0 0,0 0 0 0 0,-1-1 1 0 0,0 0-1 0 0,-1-1 0 0 0,0 0 0 0 0,-1-1 0 0 0,0 0 0 0 0,-1 0 0 0 0,-1 0 0 0 0,0-1 1 0 0,-1 0-1 0 0,-1-1 0 0 0,-1 1 0 0 0,0-1 0 0 0,0 0 0 0 0,-2 0 0 0 0,0 0 0 0 0,-1-1 1 0 0,-2-30-1 0 0,-1 21-16 0 0,-2 1 0 0 0,0-1 0 0 0,-2 1-1 0 0,-1 0 1 0 0,-1 0 0 0 0,-1 1 0 0 0,-1 0 0 0 0,-1 1 0 0 0,-1 0 0 0 0,-1 1 0 0 0,-1 0 0 0 0,-1 1 0 0 0,-1 0 0 0 0,-27-26 0 0 0,16 21 20 0 0,-1 1-1 0 0,-2 2 1 0 0,0 0 0 0 0,-1 2 0 0 0,-1 1-1 0 0,-1 2 1 0 0,-1 1 0 0 0,0 2 0 0 0,-52-16 0 0 0,10 12-404 0 0,0 3 1 0 0,-1 3-1 0 0,0 4 1 0 0,-1 3 0 0 0,-155 8-1 0 0,47 9-917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2.605"/>
    </inkml:context>
    <inkml:brush xml:id="br0">
      <inkml:brushProperty name="width" value="0.05" units="cm"/>
      <inkml:brushProperty name="height" value="0.05" units="cm"/>
    </inkml:brush>
  </inkml:definitions>
  <inkml:trace contextRef="#ctx0" brushRef="#br0">205 474 9029 0 0,'0'0'1315'0'0,"-1"-6"-756"0"0,0-1-294 0 0,-1-4-27 0 0,2-1 3377 0 0,5-2-3273 0 0,17-39-63 0 0,-17 40 162 0 0,8-12-355 0 0,43-80-47 0 0,-46 86 16 0 0,-1 0 0 0 0,11-30-1 0 0,-19 43-7 0 0,0 1-1 0 0,0-1 1 0 0,0 0 0 0 0,-1 0-1 0 0,0 1 1 0 0,0-1-1 0 0,0 0 1 0 0,-1 0-1 0 0,-1-6 1 0 0,1 8-23 0 0,1 0 0 0 0,-1 1 1 0 0,0-1-1 0 0,-1 0 1 0 0,1 1-1 0 0,0-1 1 0 0,-1 1-1 0 0,0 0 0 0 0,0 0 1 0 0,0-1-1 0 0,0 1 1 0 0,-1 0-1 0 0,1 1 1 0 0,-1-1-1 0 0,1 0 0 0 0,-1 1 1 0 0,-5-4-1 0 0,3 4-15 0 0,1-1 1 0 0,-1 1-1 0 0,0 0 0 0 0,0 1 0 0 0,0-1 0 0 0,0 1 0 0 0,0 0 1 0 0,0 0-1 0 0,0 1 0 0 0,0-1 0 0 0,-9 1 0 0 0,3 1-17 0 0,1 1 0 0 0,-1-1 0 0 0,0 2-1 0 0,0-1 1 0 0,1 1 0 0 0,-1 1 0 0 0,1 0-1 0 0,0 1 1 0 0,0 0 0 0 0,1 0-1 0 0,-13 9 1 0 0,11-5-31 0 0,1-1-1 0 0,0 1 1 0 0,1 1-1 0 0,0 0 0 0 0,0 0 1 0 0,1 1-1 0 0,-12 21 1 0 0,17-28 38 0 0,1 1 1 0 0,1-1-1 0 0,-1 1 1 0 0,0 0 0 0 0,1 0-1 0 0,0 0 1 0 0,0 0-1 0 0,1 0 1 0 0,-1 0-1 0 0,1 0 1 0 0,0 0-1 0 0,0 0 1 0 0,1 0-1 0 0,-1 0 1 0 0,1 0 0 0 0,1-1-1 0 0,-1 1 1 0 0,0 0-1 0 0,1 0 1 0 0,0-1-1 0 0,0 1 1 0 0,1-1-1 0 0,3 7 1 0 0,4 3 51 0 0,1-1 0 0 0,0 0 1 0 0,1-1-1 0 0,0 0 0 0 0,1-1 1 0 0,15 10-1 0 0,91 54 160 0 0,-74-49-165 0 0,81 36 71 0 0,-18-10-73 0 0,-83-38-22 0 0,-10-7-21 0 0,0 2 0 0 0,0 0 0 0 0,22 18 0 0 0,-34-24 2 0 0,1 0 1 0 0,-1 0-1 0 0,0 0 1 0 0,-1 1 0 0 0,1-1-1 0 0,0 1 1 0 0,-1 0-1 0 0,0-1 1 0 0,0 1 0 0 0,0 0-1 0 0,0 0 1 0 0,-1 1-1 0 0,0-1 1 0 0,0 0 0 0 0,0 0-1 0 0,0 1 1 0 0,0-1-1 0 0,-1 0 1 0 0,0 7 0 0 0,-1-6 1 0 0,0-1 1 0 0,0 1-1 0 0,-1-1 1 0 0,0 1-1 0 0,1-1 1 0 0,-2 1-1 0 0,1-1 1 0 0,0 0 0 0 0,-1 0-1 0 0,0 0 1 0 0,0-1-1 0 0,0 1 1 0 0,0-1-1 0 0,0 1 1 0 0,-1-1-1 0 0,0 0 1 0 0,0 0-1 0 0,0-1 1 0 0,-6 4 0 0 0,-6 3 10 0 0,0 0 1 0 0,-1-1 0 0 0,-29 9 0 0 0,13-6 15 0 0,0-1-1 0 0,-1-2 0 0 0,0-2 0 0 0,-1 0 0 0 0,-36 0 1 0 0,67-6-50 0 0,-1 0 1 0 0,0 0-1 0 0,1-1 1 0 0,-1 1-1 0 0,0-1 1 0 0,1 0 0 0 0,-1-1-1 0 0,1 1 1 0 0,-1-1-1 0 0,1 1 1 0 0,0-1-1 0 0,0-1 1 0 0,0 1 0 0 0,0-1-1 0 0,0 1 1 0 0,0-1-1 0 0,1 0 1 0 0,-1 0-1 0 0,1-1 1 0 0,0 1-1 0 0,0-1 1 0 0,-3-3 0 0 0,2-1-65 0 0,0 0 0 0 0,1 0 0 0 0,0 0 0 0 0,0 0 1 0 0,0 0-1 0 0,1 0 0 0 0,1-1 0 0 0,-1 1 0 0 0,1-1 1 0 0,1-17-1 0 0,0 16-4 0 0,0 1 0 0 0,1-1 0 0 0,1 0 0 0 0,-1 1 0 0 0,2-1 0 0 0,3-11 0 0 0,-5 17-8 0 0,1 1 0 0 0,0-1 0 0 0,-1 1 0 0 0,1-1 0 0 0,0 1 0 0 0,1-1 0 0 0,-1 1 0 0 0,1 0 0 0 0,-1 0 0 0 0,1 0 0 0 0,0 1 0 0 0,0-1 0 0 0,0 1 0 0 0,0-1 0 0 0,1 1 0 0 0,-1 0 0 0 0,5-2 0 0 0,-7 4-8 0 0,0 0 1 0 0,-1-1-1 0 0,1 1 1 0 0,-1 0 0 0 0,1 0-1 0 0,0 0 1 0 0,-1 0-1 0 0,1 0 1 0 0,0 0 0 0 0,-1 0-1 0 0,1 0 1 0 0,-1 0-1 0 0,1 0 1 0 0,0 0-1 0 0,-1 0 1 0 0,1 1 0 0 0,0-1-1 0 0,-1 0 1 0 0,1 0-1 0 0,-1 1 1 0 0,1-1-1 0 0,-1 0 1 0 0,1 1 0 0 0,-1-1-1 0 0,1 0 1 0 0,-1 1-1 0 0,1-1 1 0 0,-1 1 0 0 0,1-1-1 0 0,-1 1 1 0 0,0-1-1 0 0,1 1 1 0 0,-1-1-1 0 0,0 1 1 0 0,1 1 0 0 0,0-2-30 0 0,0 7-1369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0.979"/>
    </inkml:context>
    <inkml:brush xml:id="br0">
      <inkml:brushProperty name="width" value="0.05" units="cm"/>
      <inkml:brushProperty name="height" value="0.05" units="cm"/>
    </inkml:brush>
  </inkml:definitions>
  <inkml:trace contextRef="#ctx0" brushRef="#br0">314 386 12241 0 0,'-2'-1'1'0'0,"0"0"80"0"0,1 0 1 0 0,-1 1-1 0 0,1-1 0 0 0,-1 0 1 0 0,1 0-1 0 0,-1 0 1 0 0,1-1-1 0 0,-1 1 0 0 0,1 0 1 0 0,0-1-1 0 0,0 1 1 0 0,-1-1-1 0 0,1 1 1 0 0,0-1-1 0 0,1 1 0 0 0,-1-1 1 0 0,0 1-1 0 0,-1-4 1 0 0,-3-12 1991 0 0,5 17-2047 0 0,-1 0 0 0 0,1-1-1 0 0,0 1 1 0 0,0 0 0 0 0,0-1 0 0 0,-1 1 0 0 0,1 0-1 0 0,0-1 1 0 0,-1 1 0 0 0,1 0 0 0 0,0 0 0 0 0,0-1-1 0 0,-1 1 1 0 0,1 0 0 0 0,0 0 0 0 0,-1-1 0 0 0,1 1-1 0 0,0 0 1 0 0,-1 0 0 0 0,1 0 0 0 0,-1 0 0 0 0,1 0 0 0 0,0 0-1 0 0,-1 0 1 0 0,1 0 0 0 0,-1 0 0 0 0,1 0 0 0 0,0 0-1 0 0,-1 0 1 0 0,1 0 0 0 0,0 0 0 0 0,-1 0 0 0 0,1 0-1 0 0,-1 0 1 0 0,1 0 0 0 0,-1 1 0 0 0,-20 10 275 0 0,1 1 0 0 0,0 1 0 0 0,1 1 0 0 0,1 0 0 0 0,0 2 0 0 0,1 0 0 0 0,0 0 1 0 0,2 2-1 0 0,0 0 0 0 0,1 1 0 0 0,-13 23 0 0 0,24-38-276 0 0,1 0 1 0 0,0 0 0 0 0,1 1-1 0 0,-1-1 1 0 0,1 0-1 0 0,-1 1 1 0 0,1-1 0 0 0,1 1-1 0 0,-1-1 1 0 0,1 1-1 0 0,0-1 1 0 0,0 1 0 0 0,0 0-1 0 0,0-1 1 0 0,1 1-1 0 0,1 4 1 0 0,-1-6-16 0 0,0 1 0 0 0,1-1 0 0 0,0 1-1 0 0,0-1 1 0 0,0 0 0 0 0,0 0 0 0 0,0 1 0 0 0,1-2 0 0 0,-1 1 0 0 0,1 0 0 0 0,0 0 0 0 0,0-1-1 0 0,0 0 1 0 0,0 1 0 0 0,0-1 0 0 0,1 0 0 0 0,-1-1 0 0 0,0 1 0 0 0,6 1 0 0 0,7 2-8 0 0,0 0 0 0 0,1-1 0 0 0,-1-1 0 0 0,1 0 0 0 0,0-1 1 0 0,0-1-1 0 0,0-1 0 0 0,20-2 0 0 0,-16 0-117 0 0,0-1 0 0 0,1-1 1 0 0,-1-1-1 0 0,-1 0 0 0 0,1-2 0 0 0,20-9 1 0 0,-38 14 91 0 0,0 1 1 0 0,0-1 0 0 0,0 1 0 0 0,0-1-1 0 0,0 0 1 0 0,0 0 0 0 0,0-1 0 0 0,0 1 0 0 0,-1 0-1 0 0,0-1 1 0 0,1 0 0 0 0,-1 0 0 0 0,0 1 0 0 0,0-1-1 0 0,0 0 1 0 0,-1-1 0 0 0,1 1 0 0 0,1-5 0 0 0,-2 5 15 0 0,-1 0 1 0 0,0-1 0 0 0,0 1-1 0 0,0 0 1 0 0,0-1 0 0 0,0 1 0 0 0,-1 0-1 0 0,1-1 1 0 0,-1 1 0 0 0,0 0 0 0 0,0 0-1 0 0,0 0 1 0 0,-1 0 0 0 0,1 0 0 0 0,-1 0-1 0 0,1 0 1 0 0,-1 0 0 0 0,0 0-1 0 0,-4-3 1 0 0,-33-38-51 0 0,-2 1 0 0 0,-80-61-1 0 0,-18-18-45 0 0,128 111 92 0 0,-11-10-10 0 0,-19-26-1 0 0,35 40 8 0 0,1 0 0 0 0,0 0 0 0 0,1 0-1 0 0,0-1 1 0 0,0 0 0 0 0,1 0-1 0 0,0 0 1 0 0,-4-13 0 0 0,7 19 5 0 0,0 0 1 0 0,-1 0-1 0 0,1 0 0 0 0,0 0 1 0 0,0 0-1 0 0,0 0 1 0 0,0 0-1 0 0,0 0 0 0 0,1 0 1 0 0,-1 0-1 0 0,0 0 1 0 0,1 0-1 0 0,0 0 1 0 0,-1 0-1 0 0,1 0 0 0 0,0 0 1 0 0,0 0-1 0 0,0 1 1 0 0,2-3-1 0 0,-1 2-2 0 0,0 0 0 0 0,0 0 0 0 0,1 0 1 0 0,-1 0-1 0 0,1 0 0 0 0,-1 1 0 0 0,1-1 0 0 0,0 1 0 0 0,0 0 0 0 0,-1-1 0 0 0,6 0 1 0 0,3 0-8 0 0,0 0 1 0 0,0 0-1 0 0,1 1 1 0 0,-1 0-1 0 0,21 3 1 0 0,-9 0 17 0 0,0 1 0 0 0,0 1 0 0 0,-1 1-1 0 0,1 0 1 0 0,-1 2 0 0 0,42 20 0 0 0,-55-22 5 0 0,0 0 1 0 0,0 1-1 0 0,0 0 0 0 0,-1 1 1 0 0,0-1-1 0 0,0 2 1 0 0,11 12-1 0 0,-15-14 5 0 0,0 0 0 0 0,0 0 0 0 0,-1 0 0 0 0,0 0 0 0 0,0 1 0 0 0,0-1 0 0 0,-1 1 0 0 0,0 0 0 0 0,0 0 0 0 0,0-1 0 0 0,-1 1 0 0 0,0 11 0 0 0,-1-10 14 0 0,0 0 0 0 0,-1 0 1 0 0,0 0-1 0 0,0 0 0 0 0,-1-1 0 0 0,0 1 0 0 0,0 0 0 0 0,-1-1 1 0 0,0 1-1 0 0,0-1 0 0 0,-7 11 0 0 0,-4 3 43 0 0,-1-1 0 0 0,-23 24 0 0 0,18-21-521 0 0,-18 25-1 0 0,28-20-1033 0 0,6-15-4045 0 0,10-16 4030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3.606"/>
    </inkml:context>
    <inkml:brush xml:id="br0">
      <inkml:brushProperty name="width" value="0.05" units="cm"/>
      <inkml:brushProperty name="height" value="0.05" units="cm"/>
    </inkml:brush>
  </inkml:definitions>
  <inkml:trace contextRef="#ctx0" brushRef="#br0">161 300 10013 0 0,'-18'-14'201'0'0,"15"11"-74"0"0,0 0 1 0 0,-1 0-1 0 0,1 1 0 0 0,-1-1 1 0 0,0 1-1 0 0,1 0 0 0 0,-1 0 0 0 0,-8-2 1 0 0,-8-4 542 0 0,13 6-129 0 0,0-1 1 0 0,0 1-1 0 0,-1 0 0 0 0,1 1 0 0 0,-15-2 0 0 0,14 0 327 0 0,7 4-696 0 0,-1 15-118 0 0,-3 17 437 0 0,-3 47 1 0 0,7-68-384 0 0,2 0 0 0 0,-1 0 0 0 0,2 0 0 0 0,0 0 0 0 0,0 0 0 0 0,1 0 0 0 0,6 16 0 0 0,-8-25-88 0 0,0 1 0 0 0,1 0 0 0 0,0-1 0 0 0,-1 1 0 0 0,1-1 0 0 0,1 0 0 0 0,-1 0 0 0 0,0 1 0 0 0,1-1 0 0 0,0-1 0 0 0,-1 1 1 0 0,1 0-1 0 0,0-1 0 0 0,0 1 0 0 0,1-1 0 0 0,-1 0 0 0 0,0 0 0 0 0,1 0 0 0 0,-1-1 0 0 0,1 1 0 0 0,0-1 0 0 0,0 0 0 0 0,-1 0 0 0 0,1 0 0 0 0,0-1 1 0 0,0 1-1 0 0,0-1 0 0 0,7 0 0 0 0,-1-1-68 0 0,1 0 0 0 0,-1-1 1 0 0,0-1-1 0 0,0 0 0 0 0,0 0 1 0 0,0-1-1 0 0,0 0 1 0 0,-1-1-1 0 0,1 0 0 0 0,-1 0 1 0 0,10-8-1 0 0,-11 7-26 0 0,-1 0-1 0 0,1 0 1 0 0,-1-1-1 0 0,0 0 1 0 0,-1 0-1 0 0,0-1 1 0 0,0 0-1 0 0,0 0 1 0 0,-1 0 0 0 0,-1-1-1 0 0,1 1 1 0 0,3-13-1 0 0,-7 17 49 0 0,0 0 1 0 0,-1-1-1 0 0,0 1 0 0 0,0-1 0 0 0,0 1 0 0 0,0-1 1 0 0,-1 1-1 0 0,0 0 0 0 0,0-1 0 0 0,0 1 1 0 0,0 0-1 0 0,-1 0 0 0 0,1 0 0 0 0,-1 0 0 0 0,0 0 1 0 0,-1 0-1 0 0,1 0 0 0 0,-1 0 0 0 0,1 1 0 0 0,-1 0 1 0 0,-5-6-1 0 0,0 1 8 0 0,-1-1 0 0 0,0 1 0 0 0,-1 1 1 0 0,1 0-1 0 0,-1 0 0 0 0,-21-10 0 0 0,23 14 10 0 0,-1-1-1 0 0,0 1 1 0 0,0 1 0 0 0,-1 0-1 0 0,1 0 1 0 0,0 0-1 0 0,-1 2 1 0 0,1-1 0 0 0,-1 1-1 0 0,1 0 1 0 0,-1 1-1 0 0,1 0 1 0 0,-1 1-1 0 0,1 0 1 0 0,0 0 0 0 0,0 1-1 0 0,-10 4 1 0 0,18-7 5 0 0,0 0 0 0 0,0 1 0 0 0,0-1 0 0 0,0 1-1 0 0,0 0 1 0 0,0-1 0 0 0,1 1 0 0 0,-1 0 0 0 0,0-1 0 0 0,0 1 0 0 0,0 0 0 0 0,1 0 0 0 0,-1 0 0 0 0,0-1 0 0 0,1 1-1 0 0,-1 0 1 0 0,1 0 0 0 0,-1 0 0 0 0,1 0 0 0 0,-1 0 0 0 0,1 0 0 0 0,0 0 0 0 0,0 1 0 0 0,-1-1 0 0 0,1 0 0 0 0,0 0 0 0 0,0 0-1 0 0,0 0 1 0 0,0 0 0 0 0,0 0 0 0 0,0 0 0 0 0,1 2 0 0 0,0-1 3 0 0,-1-1 1 0 0,1 0-1 0 0,0 0 0 0 0,-1 0 1 0 0,1 0-1 0 0,0 0 0 0 0,0 0 1 0 0,0 0-1 0 0,0 0 0 0 0,0 0 1 0 0,0-1-1 0 0,0 1 0 0 0,0 0 0 0 0,0-1 1 0 0,1 1-1 0 0,-1 0 0 0 0,0-1 1 0 0,0 1-1 0 0,1-1 0 0 0,-1 0 1 0 0,0 1-1 0 0,1-1 0 0 0,-1 0 1 0 0,0 0-1 0 0,0 0 0 0 0,1 0 1 0 0,-1 0-1 0 0,2 0 0 0 0,9-3 57 0 0,0 1 1 0 0,0-1-1 0 0,0-1 0 0 0,-1 0 1 0 0,1-1-1 0 0,-1 0 1 0 0,0-1-1 0 0,0 0 0 0 0,-1 0 1 0 0,10-9-1 0 0,-8 7-69 0 0,0 0 0 0 0,0 0 0 0 0,1 1 0 0 0,0 1 0 0 0,0 0 0 0 0,1 1 0 0 0,14-4 0 0 0,-17 7 4 0 0,0 1 1 0 0,1 0-1 0 0,-1 0 1 0 0,1 1-1 0 0,-1 0 1 0 0,1 1-1 0 0,-1 0 1 0 0,0 1-1 0 0,1 1 1 0 0,-1 0-1 0 0,0 0 1 0 0,0 1-1 0 0,-1 0 1 0 0,1 1-1 0 0,-1 0 1 0 0,0 1-1 0 0,0 0 1 0 0,-1 0-1 0 0,0 1 1 0 0,0 0-1 0 0,0 1 1 0 0,-1 0-1 0 0,11 14 1 0 0,-16-18 28 0 0,0 1 1 0 0,-1 0-1 0 0,1 0 0 0 0,-1 0 1 0 0,0 0-1 0 0,0 0 1 0 0,-1 1-1 0 0,1-1 0 0 0,-1 0 1 0 0,-1 1-1 0 0,1 10 0 0 0,0-14-1 0 0,-1 0 0 0 0,0 1 0 0 0,-1-1 0 0 0,1 0-1 0 0,0 1 1 0 0,-1-1 0 0 0,1 0 0 0 0,-1 0 0 0 0,0 0-1 0 0,0 1 1 0 0,0-1 0 0 0,0 0 0 0 0,0 0 0 0 0,0 0-1 0 0,0-1 1 0 0,-1 1 0 0 0,1 0 0 0 0,-1 0-1 0 0,1-1 1 0 0,-1 1 0 0 0,0 0 0 0 0,1-1 0 0 0,-1 0-1 0 0,0 1 1 0 0,0-1 0 0 0,0 0 0 0 0,0 0 0 0 0,0 0-1 0 0,0-1 1 0 0,-4 2 0 0 0,-3 0 9 0 0,7-1-16 0 0,-1 0 0 0 0,0 0 0 0 0,0-1 1 0 0,1 1-1 0 0,-1-1 0 0 0,0 0 0 0 0,-5 0 1 0 0,8 0-12 0 0,0 0 0 0 0,-1 0 0 0 0,1 0 0 0 0,-1 0 0 0 0,1 0-1 0 0,0 0 1 0 0,-1-1 0 0 0,1 1 0 0 0,0 0 0 0 0,-1 0 0 0 0,1 0 0 0 0,0-1 0 0 0,0 1 0 0 0,-1 0 0 0 0,1 0 0 0 0,0-1 0 0 0,0 1 0 0 0,-1 0 0 0 0,1-1 0 0 0,0 1 0 0 0,0 0 0 0 0,0-1 0 0 0,0 1 0 0 0,-1-1 0 0 0,3-16 36 0 0,33-82-91 0 0,58-116 0 0 0,-93 213 56 0 0,4-5-9 0 0,0 0 0 0 0,0 1 0 0 0,8-11 0 0 0,-11 16 7 0 0,-1 0 0 0 0,0 1 0 0 0,1-1 1 0 0,-1 0-1 0 0,1 1 0 0 0,-1-1 0 0 0,1 1 1 0 0,-1-1-1 0 0,1 1 0 0 0,0-1 0 0 0,-1 1 0 0 0,1-1 1 0 0,0 1-1 0 0,-1-1 0 0 0,1 1 0 0 0,0 0 1 0 0,0-1-1 0 0,-1 1 0 0 0,1 0 0 0 0,0 0 0 0 0,0 0 1 0 0,-1-1-1 0 0,1 1 0 0 0,0 0 0 0 0,0 0 1 0 0,0 0-1 0 0,-1 0 0 0 0,1 1 0 0 0,0-1 0 0 0,0 0 1 0 0,-1 0-1 0 0,1 0 0 0 0,0 1 0 0 0,0-1 1 0 0,-1 0-1 0 0,1 0 0 0 0,0 1 0 0 0,-1-1 0 0 0,1 1 1 0 0,0-1-1 0 0,-1 1 0 0 0,1-1 0 0 0,0 1 1 0 0,-1-1-1 0 0,1 1 0 0 0,-1 0 0 0 0,1-1 0 0 0,-1 2 1 0 0,16 24 117 0 0,-1 2-1 0 0,-1-1 1 0 0,18 57 0 0 0,-19-47-68 0 0,31 61-1 0 0,-42-94-116 0 0,17 25-364 0 0,-19-27 317 0 0,1-1 0 0 0,0 0 0 0 0,0 0 0 0 0,0 0-1 0 0,0 0 1 0 0,0 1 0 0 0,0-1 0 0 0,1-1 0 0 0,-1 1-1 0 0,0 0 1 0 0,1 0 0 0 0,-1 0 0 0 0,0-1 0 0 0,1 1-1 0 0,-1-1 1 0 0,1 1 0 0 0,2 0 0 0 0,-2-3-267 0 0,-1 1 1 0 0,1-1-1 0 0,0 0 0 0 0,0 0 1 0 0,-1 0-1 0 0,1 0 0 0 0,-1 0 1 0 0,0 0-1 0 0,0 0 1 0 0,1-1-1 0 0,-1 1 0 0 0,1-5 1 0 0,21-93-4196 0 0,-19 73 4286 0 0,1-51 0 0 0,-4 57 773 0 0,0 13-98 0 0,-1 0 0 0 0,0 0 0 0 0,0 1-1 0 0,-1-1 1 0 0,0 0 0 0 0,0 0 0 0 0,0 1 0 0 0,-1-1 0 0 0,-3-8 0 0 0,4 16-342 0 0,1 0 1 0 0,0 0 0 0 0,0-1 0 0 0,0 1 0 0 0,0 0 0 0 0,0 0 0 0 0,0-1 0 0 0,0 1 0 0 0,0 0 0 0 0,0 0 0 0 0,0 0-1 0 0,-1-1 1 0 0,1 1 0 0 0,0 0 0 0 0,0 0 0 0 0,0 0 0 0 0,0-1 0 0 0,-1 1 0 0 0,1 0 0 0 0,0 0 0 0 0,0 0-1 0 0,0 0 1 0 0,-1-1 0 0 0,1 1 0 0 0,0 0 0 0 0,0 0 0 0 0,-1 0 0 0 0,1 0 0 0 0,0 0 0 0 0,0 0 0 0 0,-1 0-1 0 0,1 0 1 0 0,0 0 0 0 0,0 0 0 0 0,-1 0 0 0 0,1 0 0 0 0,0 0 0 0 0,0 0 0 0 0,-1 0 0 0 0,1 0 0 0 0,-5 11 872 0 0,1 19 100 0 0,5-12-826 0 0,1 1 1 0 0,1-1-1 0 0,0-1 0 0 0,2 1 0 0 0,0 0 0 0 0,1-1 1 0 0,0 0-1 0 0,11 19 0 0 0,-10-22-1194 0 0,-6-11-636 0 0,-4-11-2728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3.946"/>
    </inkml:context>
    <inkml:brush xml:id="br0">
      <inkml:brushProperty name="width" value="0.05" units="cm"/>
      <inkml:brushProperty name="height" value="0.05" units="cm"/>
    </inkml:brush>
  </inkml:definitions>
  <inkml:trace contextRef="#ctx0" brushRef="#br0">41 114 8961 0 0,'-23'-90'879'0'0,"22"88"-757"0"0,0 0 1 0 0,1 0 0 0 0,-1-1-1 0 0,0 1 1 0 0,-1 0 0 0 0,1 0-1 0 0,0 0 1 0 0,-1 0 0 0 0,-1-2-1 0 0,3 4-105 0 0,0 0 0 0 0,0 0-1 0 0,0 0 1 0 0,0 0-1 0 0,-1 0 1 0 0,1 0-1 0 0,0-1 1 0 0,0 1 0 0 0,0 0-1 0 0,0 0 1 0 0,0 0-1 0 0,0 0 1 0 0,0 0 0 0 0,-1 0-1 0 0,1 0 1 0 0,0 0-1 0 0,0 0 1 0 0,0 0 0 0 0,0 0-1 0 0,0 0 1 0 0,0 0-1 0 0,0 0 1 0 0,-1 0-1 0 0,1 0 1 0 0,0 0 0 0 0,0 0-1 0 0,0 0 1 0 0,0 0-1 0 0,0 0 1 0 0,0 0 0 0 0,0 0-1 0 0,-1 0 1 0 0,1 0-1 0 0,0 1 1 0 0,0-1-1 0 0,0 0 1 0 0,0 0 0 0 0,0 0-1 0 0,0 0 1 0 0,0 0-1 0 0,0 0 1 0 0,0 0 0 0 0,0 0-1 0 0,-1 0 1 0 0,1 0-1 0 0,0 1 1 0 0,0-1-1 0 0,0 0 1 0 0,0 0 0 0 0,0 0-1 0 0,0 0 1 0 0,0 16 218 0 0,1-6-588 0 0,0-1 1 0 0,1 0-1 0 0,0 0 0 0 0,1 0 0 0 0,0 0 0 0 0,0 0 0 0 0,5 9 0 0 0,2-2-691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24.291"/>
    </inkml:context>
    <inkml:brush xml:id="br0">
      <inkml:brushProperty name="width" value="0.05" units="cm"/>
      <inkml:brushProperty name="height" value="0.05" units="cm"/>
    </inkml:brush>
  </inkml:definitions>
  <inkml:trace contextRef="#ctx0" brushRef="#br0">108 237 9197 0 0,'-5'-15'5206'0'0,"0"-15"-3940"0"0,11-37-500 0 0,-4 53-657 0 0,0 0-1 0 0,-1-1 0 0 0,0 1 1 0 0,-2 0-1 0 0,1 0 0 0 0,-5-22 1 0 0,5 36-108 0 0,0 0 1 0 0,0 0 0 0 0,0-1 0 0 0,0 1 0 0 0,0 0 0 0 0,0 0 0 0 0,0 0 0 0 0,0-1 0 0 0,0 1 0 0 0,-1 0-1 0 0,1 0 1 0 0,0 0 0 0 0,0 0 0 0 0,0 0 0 0 0,0-1 0 0 0,0 1 0 0 0,0 0 0 0 0,-1 0 0 0 0,1 0-1 0 0,0 0 1 0 0,0 0 0 0 0,0 0 0 0 0,0 0 0 0 0,-1-1 0 0 0,1 1 0 0 0,0 0 0 0 0,0 0 0 0 0,0 0 0 0 0,0 0-1 0 0,-1 0 1 0 0,1 0 0 0 0,0 0 0 0 0,0 0 0 0 0,0 0 0 0 0,-1 0 0 0 0,1 0 0 0 0,0 0 0 0 0,0 0-1 0 0,0 0 1 0 0,-1 0 0 0 0,1 0 0 0 0,0 0 0 0 0,0 1 0 0 0,-10 6 30 0 0,-6 11-6 0 0,16-18-26 0 0,-10 13 45 0 0,1 1-1 0 0,0 0 1 0 0,2 0 0 0 0,-1 1-1 0 0,-9 31 1 0 0,14-38-32 0 0,1 1 0 0 0,0 0 0 0 0,0 0 0 0 0,1 1 0 0 0,0-1 0 0 0,1 0 0 0 0,0 0 1 0 0,0 1-1 0 0,1-1 0 0 0,0 0 0 0 0,1 0 0 0 0,3 10 0 0 0,-4-15-12 0 0,1 0 1 0 0,0 0-1 0 0,0 0 0 0 0,0 0 1 0 0,0-1-1 0 0,1 1 0 0 0,0-1 1 0 0,-1 1-1 0 0,1-1 1 0 0,1 0-1 0 0,-1 0 0 0 0,0 0 1 0 0,1-1-1 0 0,5 4 0 0 0,-7-4-3 0 0,0-1 0 0 0,0 0-1 0 0,0 0 1 0 0,1-1 0 0 0,-1 1-1 0 0,0 0 1 0 0,0-1 0 0 0,1 1 0 0 0,-1-1-1 0 0,0 0 1 0 0,1 0 0 0 0,-1 0-1 0 0,0 0 1 0 0,1 0 0 0 0,-1 0-1 0 0,0-1 1 0 0,0 1 0 0 0,1-1-1 0 0,-1 0 1 0 0,0 1 0 0 0,0-1-1 0 0,0 0 1 0 0,0 0 0 0 0,1 0 0 0 0,-2-1-1 0 0,1 1 1 0 0,0 0 0 0 0,3-3-1 0 0,8-9-68 0 0,3-1 7 0 0,0-2 0 0 0,22-28 0 0 0,-34 39 65 0 0,0-1-1 0 0,-1 1 0 0 0,0-1 0 0 0,0 1 0 0 0,-1-1 1 0 0,1 0-1 0 0,-1 0 0 0 0,-1 0 0 0 0,1 0 0 0 0,-1 0 1 0 0,0-1-1 0 0,0 1 0 0 0,-1-13 0 0 0,-1 7 46 0 0,0-1 0 0 0,-2 0 0 0 0,0 1 0 0 0,-5-16 0 0 0,4 55-18 0 0,4-7 198 0 0,1-1-1 0 0,1 1 1 0 0,1-1 0 0 0,1 0-1 0 0,1 0 1 0 0,0-1-1 0 0,1 1 1 0 0,16 32-1 0 0,-20-48-195 0 0,0 0 0 0 0,-1 0 0 0 0,1-1 0 0 0,0 1 0 0 0,0 0-1 0 0,1-1 1 0 0,-1 0 0 0 0,0 1 0 0 0,1-1 0 0 0,0 0-1 0 0,-1 0 1 0 0,1-1 0 0 0,5 3 0 0 0,-7-3-1 0 0,1-1 0 0 0,-1 0 0 0 0,1 1-1 0 0,0-1 1 0 0,-1 0 0 0 0,1 0 0 0 0,-1 0 0 0 0,1 0 0 0 0,0-1 0 0 0,-1 1 0 0 0,1 0 0 0 0,-1-1 0 0 0,1 1-1 0 0,-1-1 1 0 0,1 1 0 0 0,-1-1 0 0 0,1 0 0 0 0,-1 1 0 0 0,0-1 0 0 0,1 0 0 0 0,-1 0 0 0 0,0 0 0 0 0,0 0-1 0 0,1 0 1 0 0,-1-1 0 0 0,0 1 0 0 0,0 0 0 0 0,1-2 0 0 0,38-55 343 0 0,-32 43-785 0 0,2 1 1 0 0,0-1-1 0 0,1 2 1 0 0,21-22-1 0 0,-30 32-251 0 0,-7 6-1735 0 0,-5 5 804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3.852"/>
    </inkml:context>
    <inkml:brush xml:id="br0">
      <inkml:brushProperty name="width" value="0.05" units="cm"/>
      <inkml:brushProperty name="height" value="0.05" units="cm"/>
    </inkml:brush>
  </inkml:definitions>
  <inkml:trace contextRef="#ctx0" brushRef="#br0">16 96 8661 0 0,'0'0'184'0'0,"1"-4"-4"0"0,2-12 59 0 0,-3 12 2407 0 0,1 0-2110 0 0,3-13-11 0 0,-2 13 1741 0 0,0-1-2097 0 0,14-34 114 0 0,-14 36-145 0 0,-5 11-29 0 0,-6 23-2 0 0,7-23 91 0 0,-3 15-98 0 0,-13 75 7 0 0,15-80 20 0 0,0 0 1 0 0,0 36 0 0 0,3-25 31 0 0,-1-25 176 0 0,2 13-273 0 0,0 65-153 0 0,9-53-65 0 0,-1 0 89 0 0,53 140-484 0 0,-58-158-86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4.897"/>
    </inkml:context>
    <inkml:brush xml:id="br0">
      <inkml:brushProperty name="width" value="0.05" units="cm"/>
      <inkml:brushProperty name="height" value="0.05" units="cm"/>
    </inkml:brush>
  </inkml:definitions>
  <inkml:trace contextRef="#ctx0" brushRef="#br0">134 659 8297 0 0,'0'0'122'0'0,"1"-9"95"0"0,0-24 116 0 0,-1 25 3947 0 0,8-9-3458 0 0,23-52-19 0 0,-23 51 1771 0 0,4-9-2113 0 0,39-85-68 0 0,-44 98-256 0 0,-1-1-1 0 0,0 0 0 0 0,-1-1 1 0 0,-1 1-1 0 0,-1-1 1 0 0,4-31-1 0 0,-7 32-94 0 0,-1 0 1 0 0,0-1-1 0 0,-1 1 0 0 0,-1 0 1 0 0,-7-23-1 0 0,7 28 20 0 0,0 0 1 0 0,-1 0-1 0 0,0 1 0 0 0,-1-1 1 0 0,0 1-1 0 0,-1 0 0 0 0,-10-13 1 0 0,15 20-38 0 0,-1 0 0 0 0,1 0-1 0 0,-1 0 1 0 0,1 1 0 0 0,-1-1 0 0 0,0 1 0 0 0,0-1 0 0 0,0 1 0 0 0,1 0-1 0 0,-1 0 1 0 0,0-1 0 0 0,-1 1 0 0 0,1 1 0 0 0,0-1 0 0 0,0 0 0 0 0,0 0 0 0 0,-1 1-1 0 0,1 0 1 0 0,0-1 0 0 0,0 1 0 0 0,-1 0 0 0 0,1 0 0 0 0,0 0 0 0 0,-1 0-1 0 0,1 0 1 0 0,0 1 0 0 0,0-1 0 0 0,-1 1 0 0 0,1 0 0 0 0,0-1 0 0 0,0 1 0 0 0,0 0-1 0 0,0 0 1 0 0,0 0 0 0 0,0 1 0 0 0,0-1 0 0 0,0 0 0 0 0,0 1 0 0 0,0-1-1 0 0,-2 4 1 0 0,-7 9 9 0 0,0 0-1 0 0,0 1 1 0 0,1 0-1 0 0,1 1 0 0 0,1 0 1 0 0,0 0-1 0 0,-8 27 1 0 0,4-5 14 0 0,1 0 1 0 0,2 0 0 0 0,2 1 0 0 0,1 0 0 0 0,0 61-1 0 0,19 196 58 0 0,20-56-19 0 0,-11-107-200 0 0,-12-92-295 0 0,-7-32-212 0 0,-1 0 0 0 0,0 0 0 0 0,0 1 0 0 0,0 9 0 0 0,-11-29-5199 0 0,-2-12 3381 0 0,5 11 799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5.224"/>
    </inkml:context>
    <inkml:brush xml:id="br0">
      <inkml:brushProperty name="width" value="0.05" units="cm"/>
      <inkml:brushProperty name="height" value="0.05" units="cm"/>
    </inkml:brush>
  </inkml:definitions>
  <inkml:trace contextRef="#ctx0" brushRef="#br0">25 265 8265 0 0,'-3'-4'91'0'0,"0"1"1"0"0,1-1 0 0 0,-1 0-1 0 0,1-1 1 0 0,0 1 0 0 0,0 0-1 0 0,0-1 1 0 0,0 1-1 0 0,-1-9 1 0 0,3 11-42 0 0,0 1 1 0 0,0 0-1 0 0,0 0 1 0 0,0 0-1 0 0,0 0 0 0 0,0-1 1 0 0,1 1-1 0 0,-1 0 1 0 0,0 0-1 0 0,1 0 0 0 0,-1 0 1 0 0,1 0-1 0 0,-1 0 1 0 0,1 0-1 0 0,0 0 0 0 0,-1 0 1 0 0,2-1-1 0 0,0 0-3 0 0,-1 1-1 0 0,1-1 1 0 0,0 1-1 0 0,0 0 1 0 0,0 0-1 0 0,0 0 1 0 0,0 0-1 0 0,0 0 1 0 0,0 0-1 0 0,1 1 1 0 0,-1-1-1 0 0,2 0 1 0 0,239-33 527 0 0,15-4-912 0 0,-255 37 312 0 0,1 1 0 0 0,0-2 0 0 0,0 1 0 0 0,-1 0-1 0 0,1-1 1 0 0,-1 1 0 0 0,1-1 0 0 0,-1 0 0 0 0,5-4 0 0 0,-7 5 31 0 0,0 0-1 0 0,-1 1 1 0 0,1-1-1 0 0,-1 1 1 0 0,1-1 0 0 0,-1 0-1 0 0,0 1 1 0 0,1-1-1 0 0,-1 0 1 0 0,0 0 0 0 0,1 1-1 0 0,-1-1 1 0 0,0 0-1 0 0,0 0 1 0 0,0 1 0 0 0,1-1-1 0 0,-1 0 1 0 0,0 0-1 0 0,0-1 1 0 0,-1 1 26 0 0,1-1-1 0 0,-1 1 1 0 0,1-1 0 0 0,-1 1 0 0 0,0 0-1 0 0,1 0 1 0 0,-1-1 0 0 0,0 1 0 0 0,0 0-1 0 0,0 0 1 0 0,0 0 0 0 0,0 0-1 0 0,0 0 1 0 0,0 0 0 0 0,-1-1 0 0 0,-8-4 538 0 0,1 0 0 0 0,-21-10 1 0 0,-15-10 1711 0 0,62 72-1464 0 0,-5-7-827 0 0,61 171 247 0 0,-71-206-392 0 0,0 1 0 0 0,0-1 1 0 0,1 0-1 0 0,0 0 0 0 0,-1 0 1 0 0,1 0-1 0 0,0-1 0 0 0,6 6 0 0 0,3 3-1737 0 0,-12-12 1818 0 0,0 0 1 0 0,1 1 0 0 0,-1-1-1 0 0,0 0 1 0 0,1 0-1 0 0,-1 0 1 0 0,0 1-1 0 0,1-1 1 0 0,-1 0 0 0 0,1 0-1 0 0,-1 0 1 0 0,1 0-1 0 0,-1 1 1 0 0,0-1-1 0 0,1 0 1 0 0,-1 0 0 0 0,1 0-1 0 0,-1 0 1 0 0,1 0-1 0 0,-1 0 1 0 0,1 0-1 0 0,-1-1 1 0 0,0 1 0 0 0,1 0-1 0 0,-1 0 1 0 0,1 0-1 0 0,-1 0 1 0 0,0 0-1 0 0,1-1 1 0 0,0 1 0 0 0,0-1-204 0 0,5-1-1313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5.553"/>
    </inkml:context>
    <inkml:brush xml:id="br0">
      <inkml:brushProperty name="width" value="0.05" units="cm"/>
      <inkml:brushProperty name="height" value="0.05" units="cm"/>
    </inkml:brush>
  </inkml:definitions>
  <inkml:trace contextRef="#ctx0" brushRef="#br0">92 1 10013 0 0,'-8'5'68'0'0,"-3"0"60"0"0,3 1 4 0 0,0 1 24 0 0,-2-1-8 0 0,-2 2-4 0 0,4 0 0 0 0,0 1-156 0 0,0 1-280 0 0,2 3-296 0 0,2-5-192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6.160"/>
    </inkml:context>
    <inkml:brush xml:id="br0">
      <inkml:brushProperty name="width" value="0.05" units="cm"/>
      <inkml:brushProperty name="height" value="0.05" units="cm"/>
    </inkml:brush>
  </inkml:definitions>
  <inkml:trace contextRef="#ctx0" brushRef="#br0">73 271 11305 0 0,'-21'6'1247'0'0,"-8"2"2410"0"0,17 35-2374 0 0,10-28-1227 0 0,-2 8 1 0 0,2-1 0 0 0,0 1 0 0 0,2 0 0 0 0,1 25 0 0 0,0-43-60 0 0,-1 0 0 0 0,1-1 0 0 0,0 1 0 0 0,0 0 0 0 0,0-1 0 0 0,1 1 0 0 0,-1-1 0 0 0,1 1 0 0 0,0-1 0 0 0,1 0 0 0 0,-1 0 0 0 0,1 0 0 0 0,-1 0 0 0 0,1 0 0 0 0,0-1 0 0 0,1 1 0 0 0,-1-1 0 0 0,1 0 0 0 0,-1 0 0 0 0,1 0 0 0 0,0 0 0 0 0,0-1 0 0 0,0 1 0 0 0,0-1 0 0 0,1 0 0 0 0,5 2 0 0 0,-4-3-62 0 0,0 0-1 0 0,0 0 1 0 0,1-1 0 0 0,-1 0 0 0 0,0 0 0 0 0,1 0 0 0 0,-1-1 0 0 0,0 0 0 0 0,0 0 0 0 0,0-1 0 0 0,0 1-1 0 0,0-1 1 0 0,0-1 0 0 0,0 1 0 0 0,0-1 0 0 0,-1 0 0 0 0,10-7 0 0 0,-9 6-7 0 0,0 0 0 0 0,0-1 0 0 0,-1 0 0 0 0,1 0 0 0 0,-1 0 0 0 0,0-1 0 0 0,-1 1 0 0 0,1-1 0 0 0,-1 0 0 0 0,-1-1 0 0 0,1 1 0 0 0,-1-1 0 0 0,0 1 0 0 0,4-15 0 0 0,-6 18 62 0 0,-1-1 0 0 0,1 0-1 0 0,-1 1 1 0 0,0-1 0 0 0,0 1 0 0 0,0-1-1 0 0,-1 1 1 0 0,1-1 0 0 0,-1 1 0 0 0,0-1-1 0 0,0 1 1 0 0,0-1 0 0 0,0 1 0 0 0,-4-6-1 0 0,2 4 8 0 0,-1 0-1 0 0,0 0 0 0 0,0 0 1 0 0,0 0-1 0 0,0 1 0 0 0,-1-1 0 0 0,-9-6 1 0 0,2 3 26 0 0,0 1-1 0 0,0 1 1 0 0,-1 0 0 0 0,0 0 0 0 0,0 1 0 0 0,0 1 0 0 0,-14-3-1 0 0,5 2 56 0 0,-1 2 0 0 0,-32-1-1 0 0,116-20 51 0 0,-33 15-125 0 0,26-8 58 0 0,80-35-1 0 0,-121 46-32 0 0,1 0 1 0 0,0 0-1 0 0,0 2 0 0 0,0-1 1 0 0,1 2-1 0 0,-1 0 0 0 0,1 1 1 0 0,27-1-1 0 0,-34 3-18 0 0,1 1 1 0 0,-1 0-1 0 0,1 0 0 0 0,-1 1 1 0 0,1 0-1 0 0,-1 1 0 0 0,0-1 0 0 0,0 2 1 0 0,0-1-1 0 0,-1 1 0 0 0,1 0 1 0 0,-1 1-1 0 0,0 0 0 0 0,0 0 1 0 0,0 0-1 0 0,9 10 0 0 0,-8-6 38 0 0,0 0-1 0 0,-1 1 0 0 0,0-1 1 0 0,-1 1-1 0 0,0 0 1 0 0,0 1-1 0 0,-1 0 0 0 0,7 20 1 0 0,-10-25-22 0 0,0 0 1 0 0,-1 0-1 0 0,0 0 1 0 0,0 0-1 0 0,-1 0 1 0 0,0 0-1 0 0,0 0 0 0 0,0 0 1 0 0,-1 0-1 0 0,1 0 1 0 0,-1 0-1 0 0,-1-1 1 0 0,1 1-1 0 0,-1 0 0 0 0,0 0 1 0 0,-1-1-1 0 0,1 0 1 0 0,-1 1-1 0 0,-4 5 1 0 0,-3 4 22 0 0,8-10-39 0 0,-1 0-1 0 0,0-1 1 0 0,0 1-1 0 0,-1-1 0 0 0,0 0 1 0 0,1 0-1 0 0,-7 5 1 0 0,23-51 65 0 0,3 7-201 0 0,-1-2 0 0 0,-2 1 1 0 0,-2-2-1 0 0,-1 0 1 0 0,6-52-1 0 0,-12 59 121 0 0,-2 12-6 0 0,1 1 0 0 0,0 0 0 0 0,1 0 0 0 0,1 1 1 0 0,0-1-1 0 0,11-22 0 0 0,-15 40 8 0 0,-1-1 1 0 0,0 1-1 0 0,0-1 1 0 0,0 1 0 0 0,0 0-1 0 0,0-1 1 0 0,0 1-1 0 0,1-1 1 0 0,-1 1-1 0 0,0 0 1 0 0,0-1-1 0 0,0 1 1 0 0,1 0-1 0 0,-1-1 1 0 0,0 1-1 0 0,1 0 1 0 0,-1-1-1 0 0,0 1 1 0 0,1 0-1 0 0,-1 0 1 0 0,0-1 0 0 0,1 1-1 0 0,-1 0 1 0 0,0 0-1 0 0,1 0 1 0 0,-1 0-1 0 0,1-1 1 0 0,-1 1-1 0 0,0 0 1 0 0,1 0-1 0 0,-1 0 1 0 0,1 0-1 0 0,-1 0 1 0 0,1 0-1 0 0,-1 0 1 0 0,0 0-1 0 0,1 0 1 0 0,-1 0 0 0 0,1 0-1 0 0,-1 1 1 0 0,1-1-1 0 0,-1 0 1 0 0,0 0-1 0 0,1 0 1 0 0,-1 0-1 0 0,0 1 1 0 0,1-1-1 0 0,-1 0 1 0 0,0 0-1 0 0,1 1 1 0 0,-1-1-1 0 0,0 0 1 0 0,1 1-1 0 0,-1-1 1 0 0,0 0 0 0 0,0 1-1 0 0,1-1 1 0 0,-1 0-1 0 0,0 1 1 0 0,0-1-1 0 0,0 0 1 0 0,0 1-1 0 0,1-1 1 0 0,-1 1-1 0 0,0-1 1 0 0,0 1-1 0 0,11 35-17 0 0,-9-29 19 0 0,25 75-4 0 0,7 26 367 0 0,-31-93-484 0 0,-1 0 1 0 0,0 0-1 0 0,-1 0 0 0 0,0 0 0 0 0,-3 26 0 0 0,2-38-63 0 0,-2 11-1386 0 0,2-13 1507 0 0,0-1 0 0 0,0 0 0 0 0,-1 0 0 0 0,1 0 0 0 0,0 1 0 0 0,0-1 1 0 0,0 0-1 0 0,0 0 0 0 0,0 0 0 0 0,-1 1 0 0 0,1-1 0 0 0,0 0 0 0 0,0 0 0 0 0,0 0 0 0 0,0 0 0 0 0,-1 1 0 0 0,1-1 0 0 0,0 0 0 0 0,0 0 0 0 0,-1 0 0 0 0,1 0 0 0 0,0 0 0 0 0,0 0 0 0 0,0 0 0 0 0,-1 0 0 0 0,1 0 0 0 0,0 0 0 0 0,0 0 0 0 0,-1 0 0 0 0,1 0 0 0 0,0 0 1 0 0,0 0-1 0 0,-1 0 0 0 0,1 0 0 0 0,0 0 0 0 0,0 0 0 0 0,-1 0 0 0 0,1 0 0 0 0,0 0 0 0 0,0 0 0 0 0,0 0 0 0 0,-1 0 0 0 0,1-1 0 0 0,0 1 0 0 0,0 0 0 0 0,0 0 0 0 0,-1 0 0 0 0,1 0 0 0 0,0-1 0 0 0,0 1 0 0 0,0 0 0 0 0,-6-4-1667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6.492"/>
    </inkml:context>
    <inkml:brush xml:id="br0">
      <inkml:brushProperty name="width" value="0.05" units="cm"/>
      <inkml:brushProperty name="height" value="0.05" units="cm"/>
    </inkml:brush>
  </inkml:definitions>
  <inkml:trace contextRef="#ctx0" brushRef="#br0">10 48 9877 0 0,'-1'-7'225'0'0,"0"-1"0"0"0,0 1 0 0 0,0-1-1 0 0,1-7 1 0 0,0 13-48 0 0,-3 18 2975 0 0,1-5-4641 0 0,1-5 308 0 0,1-1-378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6.817"/>
    </inkml:context>
    <inkml:brush xml:id="br0">
      <inkml:brushProperty name="width" value="0.05" units="cm"/>
      <inkml:brushProperty name="height" value="0.05" units="cm"/>
    </inkml:brush>
  </inkml:definitions>
  <inkml:trace contextRef="#ctx0" brushRef="#br0">18 75 12793 0 0,'-9'-19'601'0'0,"8"17"-418"0"0,0-1 0 0 0,-1 1 0 0 0,1 0 0 0 0,0-1 0 0 0,1 1 0 0 0,-1-1 0 0 0,0 1 0 0 0,0-3 0 0 0,1 3-93 0 0,0 1 1 0 0,1-1 0 0 0,-1 1-1 0 0,0 0 1 0 0,1-1 0 0 0,-1 1-1 0 0,1-1 1 0 0,0 1 0 0 0,-1 0-1 0 0,1 0 1 0 0,0-1 0 0 0,0 1-1 0 0,0 0 1 0 0,0 0 0 0 0,0 0 0 0 0,0 0-1 0 0,0 0 1 0 0,0 0 0 0 0,0 0-1 0 0,1 0 1 0 0,-1 1 0 0 0,0-1-1 0 0,0 0 1 0 0,1 1 0 0 0,-1-1-1 0 0,0 1 1 0 0,1-1 0 0 0,-1 1-1 0 0,1 0 1 0 0,-1-1 0 0 0,1 1-1 0 0,-1 0 1 0 0,1 0 0 0 0,1 0-1 0 0,3 0 8 0 0,0 0 0 0 0,-1 0 0 0 0,1 0 0 0 0,0 1 0 0 0,-1 0 0 0 0,1 0 0 0 0,8 3 0 0 0,-6 0-63 0 0,0 0 1 0 0,-1 0-1 0 0,0 1 1 0 0,0 0 0 0 0,0 1-1 0 0,-1-1 1 0 0,1 1-1 0 0,-1 0 1 0 0,10 14-1 0 0,-1 1 7 0 0,-1 1-1 0 0,12 25 1 0 0,-11-16-5 0 0,-1 0-1 0 0,-1 1 1 0 0,-2 0 0 0 0,-1 1 0 0 0,5 36 0 0 0,-12-50-47 0 0,0 0 1 0 0,-2 0-1 0 0,0 1 1 0 0,-1-1-1 0 0,-1 0 1 0 0,-1 0-1 0 0,-1 1 0 0 0,0-2 1 0 0,-2 1-1 0 0,-9 27 1 0 0,9-34-236 0 0,-1-1-1 0 0,0 0 1 0 0,-1 0 0 0 0,0-1 0 0 0,-1 1-1 0 0,0-2 1 0 0,0 1 0 0 0,-1-1 0 0 0,-1 0 0 0 0,1-1-1 0 0,-1 0 1 0 0,-1-1 0 0 0,1 0 0 0 0,-15 7-1 0 0,-20 9-1472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1.334"/>
    </inkml:context>
    <inkml:brush xml:id="br0">
      <inkml:brushProperty name="width" value="0.05" units="cm"/>
      <inkml:brushProperty name="height" value="0.05" units="cm"/>
    </inkml:brush>
  </inkml:definitions>
  <inkml:trace contextRef="#ctx0" brushRef="#br0">41 106 11129 0 0,'142'-8'6488'0'0,"-139"8"-6457"0"0,0-1 1 0 0,0 1-1 0 0,-1 0 1 0 0,1 0-1 0 0,0 0 1 0 0,0 1-1 0 0,-1-1 1 0 0,1 1-1 0 0,0-1 1 0 0,-1 1-1 0 0,1 0 1 0 0,0 0-1 0 0,-1 0 1 0 0,0 0-1 0 0,1 1 1 0 0,-1-1-1 0 0,1 1 1 0 0,2 2-1 0 0,-4-3-22 0 0,0 0-1 0 0,0 1 0 0 0,0-1 1 0 0,0 1-1 0 0,-1-1 0 0 0,1 1 1 0 0,0 0-1 0 0,-1-1 0 0 0,1 1 1 0 0,-1 0-1 0 0,1-1 1 0 0,-1 1-1 0 0,0 0 0 0 0,0 0 1 0 0,1-1-1 0 0,-1 1 0 0 0,-1 0 1 0 0,1 0-1 0 0,0-1 0 0 0,0 1 1 0 0,-1 0-1 0 0,1 0 0 0 0,-1-1 1 0 0,1 1-1 0 0,-1 0 0 0 0,0-1 1 0 0,1 1-1 0 0,-1-1 0 0 0,-2 3 1 0 0,-3 4-4 0 0,0 1 0 0 0,-1 0 1 0 0,0-1-1 0 0,-1-1 0 0 0,1 1 0 0 0,-2-1 1 0 0,1 0-1 0 0,-1-1 0 0 0,0 0 0 0 0,0-1 1 0 0,-1 1-1 0 0,1-2 0 0 0,-1 1 0 0 0,0-2 1 0 0,-1 1-1 0 0,1-1 0 0 0,-1-1 1 0 0,1 0-1 0 0,-1 0 0 0 0,-13 0 0 0 0,23-3-9 0 0,-1 1 0 0 0,0 0 0 0 0,0-1-1 0 0,1 0 1 0 0,-1 1 0 0 0,1-1 0 0 0,-1 0-1 0 0,1 0 1 0 0,-1 0 0 0 0,1 0 0 0 0,-1 0-1 0 0,1 0 1 0 0,0 0 0 0 0,-1 0-1 0 0,1-1 1 0 0,0 1 0 0 0,0 0 0 0 0,0-1-1 0 0,0 1 1 0 0,0-1 0 0 0,1 1 0 0 0,-1-1-1 0 0,0 0 1 0 0,1 1 0 0 0,-1-1 0 0 0,1 0-1 0 0,-1 1 1 0 0,1-1 0 0 0,0 0 0 0 0,0-3-1 0 0,-1-4-23 0 0,0 0 0 0 0,1 0 0 0 0,0-1 0 0 0,3-13 0 0 0,-1 10 10 0 0,1 1-1 0 0,0 0 1 0 0,1 0-1 0 0,1 1 1 0 0,0-1-1 0 0,8-12 0 0 0,-9 16-15 0 0,1 1 0 0 0,0 0-1 0 0,0 0 1 0 0,0 0-1 0 0,1 1 1 0 0,0 0 0 0 0,0 0-1 0 0,1 0 1 0 0,13-8-1 0 0,-20 13 28 0 0,1 1 0 0 0,0-1 0 0 0,0 1 0 0 0,-1-1-1 0 0,1 1 1 0 0,0 0 0 0 0,0-1 0 0 0,-1 1 0 0 0,1 0 0 0 0,0-1-1 0 0,0 1 1 0 0,0 0 0 0 0,-1 0 0 0 0,1 0 0 0 0,0 0 0 0 0,0 0-1 0 0,0 0 1 0 0,0 0 0 0 0,0 0 0 0 0,-1 0 0 0 0,1 1 0 0 0,0-1-1 0 0,0 0 1 0 0,0 0 0 0 0,-1 1 0 0 0,1-1 0 0 0,0 0-1 0 0,0 1 1 0 0,0 0-83 0 0,0 1 1 0 0,0-1-1 0 0,0 0 0 0 0,-1 0 0 0 0,1 1 0 0 0,0-1 0 0 0,-1 0 0 0 0,1 1 0 0 0,-1-1 0 0 0,0 1 1 0 0,1-1-1 0 0,-1 1 0 0 0,0-1 0 0 0,0 3 0 0 0,0 4-758 0 0,0 1-1 0 0,-1-1 1 0 0,0 0 0 0 0,-3 10-1 0 0,3-8-558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39.552"/>
    </inkml:context>
    <inkml:brush xml:id="br0">
      <inkml:brushProperty name="width" value="0.05" units="cm"/>
      <inkml:brushProperty name="height" value="0.05" units="cm"/>
    </inkml:brush>
  </inkml:definitions>
  <inkml:trace contextRef="#ctx0" brushRef="#br0">177 128 7325 0 0,'15'-2'202'0'0,"-9"2"260"0"0,0-1 0 0 0,1 0-1 0 0,-1-1 1 0 0,9-2 0 0 0,-13 3-131 0 0,-1 0 0 0 0,0 0-1 0 0,0 0 1 0 0,0 0 0 0 0,0 0-1 0 0,0 0 1 0 0,0 0 0 0 0,0 0-1 0 0,0 0 1 0 0,0-1 0 0 0,-1 1 0 0 0,1 0-1 0 0,0-1 1 0 0,-1 1 0 0 0,1 0-1 0 0,-1-1 1 0 0,1 1 0 0 0,-1-1-1 0 0,0 1 1 0 0,0-1 0 0 0,0 1-1 0 0,0-3 1 0 0,0-1 181 0 0,0 0 1 0 0,0 0-1 0 0,-1 0 0 0 0,1 1 1 0 0,-4-9-1 0 0,4 12-488 0 0,0 1 0 0 0,0-1 0 0 0,0 1 0 0 0,0-1 0 0 0,-1 1 0 0 0,1 0 0 0 0,0-1 0 0 0,0 1 0 0 0,-1-1 0 0 0,1 1 0 0 0,0 0 0 0 0,-1-1 1 0 0,1 1-1 0 0,0 0 0 0 0,-1-1 0 0 0,1 1 0 0 0,0 0 0 0 0,-1 0 0 0 0,1-1 0 0 0,-1 1 0 0 0,1 0 0 0 0,-1 0 0 0 0,1 0 0 0 0,-1-1 0 0 0,1 1 0 0 0,-1 0 0 0 0,1 0 0 0 0,0 0 0 0 0,-1 0 0 0 0,-17 5 68 0 0,-12 17-193 0 0,10-5 78 0 0,1 1 0 0 0,1 1 0 0 0,1 1 0 0 0,1 1 0 0 0,-19 29-1 0 0,26-35 32 0 0,1 0 0 0 0,1 0-1 0 0,0 0 1 0 0,1 1 0 0 0,1 0-1 0 0,0 0 1 0 0,1 1 0 0 0,1-1-1 0 0,-2 25 1 0 0,5-34 1 0 0,0 0 0 0 0,0 0 0 0 0,0 0 0 0 0,1 0 0 0 0,0 0 0 0 0,1-1 0 0 0,-1 1 0 0 0,1 0 0 0 0,1 0 0 0 0,-1-1 0 0 0,1 0 0 0 0,0 1 0 0 0,1-1 0 0 0,-1 0 0 0 0,7 8 0 0 0,-4-9 2 0 0,0 1 0 0 0,0-1 0 0 0,0 1-1 0 0,0-2 1 0 0,1 1 0 0 0,0-1 0 0 0,0 0-1 0 0,0 0 1 0 0,0-1 0 0 0,1 0-1 0 0,0 0 1 0 0,-1-1 0 0 0,9 2 0 0 0,-2-2-69 0 0,1 0 0 0 0,-1 0 0 0 0,0-2 0 0 0,1 0 0 0 0,-1 0 0 0 0,1-1 0 0 0,-1-1 0 0 0,0-1 0 0 0,0 0 0 0 0,0 0 0 0 0,0-2 0 0 0,0 1 0 0 0,14-9 0 0 0,-14 6-122 0 0,0-1 0 0 0,0 0 0 0 0,-1-1 0 0 0,0-1 0 0 0,0 0 0 0 0,-1 0 0 0 0,0-2 0 0 0,-1 1 0 0 0,-1-1 0 0 0,0-1-1 0 0,13-21 1 0 0,-18 25 127 0 0,-1-1 0 0 0,0-1 0 0 0,0 1 0 0 0,-1 0-1 0 0,-1-1 1 0 0,0 0 0 0 0,0 1 0 0 0,-1-1 0 0 0,0 0-1 0 0,-1 0 1 0 0,-1 0 0 0 0,1 0 0 0 0,-2 0 0 0 0,1 1-1 0 0,-1-1 1 0 0,-1 1 0 0 0,-8-21 0 0 0,6 17 17 0 0,0 1 1 0 0,-1 1-1 0 0,-1-1 0 0 0,0 1 1 0 0,-1 0-1 0 0,0 1 0 0 0,0 0 1 0 0,-2 0-1 0 0,1 1 1 0 0,-1 0-1 0 0,-1 0 0 0 0,1 1 1 0 0,-21-12-1 0 0,27 19 12 0 0,-1-1 1 0 0,0 1-1 0 0,0 0 0 0 0,0 1 0 0 0,0-1 0 0 0,0 1 1 0 0,0 0-1 0 0,-1 0 0 0 0,1 1 0 0 0,0-1 1 0 0,0 1-1 0 0,-1 0 0 0 0,1 1 0 0 0,-8 1 0 0 0,11-2-9 0 0,-1 1-1 0 0,1 0 0 0 0,-1 0 0 0 0,1 0 0 0 0,-1 0 1 0 0,1 0-1 0 0,0 0 0 0 0,0 1 0 0 0,0-1 0 0 0,0 1 1 0 0,0 0-1 0 0,0-1 0 0 0,0 1 0 0 0,0 0 0 0 0,0 0 1 0 0,1 0-1 0 0,-1 0 0 0 0,1 1 0 0 0,0-1 1 0 0,0 0-1 0 0,0 1 0 0 0,0-1 0 0 0,0 0 0 0 0,0 1 1 0 0,0-1-1 0 0,1 1 0 0 0,-1 0 0 0 0,1-1 0 0 0,0 1 1 0 0,0-1-1 0 0,0 4 0 0 0,3 59-2632 0 0,-3-59 2272 0 0,1 0 1 0 0,1-1-1 0 0,-1 1 0 0 0,1-1 0 0 0,0 1 0 0 0,0-1 0 0 0,0 1 0 0 0,5 6 1 0 0,-1 1-746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0.032"/>
    </inkml:context>
    <inkml:brush xml:id="br0">
      <inkml:brushProperty name="width" value="0.05" units="cm"/>
      <inkml:brushProperty name="height" value="0.05" units="cm"/>
    </inkml:brush>
  </inkml:definitions>
  <inkml:trace contextRef="#ctx0" brushRef="#br0">98 299 12421 0 0,'-4'-5'311'0'0,"0"-1"0"0"0,1 0 0 0 0,-1 1 0 0 0,1-1 0 0 0,0 0 0 0 0,1-1 0 0 0,0 1-1 0 0,0 0 1 0 0,0-1 0 0 0,1 1 0 0 0,-2-13 0 0 0,4 19-305 0 0,-1 0 0 0 0,0 0 0 0 0,0 0 0 0 0,0 0 0 0 0,0 0 0 0 0,0 0 0 0 0,0 0 0 0 0,0 0-1 0 0,0 0 1 0 0,0 0 0 0 0,0 0 0 0 0,0 0 0 0 0,0 0 0 0 0,0 0 0 0 0,0 0 0 0 0,0 0 0 0 0,0 0 0 0 0,0 0 0 0 0,1 0 0 0 0,-1 0-1 0 0,0 0 1 0 0,0 0 0 0 0,0 0 0 0 0,0 0 0 0 0,0 0 0 0 0,0 0 0 0 0,0 0 0 0 0,0 0 0 0 0,0 0 0 0 0,0 0 0 0 0,0 0 0 0 0,0 0-1 0 0,0 0 1 0 0,0 0 0 0 0,0 0 0 0 0,0 0 0 0 0,0 0 0 0 0,0 0 0 0 0,0 0 0 0 0,0 0 0 0 0,0 0 0 0 0,0-1 0 0 0,0 1 0 0 0,0 0 0 0 0,0 0-1 0 0,0 0 1 0 0,0 0 0 0 0,0 0 0 0 0,0 0 0 0 0,0 0 0 0 0,0 0 0 0 0,0 0 0 0 0,0 0 0 0 0,0 0 0 0 0,0 0 0 0 0,0 0 0 0 0,0 0-1 0 0,0 0 1 0 0,4 7 47 0 0,3 12-106 0 0,-1 18-19 0 0,-1 0 1 0 0,-1 0 0 0 0,-3 0-1 0 0,-1 0 1 0 0,-1 1 0 0 0,-2-1-1 0 0,-2 0 1 0 0,-2 0 0 0 0,-20 65-1 0 0,25-96-55 0 0,0-1-53 0 0,0 0-1 0 0,1 0 0 0 0,-1 0 1 0 0,1 0-1 0 0,0 0 0 0 0,1 1 1 0 0,-1-1-1 0 0,1 7 1 0 0,3-19-1080 0 0,-2-8 800 0 0,-33-282-256 0 0,26 217 1027 0 0,3 42-77 0 0,1 1 0 0 0,5-50 0 0 0,-2 78-216 0 0,0 0-1 0 0,0-1 1 0 0,1 1-1 0 0,0 0 1 0 0,1 0-1 0 0,0 0 1 0 0,0 1-1 0 0,1-1 1 0 0,0 1 0 0 0,1 0-1 0 0,0 0 1 0 0,0 0-1 0 0,0 0 1 0 0,13-12-1 0 0,-12 16-18 0 0,-1 0-1 0 0,1 1 1 0 0,-1 0-1 0 0,1 0 1 0 0,0 0-1 0 0,0 1 1 0 0,0-1-1 0 0,1 1 0 0 0,-1 1 1 0 0,0 0-1 0 0,1-1 1 0 0,-1 2-1 0 0,1-1 1 0 0,-1 1-1 0 0,1 0 1 0 0,-1 0-1 0 0,1 1 1 0 0,11 2-1 0 0,-1 1 39 0 0,0 1 0 0 0,0 0 0 0 0,0 1 0 0 0,-1 1 0 0 0,27 15 1 0 0,-27-13 51 0 0,0 2 0 0 0,-1-1 0 0 0,0 2 0 0 0,0 0 1 0 0,-1 1-1 0 0,-1 1 0 0 0,0 0 0 0 0,-1 0 0 0 0,0 2 1 0 0,15 27-1 0 0,-22-34 15 0 0,0 0 0 0 0,-1 1 0 0 0,-1-1 0 0 0,1 1 0 0 0,-2 0 0 0 0,1 0 1 0 0,-1 1-1 0 0,-1-1 0 0 0,0 0 0 0 0,0 1 0 0 0,-1-1 0 0 0,0 0 0 0 0,-1 1 0 0 0,0-1 0 0 0,-1 0 1 0 0,0 1-1 0 0,-1-1 0 0 0,0 0 0 0 0,0-1 0 0 0,-10 20 0 0 0,4-15-25 0 0,0-1 0 0 0,-1 1 0 0 0,0-1 0 0 0,-1-1 0 0 0,-1 0 0 0 0,0-1 0 0 0,0 0 0 0 0,-1-1-1 0 0,-1 0 1 0 0,1-1 0 0 0,-19 9 0 0 0,-15 5-159 0 0,-1-1 0 0 0,-60 18-1 0 0,102-38-193 0 0,0 0 1 0 0,0 0-1 0 0,-1-1 0 0 0,1 1 0 0 0,-1-1 0 0 0,1-1 0 0 0,-1 1 0 0 0,1-1 1 0 0,-1 0-1 0 0,-11-2 0 0 0,13-2-1015 0 0,5-4-123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0.666"/>
    </inkml:context>
    <inkml:brush xml:id="br0">
      <inkml:brushProperty name="width" value="0.05" units="cm"/>
      <inkml:brushProperty name="height" value="0.05" units="cm"/>
    </inkml:brush>
  </inkml:definitions>
  <inkml:trace contextRef="#ctx0" brushRef="#br0">194 490 10849 0 0,'6'-5'13'0'0,"-4"4"103"0"0,0 0-1 0 0,0-1 0 0 0,-1 1 0 0 0,1 0 1 0 0,0-1-1 0 0,-1 1 0 0 0,1-1 0 0 0,-1 1 1 0 0,1-1-1 0 0,-1 0 0 0 0,0 0 0 0 0,0 0 1 0 0,0 0-1 0 0,0 0 0 0 0,0 0 0 0 0,0 0 1 0 0,-1 0-1 0 0,1 0 0 0 0,0 0 0 0 0,-1-4 1 0 0,6-28 1399 0 0,1-17-544 0 0,-7 47-931 0 0,0 0-1 0 0,0 0 1 0 0,0 1-1 0 0,-1-1 1 0 0,0 0 0 0 0,1 1-1 0 0,-1-1 1 0 0,0 0-1 0 0,-1 1 1 0 0,1-1 0 0 0,-3-3-1 0 0,4 7-37 0 0,0-1 1 0 0,-1 0-1 0 0,1 1 0 0 0,-1-1 1 0 0,0 1-1 0 0,1-1 0 0 0,-1 1 1 0 0,1 0-1 0 0,-1-1 0 0 0,0 1 1 0 0,1 0-1 0 0,-1-1 0 0 0,0 1 1 0 0,1 0-1 0 0,-1-1 0 0 0,0 1 1 0 0,1 0-1 0 0,-1 0 0 0 0,0 0 0 0 0,0 0 1 0 0,1 0-1 0 0,-1 0 0 0 0,0 0 1 0 0,1 0-1 0 0,-1 0 0 0 0,0 0 1 0 0,0 0-1 0 0,1 1 0 0 0,-1-1 1 0 0,0 0-1 0 0,1 0 0 0 0,-1 1 1 0 0,-1 0-1 0 0,-24 15-20 0 0,22-13 12 0 0,-13 10 6 0 0,1 1 0 0 0,1 0 0 0 0,0 1 0 0 0,1 1 0 0 0,1 0 0 0 0,0 0 0 0 0,2 2 0 0 0,-1-1 0 0 0,2 2 0 0 0,1-1 0 0 0,-13 35 0 0 0,20-47 6 0 0,0-1 0 0 0,1 1 0 0 0,0-1 0 0 0,0 1 0 0 0,1-1 0 0 0,-1 1 0 0 0,1-1 0 0 0,1 1 0 0 0,-1 0 0 0 0,2 7 0 0 0,-2-12-10 0 0,1 1 0 0 0,0 0 0 0 0,-1-1 0 0 0,1 1 0 0 0,0-1 0 0 0,0 1 0 0 0,0 0-1 0 0,0-1 1 0 0,0 0 0 0 0,0 1 0 0 0,0-1 0 0 0,1 0 0 0 0,-1 0 0 0 0,1 1 0 0 0,-1-1 0 0 0,0 0 0 0 0,1 0 0 0 0,0-1 0 0 0,-1 1-1 0 0,1 0 1 0 0,-1 0 0 0 0,1-1 0 0 0,0 1 0 0 0,0-1 0 0 0,-1 0 0 0 0,1 1 0 0 0,0-1 0 0 0,0 0 0 0 0,-1 0 0 0 0,1 0-1 0 0,0 0 1 0 0,0 0 0 0 0,0 0 0 0 0,3-2 0 0 0,5 1-105 0 0,1-2-1 0 0,-1 1 1 0 0,1-1-1 0 0,-1-1 1 0 0,0 0 0 0 0,0 0-1 0 0,0-1 1 0 0,14-9-1 0 0,-18 9 75 0 0,1 0 0 0 0,-1 0 0 0 0,0 0 0 0 0,0-1-1 0 0,0 0 1 0 0,-1 0 0 0 0,0-1 0 0 0,0 1 0 0 0,-1-1 0 0 0,0 0-1 0 0,0 0 1 0 0,3-9 0 0 0,22-82 8 0 0,-5 16 84 0 0,-24 82-56 0 0,0-1 0 0 0,0 1 0 0 0,0 0-1 0 0,0-1 1 0 0,0 1 0 0 0,0 0 0 0 0,0-1 0 0 0,0 1-1 0 0,1-1 1 0 0,-1 1 0 0 0,0 0 0 0 0,0-1 0 0 0,0 1 0 0 0,0 0-1 0 0,0-1 1 0 0,1 1 0 0 0,-1 0 0 0 0,0 0 0 0 0,0-1 0 0 0,1 1-1 0 0,-1 0 1 0 0,0 0 0 0 0,1-1 0 0 0,-1 1 0 0 0,0 0 0 0 0,0 0-1 0 0,1-1 1 0 0,-1 1 0 0 0,0 0 0 0 0,1 0 0 0 0,-1 0-1 0 0,1 0 1 0 0,-1 0 0 0 0,0 0 0 0 0,1 0 0 0 0,5 12 115 0 0,0 22 217 0 0,-7 44 340 0 0,3 88 66 0 0,-2-161-732 0 0,1 0-1 0 0,0 0 1 0 0,0 0 0 0 0,0 0-1 0 0,0-1 1 0 0,1 1 0 0 0,0 0 0 0 0,0-1-1 0 0,0 1 1 0 0,1-1 0 0 0,-1 0 0 0 0,4 4-1 0 0,-4-6-40 0 0,0 0 0 0 0,0 0 0 0 0,0-1 0 0 0,0 1 0 0 0,0-1 0 0 0,0 1 0 0 0,0-1 0 0 0,1 0 0 0 0,-1 0 0 0 0,0 0 0 0 0,1 0 0 0 0,-1 0 0 0 0,1 0 0 0 0,-1-1 0 0 0,1 0 0 0 0,-1 1 0 0 0,1-1 0 0 0,-1 0 0 0 0,1 0 0 0 0,0 0 0 0 0,-1 0 0 0 0,1-1 0 0 0,-1 1 0 0 0,4-2 0 0 0,4-1-241 0 0,0-1 0 0 0,0 0 1 0 0,0 0-1 0 0,-1-1 0 0 0,0 0 0 0 0,0-1 0 0 0,0 0 1 0 0,-1-1-1 0 0,11-10 0 0 0,-7 6-7 0 0,0-2 0 0 0,-1 0-1 0 0,0 0 1 0 0,-1-1 0 0 0,9-16 0 0 0,-11 13 229 0 0,-1 1 0 0 0,-1-1 0 0 0,0 0 0 0 0,-1-1 0 0 0,-1 1 0 0 0,0-1 0 0 0,1-24 0 0 0,-3-131 441 0 0,-4 91 17 0 0,-6-46 940 0 0,8 127-1340 0 0,0 1-1 0 0,0 0 1 0 0,0 0 0 0 0,1 0-1 0 0,-1 0 1 0 0,0 0-1 0 0,0-1 1 0 0,0 1 0 0 0,0 0-1 0 0,0 0 1 0 0,0 0-1 0 0,0 0 1 0 0,0-1 0 0 0,0 1-1 0 0,0 0 1 0 0,0 0-1 0 0,0 0 1 0 0,0 0 0 0 0,0 0-1 0 0,0-1 1 0 0,0 1-1 0 0,-1 0 1 0 0,1 0 0 0 0,0 0-1 0 0,0 0 1 0 0,0 0 0 0 0,0-1-1 0 0,0 1 1 0 0,0 0-1 0 0,0 0 1 0 0,0 0 0 0 0,0 0-1 0 0,-1 0 1 0 0,1 0-1 0 0,0 0 1 0 0,0-1 0 0 0,0 1-1 0 0,0 0 1 0 0,0 0-1 0 0,-1 0 1 0 0,1 0 0 0 0,0 0-1 0 0,0 0 1 0 0,0 0-1 0 0,0 0 1 0 0,0 0 0 0 0,-1 0-1 0 0,1 0 1 0 0,0 0-1 0 0,0 0 1 0 0,0 0 0 0 0,0 0-1 0 0,-1 0 1 0 0,1 0-1 0 0,0 0 1 0 0,0 0 0 0 0,0 0-1 0 0,0 0 1 0 0,-1 0-1 0 0,-6 12 97 0 0,-5 18-94 0 0,-4 47-354 0 0,4 1 0 0 0,3 1 0 0 0,1 140 0 0 0,17-162-1621 0 0,-6-41 1161 0 0,1 5-436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1.196"/>
    </inkml:context>
    <inkml:brush xml:id="br0">
      <inkml:brushProperty name="width" value="0.05" units="cm"/>
      <inkml:brushProperty name="height" value="0.05" units="cm"/>
    </inkml:brush>
  </inkml:definitions>
  <inkml:trace contextRef="#ctx0" brushRef="#br0">29 277 10777 0 0,'-1'-1'17'0'0,"-20"-19"926"0"0,15 11 665 0 0,6 9-1540 0 0,0 0 0 0 0,0-1 0 0 0,0 1 0 0 0,0 0-1 0 0,0 0 1 0 0,0 0 0 0 0,0 0 0 0 0,-1 0 0 0 0,1 0 0 0 0,0-1 0 0 0,0 1 0 0 0,0 0 0 0 0,0 0 0 0 0,0 0 0 0 0,0 0-1 0 0,0 0 1 0 0,0-1 0 0 0,0 1 0 0 0,0 0 0 0 0,0 0 0 0 0,0 0 0 0 0,0 0 0 0 0,0 0 0 0 0,1 0 0 0 0,-1-1-1 0 0,0 1 1 0 0,0 0 0 0 0,0 0 0 0 0,0 0 0 0 0,0 0 0 0 0,0 0 0 0 0,0 0 0 0 0,0-1 0 0 0,0 1 0 0 0,0 0-1 0 0,0 0 1 0 0,1 0 0 0 0,-1 0 0 0 0,0 0 0 0 0,0 0 0 0 0,0 0 0 0 0,0 0 0 0 0,16-4 41 0 0,0 1-1 0 0,0 0 1 0 0,24 0 0 0 0,-2 0-367 0 0,231-11-1584 0 0,4-1 1153 0 0,-268 15 688 0 0,2-1 1 0 0,-1 0 0 0 0,1 0 0 0 0,0 0 0 0 0,0-1 0 0 0,10-4 0 0 0,-16 6 9 0 0,0-1-1 0 0,0 1 1 0 0,0-1-1 0 0,0 1 1 0 0,-1-1-1 0 0,1 1 1 0 0,0-1-1 0 0,0 0 1 0 0,-1 1-1 0 0,1-1 0 0 0,0 0 1 0 0,-1 0-1 0 0,1 0 1 0 0,-1 1-1 0 0,1-1 1 0 0,-1 0-1 0 0,1 0 1 0 0,-1-2-1 0 0,1 2 16 0 0,-1-1-1 0 0,0 1 1 0 0,-1-1-1 0 0,1 1 0 0 0,0-1 1 0 0,0 1-1 0 0,-1-1 0 0 0,1 1 1 0 0,-1-1-1 0 0,1 1 0 0 0,-1-1 1 0 0,1 1-1 0 0,-1 0 1 0 0,0 0-1 0 0,0-1 0 0 0,-1-1 1 0 0,-12-13 131 0 0,0 1 0 0 0,0 1 1 0 0,-2 0-1 0 0,0 1 0 0 0,0 0 1 0 0,-1 1-1 0 0,-1 1 0 0 0,-29-13 1 0 0,43 22-141 0 0,1 0-1 0 0,-1 0 1 0 0,0 1 0 0 0,0 0 0 0 0,0 0-1 0 0,0 0 1 0 0,0 0 0 0 0,0 1 0 0 0,0-1-1 0 0,0 1 1 0 0,0 0 0 0 0,0 0 0 0 0,0 1 0 0 0,0-1-1 0 0,0 1 1 0 0,0 0 0 0 0,0 0 0 0 0,-6 3-1 0 0,4-2 1 0 0,1 2 0 0 0,0-1 0 0 0,0 1 0 0 0,0-1 0 0 0,0 1-1 0 0,1 1 1 0 0,-1-1 0 0 0,1 1 0 0 0,0-1 0 0 0,1 1 0 0 0,-6 10-1 0 0,-1 2 122 0 0,2 0-1 0 0,0 1 0 0 0,1 0 1 0 0,1 0-1 0 0,1 0 0 0 0,-6 34 1 0 0,8-26-20 0 0,0 0 0 0 0,2-1 0 0 0,1 1 0 0 0,5 40 0 0 0,-4-59-110 0 0,0 0 1 0 0,0 0-1 0 0,1 0 0 0 0,0 0 1 0 0,0-1-1 0 0,1 1 1 0 0,0-1-1 0 0,0 0 0 0 0,0 0 1 0 0,8 10-1 0 0,-9-13-21 0 0,0-1 0 0 0,1 0 0 0 0,-1 0 0 0 0,1 0 0 0 0,-1 0-1 0 0,1 0 1 0 0,0 0 0 0 0,0-1 0 0 0,0 1 0 0 0,0-1 0 0 0,0 0 0 0 0,0 0 0 0 0,0 0 0 0 0,1 0-1 0 0,-1-1 1 0 0,0 1 0 0 0,0-1 0 0 0,1 0 0 0 0,-1 0 0 0 0,0 0 0 0 0,0 0 0 0 0,1-1 0 0 0,-1 1-1 0 0,0-1 1 0 0,4-1 0 0 0,5-2-65 0 0,-1 0-1 0 0,1-1 0 0 0,-1 0 0 0 0,0-1 1 0 0,0 0-1 0 0,0-1 0 0 0,-1 0 1 0 0,0 0-1 0 0,-1-1 0 0 0,1-1 1 0 0,-2 0-1 0 0,1 0 0 0 0,-1 0 0 0 0,0-1 1 0 0,-1-1-1 0 0,0 1 0 0 0,-1-1 1 0 0,0 0-1 0 0,-1 0 0 0 0,0-1 1 0 0,-1 0-1 0 0,5-22 0 0 0,-4 11 345 0 0,-1 1 0 0 0,2-44 0 0 0,-22 101 182 0 0,-1 36-436 0 0,-14 118 0 0 0,29-120-3910 0 0,3-56 2452 0 0,3-3-7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1.536"/>
    </inkml:context>
    <inkml:brush xml:id="br0">
      <inkml:brushProperty name="width" value="0.05" units="cm"/>
      <inkml:brushProperty name="height" value="0.05" units="cm"/>
    </inkml:brush>
  </inkml:definitions>
  <inkml:trace contextRef="#ctx0" brushRef="#br0">460 60 13913 0 0,'-14'-8'158'0'0,"10"7"-56"0"0,1-1 1 0 0,0 1 0 0 0,-1-1 0 0 0,1 0 0 0 0,0 0-1 0 0,0 0 1 0 0,0 0 0 0 0,1-1 0 0 0,-1 1-1 0 0,1-1 1 0 0,-3-2 0 0 0,3 2 80 0 0,1 1 1 0 0,-1-1-1 0 0,0 1 0 0 0,0 0 0 0 0,0 0 1 0 0,0 0-1 0 0,0 0 0 0 0,0 0 1 0 0,-4-2-1 0 0,6 3-108 0 0,-9 50 2014 0 0,8-45-1951 0 0,-7 44 334 0 0,-3 0 0 0 0,-1-1 1 0 0,-3 0-1 0 0,-31 68 0 0 0,6-33-168 0 0,-76 115-1 0 0,41-74-2305 0 0,28-40-5459 0 0,43-70 5386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1.938"/>
    </inkml:context>
    <inkml:brush xml:id="br0">
      <inkml:brushProperty name="width" value="0.05" units="cm"/>
      <inkml:brushProperty name="height" value="0.05" units="cm"/>
    </inkml:brush>
  </inkml:definitions>
  <inkml:trace contextRef="#ctx0" brushRef="#br0">39 371 14605 0 0,'-20'-9'835'0'0,"20"9"-772"0"0,-1 0-1 0 0,1-1 0 0 0,0 1 0 0 0,-1 0 1 0 0,1 0-1 0 0,0 0 0 0 0,0-1 0 0 0,-1 1 1 0 0,1 0-1 0 0,0-1 0 0 0,-1 1 1 0 0,1 0-1 0 0,0 0 0 0 0,0-1 0 0 0,0 1 1 0 0,-1 0-1 0 0,1-1 0 0 0,0 1 0 0 0,0-1 1 0 0,0 1-1 0 0,0 0 0 0 0,0-1 0 0 0,0 1 1 0 0,0 0-1 0 0,0-1 0 0 0,0 1 1 0 0,0-1-1 0 0,0 1 0 0 0,0 0 0 0 0,0-1 1 0 0,0 1-1 0 0,0 0 0 0 0,0-1 0 0 0,0 1 1 0 0,0-1-1 0 0,0 1 0 0 0,1 0 0 0 0,-1-1 1 0 0,0 1-1 0 0,0 0 0 0 0,0-1 1 0 0,1 1-1 0 0,-1 0 0 0 0,0-1 0 0 0,1 1-39 0 0,-1 0 1 0 0,0 0-1 0 0,0 0 0 0 0,0 0 0 0 0,0 0 0 0 0,1 0 0 0 0,-1 0 0 0 0,0 0 1 0 0,0-1-1 0 0,0 1 0 0 0,1 0 0 0 0,-1 0 0 0 0,0 0 0 0 0,0 0 0 0 0,0 0 1 0 0,1 0-1 0 0,-1 1 0 0 0,0-1 0 0 0,0 0 0 0 0,0 0 0 0 0,1 0 1 0 0,-1 0-1 0 0,0 0 0 0 0,0 0 0 0 0,0 0 0 0 0,0 0 0 0 0,1 0 0 0 0,-1 0 1 0 0,0 1-1 0 0,0-1 0 0 0,0 0 0 0 0,0 0 0 0 0,0 0 0 0 0,1 0 0 0 0,-1 0 1 0 0,0 1-1 0 0,0-1 0 0 0,0 0 0 0 0,0 0 0 0 0,0 0 0 0 0,0 1 0 0 0,7 13 195 0 0,2 16-243 0 0,8 111 599 0 0,-16-118-404 0 0,-1 1 1 0 0,-2-1-1 0 0,0 0 0 0 0,-6 27 1 0 0,-32 100-61 0 0,37-143-231 0 0,2-3-164 0 0,1-6-78 0 0,7-25-599 0 0,42-237-551 0 0,-27 149 1404 0 0,17-68 80 0 0,-29 148 35 0 0,1 0 0 0 0,1 2 0 0 0,20-38 0 0 0,-29 65-3 0 0,1-1-1 0 0,0 1 1 0 0,1 0-1 0 0,-1 0 1 0 0,1 0 0 0 0,0 1-1 0 0,1 0 1 0 0,-1 0-1 0 0,8-5 1 0 0,-11 8 1 0 0,0 1 0 0 0,0 0 0 0 0,0 0 0 0 0,0 0 0 0 0,0 0 0 0 0,0 0 0 0 0,0 0 0 0 0,1 0 0 0 0,-1 1 0 0 0,0-1 0 0 0,0 1 0 0 0,1 0 0 0 0,-1 0 0 0 0,0 0 0 0 0,1 0 0 0 0,-1 0 0 0 0,0 0 0 0 0,1 0 0 0 0,-1 1 0 0 0,0-1 0 0 0,0 1 0 0 0,1 0-1 0 0,-1 0 1 0 0,0 0 0 0 0,0 0 0 0 0,0 0 0 0 0,0 0 0 0 0,0 0 0 0 0,0 1 0 0 0,0-1 0 0 0,0 1 0 0 0,2 2 0 0 0,1 2 38 0 0,0 1-1 0 0,0-1 0 0 0,-1 1 0 0 0,0 0 1 0 0,0 0-1 0 0,0 0 0 0 0,-1 0 1 0 0,0 1-1 0 0,-1-1 0 0 0,1 1 1 0 0,0 9-1 0 0,2 13 244 0 0,0 51-1 0 0,-1-23 26 0 0,-1 5 50 0 0,-10 117 1 0 0,-1-19-5150 0 0,8-158 4429 0 0,0-1 1 0 0,0 0 0 0 0,-1 0 0 0 0,1 1-1 0 0,0-1 1 0 0,-1 0 0 0 0,1 0-1 0 0,-2 4 1 0 0,-2 4-1527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2.517"/>
    </inkml:context>
    <inkml:brush xml:id="br0">
      <inkml:brushProperty name="width" value="0.05" units="cm"/>
      <inkml:brushProperty name="height" value="0.05" units="cm"/>
    </inkml:brush>
  </inkml:definitions>
  <inkml:trace contextRef="#ctx0" brushRef="#br0">79 358 13421 0 0,'-19'-3'127'0'0,"6"0"690"0"0,-1 0 1 0 0,-18 0-1 0 0,136-6 353 0 0,357-28-5787 0 0,-447 35 4720 0 0,-1 0 0 0 0,-1-1 0 0 0,18-6 0 0 0,-30 8-73 0 0,0 1 0 0 0,1 0 0 0 0,-1 0 1 0 0,0 0-1 0 0,1 0 0 0 0,-1-1 0 0 0,0 1 1 0 0,0 0-1 0 0,1 0 0 0 0,-1 0 0 0 0,0-1 1 0 0,0 1-1 0 0,1 0 0 0 0,-1 0 0 0 0,0-1 1 0 0,0 1-1 0 0,0 0 0 0 0,0-1 0 0 0,1 1 1 0 0,-1 0-1 0 0,0-1 0 0 0,0 1 0 0 0,0 0 1 0 0,0-1-1 0 0,0 1 0 0 0,0 0 0 0 0,0-1 1 0 0,0 1-1 0 0,0 0 0 0 0,0-1 1 0 0,0 1-1 0 0,0 0 0 0 0,0-1 0 0 0,0 1 1 0 0,0 0-1 0 0,0-1 0 0 0,0 1 0 0 0,-1 0 1 0 0,1-1-1 0 0,0 1 0 0 0,0 0 0 0 0,0-1 1 0 0,0 1-1 0 0,-1 0 0 0 0,-14-20 1628 0 0,13 19-1443 0 0,0-2 0 0 0,1 1 0 0 0,-1 0 0 0 0,0 0 0 0 0,1-1 0 0 0,-1 1 0 0 0,-1-4 0 0 0,1 0 319 0 0,0 8-255 0 0,-1 16-233 0 0,-1 29-194 0 0,-7 109 567 0 0,-2 97 146 0 0,15-236-574 0 0,-2-17 8 0 0,0 0 0 0 0,0 0 0 0 0,0 0 0 0 0,0 0 0 0 0,0 0 0 0 0,0 0 0 0 0,1 0 0 0 0,-1 0 0 0 0,0 0 0 0 0,0 0 0 0 0,0 1 0 0 0,0-1 0 0 0,0 0 0 0 0,0 0 0 0 0,0 0 0 0 0,0 0 0 0 0,0 0 0 0 0,0 0 0 0 0,1 0 0 0 0,-1 0 0 0 0,0 0 0 0 0,0 0 0 0 0,0 0-1 0 0,0 0 1 0 0,0 0 0 0 0,0 0 0 0 0,0 0 0 0 0,0 0 0 0 0,1 0 0 0 0,-1 0 0 0 0,0 0 0 0 0,0 0 0 0 0,0 0 0 0 0,0 0 0 0 0,0 0 0 0 0,0 0 0 0 0,0-1 0 0 0,0 1 0 0 0,0 0 0 0 0,1 0 0 0 0,-1 0 0 0 0,0 0 0 0 0,0 0 0 0 0,0 0 0 0 0,0 0 0 0 0,0 0 0 0 0,0 0 0 0 0,0 0 0 0 0,0 0 0 0 0,0-1 0 0 0,0 1 0 0 0,0 0 0 0 0,0 0 0 0 0,0 0 0 0 0,0 0 0 0 0,0 0 0 0 0,0 0-1 0 0,0 0 1 0 0,0 0 0 0 0,0-1 0 0 0,10-28-260 0 0,-1-22-36 0 0,4-102-1 0 0,-4 30 349 0 0,-7 103-39 0 0,23-139 16 0 0,-22 143-45 0 0,2 0-1 0 0,0 0 1 0 0,0 1-1 0 0,2-1 1 0 0,0 1-1 0 0,1 1 1 0 0,14-21-1 0 0,-21 32 14 0 0,2 0 0 0 0,-1 1 0 0 0,0-1-1 0 0,0 1 1 0 0,1-1 0 0 0,-1 1-1 0 0,1 0 1 0 0,0 0 0 0 0,0 0 0 0 0,-1 0-1 0 0,1 0 1 0 0,0 1 0 0 0,1 0-1 0 0,-1-1 1 0 0,0 1 0 0 0,0 0 0 0 0,1 0-1 0 0,-1 1 1 0 0,0-1 0 0 0,1 1 0 0 0,-1 0-1 0 0,1-1 1 0 0,-1 2 0 0 0,0-1-1 0 0,1 0 1 0 0,-1 1 0 0 0,1-1 0 0 0,-1 1-1 0 0,0 0 1 0 0,0 0 0 0 0,1 0-1 0 0,-1 1 1 0 0,0-1 0 0 0,0 1 0 0 0,0 0-1 0 0,0 0 1 0 0,-1 0 0 0 0,1 0 0 0 0,0 0-1 0 0,3 5 1 0 0,2 1 38 0 0,-1 0 0 0 0,0 0 1 0 0,-1 1-1 0 0,0 0 0 0 0,0 1 0 0 0,-1 0 0 0 0,0-1 0 0 0,0 1 1 0 0,-2 1-1 0 0,1-1 0 0 0,-1 1 0 0 0,0-1 0 0 0,-1 1 1 0 0,-1 0-1 0 0,1 0 0 0 0,-2 0 0 0 0,0 0 0 0 0,0 0 0 0 0,-1 0 1 0 0,0 0-1 0 0,0 0 0 0 0,-2-1 0 0 0,1 1 0 0 0,-1 0 0 0 0,-1-1 1 0 0,0 0-1 0 0,0 0 0 0 0,-1 0 0 0 0,-1 0 0 0 0,1-1 1 0 0,-1 0-1 0 0,-1 0 0 0 0,0 0 0 0 0,0-1 0 0 0,-1 0 0 0 0,0-1 1 0 0,-15 12-1 0 0,8-8-9 0 0,-1-1 0 0 0,-23 10 1 0 0,31-17-194 0 0,1 0 0 0 0,-1 0 0 0 0,0 0 0 0 0,0-1 0 0 0,-1 0 0 0 0,1-1 0 0 0,-12 1 0 0 0,19-2-95 0 0,-1-1 1 0 0,1 1 0 0 0,0 0-1 0 0,-1-1 1 0 0,1 1 0 0 0,0-1-1 0 0,-1 1 1 0 0,1-1 0 0 0,0 0-1 0 0,0 1 1 0 0,0-1 0 0 0,0 0 0 0 0,0 0-1 0 0,0 0 1 0 0,0 0 0 0 0,0 0-1 0 0,-1-1 1 0 0,2-5-1445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42.929"/>
    </inkml:context>
    <inkml:brush xml:id="br0">
      <inkml:brushProperty name="width" value="0.05" units="cm"/>
      <inkml:brushProperty name="height" value="0.05" units="cm"/>
    </inkml:brush>
  </inkml:definitions>
  <inkml:trace contextRef="#ctx0" brushRef="#br0">135 274 11949 0 0,'-16'2'432'0'0,"1"-1"0"0"0,-19 0 0 0 0,27-1-209 0 0,4 0-80 0 0,0 0-1 0 0,0 0 1 0 0,1 0-1 0 0,-1 0 1 0 0,0 1 0 0 0,0-1-1 0 0,0 1 1 0 0,0 0 0 0 0,0 0-1 0 0,1 0 1 0 0,-1 0-1 0 0,0 1 1 0 0,1-1 0 0 0,-1 1-1 0 0,1-1 1 0 0,-5 5 0 0 0,6-4-51 0 0,0 0 1 0 0,-1 0 0 0 0,1 0 0 0 0,0 0 0 0 0,0 0-1 0 0,0 0 1 0 0,0 0 0 0 0,0 0 0 0 0,1 1 0 0 0,-1-1-1 0 0,1 0 1 0 0,0 0 0 0 0,-1 1 0 0 0,1-1 0 0 0,0 0-1 0 0,0 1 1 0 0,0-1 0 0 0,1 0 0 0 0,-1 1 0 0 0,1-1 0 0 0,0 3-1 0 0,36 117 1072 0 0,2 8-872 0 0,-35-111-288 0 0,-1-1-1 0 0,0 1 0 0 0,-1 0 0 0 0,-1 1 1 0 0,-2 19-1 0 0,0-25-4 0 0,-5 35-8 0 0,6-46 9 0 0,-1 1 1 0 0,0-1 0 0 0,0 1 0 0 0,0-1-1 0 0,-1 1 1 0 0,1-1 0 0 0,-1 0 0 0 0,1 0-1 0 0,-1 0 1 0 0,-4 5 0 0 0,2-8-98 0 0,3-7-26 0 0,2-9-127 0 0,4-28-91 0 0,-2 0 0 0 0,-2-50 0 0 0,-1 15 403 0 0,3 10 127 0 0,18-114 1 0 0,-15 153-150 0 0,1 0 1 0 0,1 1-1 0 0,2 0 1 0 0,1 0-1 0 0,1 1 1 0 0,20-33-1 0 0,-29 56-29 0 0,0 0 0 0 0,0 0 0 0 0,1 1-1 0 0,0-1 1 0 0,0 1 0 0 0,0 0 0 0 0,0 0 0 0 0,0 1 0 0 0,1-1 0 0 0,0 1 0 0 0,0 0-1 0 0,0 0 1 0 0,0 0 0 0 0,0 1 0 0 0,8-3 0 0 0,-8 4 0 0 0,-1 0 1 0 0,0 1-1 0 0,0-1 0 0 0,1 1 1 0 0,-1 0-1 0 0,0 1 0 0 0,0-1 1 0 0,1 1-1 0 0,-1-1 0 0 0,0 1 1 0 0,0 0-1 0 0,0 1 0 0 0,0-1 1 0 0,0 1-1 0 0,0 0 0 0 0,0 0 1 0 0,-1 0-1 0 0,1 0 0 0 0,0 1 1 0 0,-1-1-1 0 0,5 5 0 0 0,1 3 68 0 0,1 0-1 0 0,-1 1 1 0 0,0 0 0 0 0,-1 0-1 0 0,-1 1 1 0 0,1 0-1 0 0,-2 0 1 0 0,0 1-1 0 0,0 0 1 0 0,-2 0-1 0 0,1 0 1 0 0,-1 1-1 0 0,-1-1 1 0 0,-1 1-1 0 0,0 0 1 0 0,0 27-1 0 0,-1-28 1 0 0,-2 0-1 0 0,0 0 0 0 0,-1 0 0 0 0,0 0 1 0 0,0 0-1 0 0,-2-1 0 0 0,1 1 0 0 0,-2-1 1 0 0,0 0-1 0 0,0 0 0 0 0,-1 0 0 0 0,0-1 1 0 0,-1 0-1 0 0,-1 0 0 0 0,0-1 0 0 0,0 0 1 0 0,-1 0-1 0 0,-11 10 0 0 0,-4-2-698 0 0,-1-1 1 0 0,-1-1-1 0 0,0-1 0 0 0,-1-2 0 0 0,-1 0 1 0 0,0-2-1 0 0,-58 15 0 0 0,28-10-1497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5.678"/>
    </inkml:context>
    <inkml:brush xml:id="br0">
      <inkml:brushProperty name="width" value="0.05" units="cm"/>
      <inkml:brushProperty name="height" value="0.05" units="cm"/>
    </inkml:brush>
  </inkml:definitions>
  <inkml:trace contextRef="#ctx0" brushRef="#br0">471 355 7841 0 0,'0'-4'39'0'0,"1"0"0"0"0,0-1 0 0 0,0 1 0 0 0,0 0 0 0 0,1 0 0 0 0,-1 0 0 0 0,1 0 0 0 0,0 0 0 0 0,0 1 0 0 0,1-1 0 0 0,3-4 0 0 0,13-27 643 0 0,-1-1 200 0 0,-14 31-593 0 0,-1 0 0 0 0,0-1 0 0 0,-1 1 1 0 0,1-1-1 0 0,-1 0 0 0 0,0 0 1 0 0,2-9-1 0 0,-4 13-221 0 0,0 1 0 0 0,-1 0 0 0 0,1-1 0 0 0,-1 1 0 0 0,1 0 0 0 0,0 0 0 0 0,-1-1 0 0 0,0 1 0 0 0,1 0 0 0 0,-1 0 0 0 0,0 0 0 0 0,0 0 0 0 0,1 0 0 0 0,-1 0 0 0 0,0 0 0 0 0,0 0 0 0 0,0 0 0 0 0,0 0 0 0 0,0 0-1 0 0,-1 0 1 0 0,1 1 0 0 0,0-1 0 0 0,0 1 0 0 0,0-1 0 0 0,-1 1 0 0 0,-1-1 0 0 0,-36-11 655 0 0,27 10-622 0 0,-1 0 0 0 0,0 2 0 0 0,1-1 0 0 0,-1 2 0 0 0,0 0 1 0 0,1 0-1 0 0,-1 1 0 0 0,1 1 0 0 0,0 0 0 0 0,-1 0 0 0 0,-18 10 0 0 0,10-4 51 0 0,0 1 1 0 0,1 1-1 0 0,1 1 0 0 0,0 1 0 0 0,-29 25 0 0 0,31-21 11 0 0,1 0 0 0 0,0 1 0 0 0,2 1 0 0 0,0 0 0 0 0,1 0 0 0 0,1 2 0 0 0,1 0 0 0 0,0 0 0 0 0,2 1 0 0 0,1 0 0 0 0,0 0 0 0 0,-7 44 0 0 0,11-49-53 0 0,2 1 0 0 0,0 0 0 0 0,1 0 0 0 0,1 0 1 0 0,1 0-1 0 0,1 1 0 0 0,0-2 0 0 0,1 1 0 0 0,1 0 0 0 0,0-1 0 0 0,2 1 0 0 0,0-1 0 0 0,1-1 0 0 0,0 1 0 0 0,1-1 0 0 0,1 0 0 0 0,15 19 0 0 0,-13-21-71 0 0,1-2-1 0 0,0 1 1 0 0,1-2-1 0 0,0 0 1 0 0,0 0-1 0 0,1-1 1 0 0,1-1-1 0 0,18 9 0 0 0,-10-7-19 0 0,0-2-1 0 0,1 0 1 0 0,0-2-1 0 0,49 9 0 0 0,-12-9 2 0 0,1-3-1 0 0,1-3 0 0 0,103-11 0 0 0,-139 8-13 0 0,1-2 0 0 0,-1-1 0 0 0,0-2-1 0 0,-1 0 1 0 0,1-2 0 0 0,29-14 0 0 0,-44 18-44 0 0,0-2 0 0 0,0 1 0 0 0,-1-2 1 0 0,0 1-1 0 0,0-2 0 0 0,-1 1 0 0 0,0-2 0 0 0,-1 1 0 0 0,0-1 1 0 0,0 0-1 0 0,-1-1 0 0 0,0 0 0 0 0,-1 0 0 0 0,10-23 0 0 0,-10 15-52 0 0,-1-1 0 0 0,-1 0-1 0 0,0 0 1 0 0,-2-1 0 0 0,-1 1-1 0 0,0-1 1 0 0,-1 0 0 0 0,-2 1-1 0 0,0-1 1 0 0,-1 0 0 0 0,-1 1 0 0 0,-9-33-1 0 0,-1 8-24 0 0,-2 0 1 0 0,-2 2-1 0 0,-2 0 0 0 0,-35-60 0 0 0,31 65-86 0 0,-51-66 0 0 0,62 90 109 0 0,0 1 0 0 0,0 0 1 0 0,-2 1-1 0 0,0 0 1 0 0,0 1-1 0 0,-1 0 0 0 0,-22-11 1 0 0,33 20 44 0 0,0 0 1 0 0,1 0 0 0 0,-1 1 0 0 0,0-1 0 0 0,0 1-1 0 0,0 0 1 0 0,0 0 0 0 0,0 1 0 0 0,0-1-1 0 0,0 1 1 0 0,0 0 0 0 0,0 0 0 0 0,0 0-1 0 0,-1 1 1 0 0,1 0 0 0 0,0-1 0 0 0,-6 3 0 0 0,6-1-63 0 0,0 1 1 0 0,0-1 0 0 0,-1 1-1 0 0,1 0 1 0 0,1 0 0 0 0,-1 0 0 0 0,0 0-1 0 0,1 0 1 0 0,0 1 0 0 0,0 0 0 0 0,0 0-1 0 0,0 0 1 0 0,0 0 0 0 0,-3 7-1 0 0,-5 14-963 0 0,2-1-1 0 0,0 1 0 0 0,-11 52 0 0 0,10-29-434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16.225"/>
    </inkml:context>
    <inkml:brush xml:id="br0">
      <inkml:brushProperty name="width" value="0.05" units="cm"/>
      <inkml:brushProperty name="height" value="0.05" units="cm"/>
    </inkml:brush>
  </inkml:definitions>
  <inkml:trace contextRef="#ctx0" brushRef="#br0">444 39 10813 0 0,'5'-10'96'0'0,"2"-4"492"0"0,-7 14-541 0 0,1-1 0 0 0,-1 1 1 0 0,0 0-1 0 0,0 0 0 0 0,0-1 0 0 0,1 1 0 0 0,-1 0 0 0 0,0 0 0 0 0,0-1 1 0 0,0 1-1 0 0,0 0 0 0 0,0 0 0 0 0,1-1 0 0 0,-1 1 0 0 0,0 0 0 0 0,0-1 1 0 0,0 1-1 0 0,0 0 0 0 0,0 0 0 0 0,0-1 0 0 0,0 1 0 0 0,0 0 0 0 0,0-1 1 0 0,0 1-1 0 0,0 0 0 0 0,0 0 0 0 0,-1-1 0 0 0,1 1 0 0 0,0 0 1 0 0,0-1-1 0 0,0 1 0 0 0,0 0 0 0 0,0 0 0 0 0,-1-1 0 0 0,1 1 0 0 0,0 0 1 0 0,0 0-1 0 0,0 0 0 0 0,-1-1 0 0 0,1 1 0 0 0,0 0 0 0 0,0 0 0 0 0,-1 0 1 0 0,1-1-1 0 0,0 1 0 0 0,0 0 0 0 0,-1 0 0 0 0,1 0 0 0 0,-1 0 1 0 0,1-1 18 0 0,0 1 0 0 0,-1 0 1 0 0,1 0-1 0 0,-1-1 1 0 0,1 1-1 0 0,-1 0 0 0 0,1 0 1 0 0,-1 0-1 0 0,1 0 1 0 0,-1 0-1 0 0,1 0 0 0 0,-1-1 1 0 0,1 1-1 0 0,-1 0 1 0 0,0 0-1 0 0,1 1 0 0 0,-1-1 1 0 0,1 0-1 0 0,-1 0 1 0 0,1 0-1 0 0,-1 0 0 0 0,1 0 1 0 0,-1 0-1 0 0,1 1 1 0 0,-1-1-1 0 0,1 0 1 0 0,0 0-1 0 0,-1 1 0 0 0,1-1 1 0 0,-1 0-1 0 0,1 1 1 0 0,0-1-1 0 0,-1 1 0 0 0,0 0 1 0 0,-23 42-21 0 0,2 0 0 0 0,-28 80 0 0 0,16-37-24 0 0,13-34-31 0 0,-246 624 685 0 0,266-674-676 0 0,-13 48 0 0 0,14-48 1 0 0,-1 0 0 0 0,1 0 0 0 0,-1-1 0 0 0,1 1 0 0 0,0 0 0 0 0,0 0 0 0 0,0 0 0 0 0,0 0-1 0 0,0-1 1 0 0,0 1 0 0 0,1 0 0 0 0,-1 0 0 0 0,0-1 0 0 0,1 1 0 0 0,0 0 0 0 0,-1 0-1 0 0,1-1 1 0 0,0 1 0 0 0,0-1 0 0 0,0 1 0 0 0,0-1 0 0 0,0 1 0 0 0,2 2 0 0 0,-1-4 2 0 0,0 1 0 0 0,0 0 0 0 0,-1-1 0 0 0,1 1 0 0 0,0-1 0 0 0,0 0 0 0 0,0 1 1 0 0,0-1-1 0 0,0 0 0 0 0,0 0 0 0 0,0 0 0 0 0,0 0 0 0 0,0-1 0 0 0,0 1 0 0 0,2-1 1 0 0,33-11 18 0 0,-24 7-24 0 0,37-11-35 0 0,0 2 1 0 0,1 2-1 0 0,1 3 1 0 0,0 2-1 0 0,93-1 1 0 0,-88 9 10 0 0,78-3 2 0 0,-121 1 34 0 0,1-1 0 0 0,-1 0-1 0 0,0-1 1 0 0,0-1 0 0 0,0 0 0 0 0,25-12 0 0 0,-32 11-6 0 0,0 1 0 0 0,-1-1 1 0 0,1-1-1 0 0,-1 1 0 0 0,0-1 1 0 0,-1 0-1 0 0,0 0 0 0 0,0-1 1 0 0,0 0-1 0 0,-1 0 0 0 0,0 0 1 0 0,0 0-1 0 0,0 0 0 0 0,4-16 1 0 0,2-10-8 0 0,-2 1 0 0 0,6-42-1 0 0,-13 69 4 0 0,4-32 75 0 0,-1 0-1 0 0,-1 0 1 0 0,-3 0 0 0 0,-1 0 0 0 0,-1 0-1 0 0,-2 1 1 0 0,-2-1 0 0 0,-1 1-1 0 0,-2 0 1 0 0,-21-54 0 0 0,25 79 32 0 0,0 0 1 0 0,-1 0 0 0 0,0 1-1 0 0,-1 0 1 0 0,0 0-1 0 0,0 0 1 0 0,-18-16-1 0 0,21 22-82 0 0,0 1 1 0 0,0-1-1 0 0,-1 1 1 0 0,1 0-1 0 0,-1 0 0 0 0,1 1 1 0 0,-1-1-1 0 0,0 1 1 0 0,0 0-1 0 0,0 0 0 0 0,-1 1 1 0 0,1 0-1 0 0,0-1 1 0 0,-1 2-1 0 0,1-1 0 0 0,0 1 1 0 0,-1 0-1 0 0,1 0 1 0 0,-11 1-1 0 0,12 1-154 0 0,0-1 1 0 0,0 0-1 0 0,1 1 0 0 0,-1 0 0 0 0,1 0 0 0 0,-1 0 1 0 0,1 0-1 0 0,-1 1 0 0 0,1-1 0 0 0,0 1 0 0 0,0 0 1 0 0,1 0-1 0 0,-1 0 0 0 0,0 0 0 0 0,1 1 0 0 0,0-1 1 0 0,0 1-1 0 0,0-1 0 0 0,0 1 0 0 0,1 0 1 0 0,-1-1-1 0 0,1 1 0 0 0,-2 8 0 0 0,1 13-2478 0 0,8-11 739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1.671"/>
    </inkml:context>
    <inkml:brush xml:id="br0">
      <inkml:brushProperty name="width" value="0.05" units="cm"/>
      <inkml:brushProperty name="height" value="0.05" units="cm"/>
    </inkml:brush>
  </inkml:definitions>
  <inkml:trace contextRef="#ctx0" brushRef="#br0">50 38 13161 0 0,'0'-1'8'0'0,"-6"-16"863"0"0,6 16-808 0 0,0 0 0 0 0,1 0 1 0 0,-1 1-1 0 0,0-1 0 0 0,0 0 1 0 0,1 0-1 0 0,-1 1 0 0 0,1-1 1 0 0,-1 0-1 0 0,1 1 0 0 0,-1-1 1 0 0,1 1-1 0 0,-1-1 0 0 0,1 0 0 0 0,-1 1 1 0 0,2-1-1 0 0,4-6 4194 0 0,-3 17-2823 0 0,-3 1-959 0 0,0 0 1 0 0,0 0 0 0 0,-1 0 0 0 0,-5 21-1 0 0,2-10-161 0 0,-9 80 156 0 0,-16 90-1446 0 0,26-172-238 0 0,-1 34 0 0 0,3-6-4236 0 0,1-39 3697 0 0,2-2-88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50.632"/>
    </inkml:context>
    <inkml:brush xml:id="br0">
      <inkml:brushProperty name="width" value="0.05" units="cm"/>
      <inkml:brushProperty name="height" value="0.05" units="cm"/>
    </inkml:brush>
  </inkml:definitions>
  <inkml:trace contextRef="#ctx0" brushRef="#br0">49 94 6469 0 0,'0'0'730'0'0,"-4"2"-527"0"0,3-2-105 0 0,-22 6 558 0 0,3-5 5736 0 0,21-6-6332 0 0,0 3-58 0 0,0-1 0 0 0,1 1 0 0 0,-1 0-1 0 0,0-1 1 0 0,1 1 0 0 0,-1 0 0 0 0,1 0 0 0 0,0 0 0 0 0,-1 0-1 0 0,1 0 1 0 0,4-2 0 0 0,9-6-1 0 0,1 0 0 0 0,1 1 1 0 0,-1 1-1 0 0,2 1 0 0 0,-1 0 0 0 0,1 1 0 0 0,22-4 0 0 0,-36 9-4 0 0,0 1-1 0 0,0-1 0 0 0,0 1 1 0 0,1 0-1 0 0,-1 0 1 0 0,0 0-1 0 0,0 1 0 0 0,0 0 1 0 0,0-1-1 0 0,0 2 0 0 0,0-1 1 0 0,0 0-1 0 0,0 1 0 0 0,-1-1 1 0 0,1 1-1 0 0,-1 0 1 0 0,1 0-1 0 0,5 5 0 0 0,-3-3 2 0 0,3 3-5 0 0,-1 0 0 0 0,0 0 0 0 0,7 9 0 0 0,-7-8-14 0 0,-6-6-117 0 0,6 12-106 0 0,24 40-87 0 0,-24-41-114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51.178"/>
    </inkml:context>
    <inkml:brush xml:id="br0">
      <inkml:brushProperty name="width" value="0.05" units="cm"/>
      <inkml:brushProperty name="height" value="0.05" units="cm"/>
    </inkml:brush>
  </inkml:definitions>
  <inkml:trace contextRef="#ctx0" brushRef="#br0">84 100 6281 0 0,'0'0'957'0'0,"-5"-4"-638"0"0,-12-11 42 0 0,13 11 1907 0 0,2 0-1968 0 0,-7-9-33 0 0,7 10 1014 0 0,1 7-1217 0 0,-6 15-4 0 0,7-18-56 0 0,-1-1-1 0 0,1 1 0 0 0,-1 0 0 0 0,1 0 0 0 0,-1-1 1 0 0,1 1-1 0 0,-1 0 0 0 0,1 0 0 0 0,-1-1 0 0 0,0 1 1 0 0,1-1-1 0 0,-1 1 0 0 0,0-1 0 0 0,0 1 0 0 0,1-1 1 0 0,-1 1-1 0 0,0-1 0 0 0,0 0 0 0 0,0 1 0 0 0,1-1 1 0 0,-1 0-1 0 0,0 0 0 0 0,0 1 0 0 0,-1-1 0 0 0,1 0 1 0 0,-2 2-59 0 0,1-6-8 0 0,-8-11 7 0 0,8 11-30 0 0,3-3-95 0 0,5-22 104 0 0,-5 22 1 0 0,4 2 16 0 0,14-13 18 0 0,-15 13-39 0 0,1 7-959 0 0,-2 0 822 0 0,-1-1 75 0 0,-1 0 0 0 0,0 0 0 0 0,0 0 0 0 0,1 0 0 0 0,-1-1 0 0 0,1 1 0 0 0,-1-1 0 0 0,1 1 0 0 0,-1-1 0 0 0,1 1-1 0 0,-1-1 1 0 0,3 1 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3:51.552"/>
    </inkml:context>
    <inkml:brush xml:id="br0">
      <inkml:brushProperty name="width" value="0.05" units="cm"/>
      <inkml:brushProperty name="height" value="0.05" units="cm"/>
    </inkml:brush>
  </inkml:definitions>
  <inkml:trace contextRef="#ctx0" brushRef="#br0">1 1 8793 0 0,'0'0'852'0'0,"4"0"-605"0"0,12-1 9 0 0,-12 1 414 0 0,8 1-649 0 0,-1 0 0 0 0,1 1 0 0 0,-1 1 0 0 0,0-1 0 0 0,22 10 0 0 0,-23-8-9 0 0,-7-4-12 0 0,0 1 1 0 0,0 0-1 0 0,-1 0 1 0 0,1 1-1 0 0,0-1 0 0 0,-1 1 1 0 0,1-1-1 0 0,-1 1 1 0 0,1 0-1 0 0,-1 0 1 0 0,0 0-1 0 0,0 0 1 0 0,0 0-1 0 0,3 4 1 0 0,-2-2-2 0 0,-2-3 55 0 0,2 24 113 0 0,-2-20 790 0 0,-37-8-801 0 0,29 3 487 0 0,4-4-524 0 0,-11-12-13 0 0,11 12 35 0 0,6-1-294 0 0,-2 4 140 0 0,23-29-119 0 0,-21 28 90 0 0,-1-1 1 0 0,0 1-1 0 0,1 0 0 0 0,-1 0 1 0 0,1 0-1 0 0,-1 1 1 0 0,1-1-1 0 0,0 0 0 0 0,0 1 1 0 0,6-2-1 0 0,-7 2-381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59.854"/>
    </inkml:context>
    <inkml:brush xml:id="br0">
      <inkml:brushProperty name="width" value="0.05" units="cm"/>
      <inkml:brushProperty name="height" value="0.05" units="cm"/>
    </inkml:brush>
  </inkml:definitions>
  <inkml:trace contextRef="#ctx0" brushRef="#br0">1808 151 5817 0 0,'1'-20'215'0'0,"-1"18"-176"0"0,1-1 0 0 0,-1 1 0 0 0,0 0 0 0 0,0-1 0 0 0,0 1 0 0 0,0 0-1 0 0,-1-1 1 0 0,1 1 0 0 0,-2-4 0 0 0,0-1 36 0 0,0 2 30 0 0,1 1 1 0 0,-1-1-1 0 0,0 1 0 0 0,0 0 1 0 0,0-1-1 0 0,0 1 0 0 0,-1 0 1 0 0,0 0-1 0 0,0 1 0 0 0,0-1 1 0 0,-5-4-1 0 0,4 4-14 0 0,-1 0 0 0 0,1 0 0 0 0,-1 0 0 0 0,0 1 0 0 0,0-1 0 0 0,0 1 0 0 0,0 1 0 0 0,-1-1 0 0 0,1 1 0 0 0,-1 0-1 0 0,0 0 1 0 0,1 0 0 0 0,-1 1 0 0 0,0 0 0 0 0,0 0 0 0 0,-11 0 0 0 0,11 2 2 0 0,-1-1 0 0 0,1 1-1 0 0,-1 1 1 0 0,1-1 0 0 0,-1 1 0 0 0,1 0 0 0 0,0 1-1 0 0,0-1 1 0 0,0 1 0 0 0,-9 6 0 0 0,-6 5 335 0 0,-27 24 0 0 0,30-23-210 0 0,-50 44 987 0 0,-115 128 0 0 0,-33 91 447 0 0,193-245-1507 0 0,-104 161 502 0 0,-184 464 1838 0 0,226-466-630 0 0,-182 300-1 0 0,203-390-1153 0 0,-73 160 1 0 0,133-252-685 0 0,1 0 0 0 0,0 1 1 0 0,1-1-1 0 0,-2 15 0 0 0,-3 15 184 0 0,6-40-214 0 0,1 1 1 0 0,0-1-1 0 0,0 0 1 0 0,0 0-1 0 0,0 1 1 0 0,0-1-1 0 0,0 0 1 0 0,0 0-1 0 0,0 1 1 0 0,0-1-1 0 0,0 0 1 0 0,0 0-1 0 0,0 1 1 0 0,0-1-1 0 0,0 0 1 0 0,0 0-1 0 0,0 1 1 0 0,0-1-1 0 0,0 0 1 0 0,0 0-1 0 0,0 1 1 0 0,1-1-1 0 0,-1 0 1 0 0,0 0-1 0 0,0 1 1 0 0,0-1-1 0 0,0 0 1 0 0,0 0-1 0 0,1 0 1 0 0,-1 0-1 0 0,0 1 1 0 0,0-1-1 0 0,0 0 1 0 0,1 0-1 0 0,-1 0 1 0 0,0 0-1 0 0,0 0 1 0 0,1 1-1 0 0,-1-1 1 0 0,0 0-1 0 0,0 0 0 0 0,1 0 1 0 0,-1 0-1 0 0,0 0 1 0 0,0 0-1 0 0,1 0 1 0 0,-1 0-1 0 0,0 0 1 0 0,0 0-1 0 0,1 0 1 0 0,14-4-1934 0 0,-3-18-4060 0 0,-11 13 3862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0.197"/>
    </inkml:context>
    <inkml:brush xml:id="br0">
      <inkml:brushProperty name="width" value="0.05" units="cm"/>
      <inkml:brushProperty name="height" value="0.05" units="cm"/>
    </inkml:brush>
  </inkml:definitions>
  <inkml:trace contextRef="#ctx0" brushRef="#br0">96 4 10113 0 0,'-56'-3'921'0'0,"55"4"-813"0"0,0 0-1 0 0,0 0 0 0 0,1 0 0 0 0,-1 0 1 0 0,0 1-1 0 0,1-1 0 0 0,-1 0 0 0 0,1 0 0 0 0,-1 1 1 0 0,1-1-1 0 0,0 0 0 0 0,-1 1 0 0 0,1 1 1 0 0,-5 13 653 0 0,2-13-588 0 0,0 1 0 0 0,0 0-1 0 0,1 0 1 0 0,0 0 0 0 0,-1 0-1 0 0,2 0 1 0 0,-1 1 0 0 0,0-1-1 0 0,1 1 1 0 0,0-1 0 0 0,0 1-1 0 0,0 0 1 0 0,0-1 0 0 0,1 1-1 0 0,0 0 1 0 0,0-1 0 0 0,0 1 0 0 0,1 0-1 0 0,1 8 1 0 0,2 3-56 0 0,6 28 67 0 0,7 76 1 0 0,-17-114-187 0 0,1 0 0 0 0,0 0 1 0 0,0 0-1 0 0,0 0 0 0 0,1 0 0 0 0,0 0 0 0 0,0-1 1 0 0,3 7-1 0 0,-4-11-6 0 0,0 0 0 0 0,-1 0 0 0 0,1 1 0 0 0,0-1 1 0 0,0 0-1 0 0,0 0 0 0 0,0 0 0 0 0,0 0 0 0 0,0 0 0 0 0,0 0 1 0 0,0 0-1 0 0,1-1 0 0 0,-1 1 0 0 0,0 0 0 0 0,0-1 0 0 0,1 1 0 0 0,-1-1 1 0 0,0 1-1 0 0,1-1 0 0 0,-1 1 0 0 0,1-1 0 0 0,-1 0 0 0 0,0 0 1 0 0,1 0-1 0 0,-1 0 0 0 0,1 0 0 0 0,-1 0 0 0 0,0 0 0 0 0,1 0 1 0 0,-1-1-1 0 0,1 1 0 0 0,-1 0 0 0 0,0-1 0 0 0,1 1 0 0 0,-1-1 0 0 0,0 0 1 0 0,0 1-1 0 0,3-3 0 0 0,16-10-32 0 0,-1-1-1 0 0,0 0 1 0 0,-1-2 0 0 0,22-25-1 0 0,-16 17 32 0 0,14-17 25 0 0,-24 26 210 0 0,0 0 0 0 0,31-26 0 0 0,-44 41-210 0 0,-1 0-1 0 0,0-1 1 0 0,1 1 0 0 0,-1 0 0 0 0,1-1 0 0 0,-1 1 0 0 0,1 0 0 0 0,-1-1 0 0 0,1 1 0 0 0,-1 0 0 0 0,1 0-1 0 0,-1-1 1 0 0,1 1 0 0 0,-1 0 0 0 0,1 0 0 0 0,-1 0 0 0 0,1 0 0 0 0,-1 0 0 0 0,1 0 0 0 0,0 0 0 0 0,-1 0-1 0 0,1 0 1 0 0,0 0 0 0 0,-1 10 214 0 0,-10 16-404 0 0,-28 22-1960 0 0,21-22 674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1.953"/>
    </inkml:context>
    <inkml:brush xml:id="br0">
      <inkml:brushProperty name="width" value="0.05" units="cm"/>
      <inkml:brushProperty name="height" value="0.05" units="cm"/>
    </inkml:brush>
  </inkml:definitions>
  <inkml:trace contextRef="#ctx0" brushRef="#br0">34 677 7905 0 0,'-21'-68'453'0'0,"16"41"-62"0"0,2 15-111 0 0,1 0 1 0 0,1 0-1 0 0,0 0 1 0 0,0-16 0 0 0,15-158 4706 0 0,-11 179-4353 0 0,1 17-449 0 0,1 18-151 0 0,15 208 273 0 0,15 133 513 0 0,25 87 182 0 0,-58-440-951 0 0,7 36 109 0 0,-8-48-83 0 0,0 0 0 0 0,0 0 0 0 0,0 0 0 0 0,1 0 0 0 0,-1 0 0 0 0,1 0-1 0 0,0-1 1 0 0,1 1 0 0 0,3 5 0 0 0,-5-9-50 0 0,-1 1 1 0 0,1-1-1 0 0,0 1 0 0 0,0-1 0 0 0,0 1 0 0 0,0-1 1 0 0,0 1-1 0 0,-1-1 0 0 0,1 0 0 0 0,0 1 0 0 0,0-1 1 0 0,0 0-1 0 0,0 0 0 0 0,0 0 0 0 0,0 0 1 0 0,0 0-1 0 0,0 0 0 0 0,0 0 0 0 0,0 0 0 0 0,0 0 1 0 0,0 0-1 0 0,0-1 0 0 0,0 1 0 0 0,0 0 0 0 0,0-1 1 0 0,0 1-1 0 0,0-1 0 0 0,1 0 0 0 0,27-20 269 0 0,-23 16-257 0 0,23-20-75 0 0,-1-2 0 0 0,-1 0 0 0 0,-1-2 0 0 0,-2-1-1 0 0,-1-1 1 0 0,-1-1 0 0 0,-2-1 0 0 0,-1 0 0 0 0,26-66 0 0 0,-26 47-62 0 0,-3 0-1 0 0,-1-1 1 0 0,-3-1 0 0 0,-2 0 0 0 0,-3 0 0 0 0,1-74 0 0 0,-8 32-158 0 0,-15-123-1 0 0,9 175 152 0 0,-2 1 1 0 0,-2-1-1 0 0,-2 2 1 0 0,-1 0-1 0 0,-22-46 1 0 0,33 83 93 0 0,0 0 0 0 0,-1 0-1 0 0,0 0 1 0 0,0 0 0 0 0,0 0 0 0 0,0 1 0 0 0,-1 0-1 0 0,0-1 1 0 0,1 1 0 0 0,-2 0 0 0 0,1 1 0 0 0,0-1-1 0 0,-10-5 1 0 0,13 9 10 0 0,-1 0 1 0 0,1-1-1 0 0,0 1 0 0 0,0 0 0 0 0,-1 0 0 0 0,1 0 1 0 0,0 0-1 0 0,-1 0 0 0 0,1 1 0 0 0,0-1 0 0 0,0 0 0 0 0,-1 0 1 0 0,1 1-1 0 0,0-1 0 0 0,0 1 0 0 0,-1-1 0 0 0,1 1 1 0 0,0 0-1 0 0,0 0 0 0 0,0-1 0 0 0,0 1 0 0 0,0 0 0 0 0,0 0 1 0 0,0 0-1 0 0,0 0 0 0 0,1 0 0 0 0,-1 0 0 0 0,0 0 1 0 0,0 0-1 0 0,1 0 0 0 0,-1 0 0 0 0,0 2 0 0 0,-3 6-6 0 0,-1-1 1 0 0,2 1-1 0 0,-4 11 0 0 0,5-15 7 0 0,-3 12 3 0 0,1 1 1 0 0,1 0 0 0 0,0 0-1 0 0,1 0 1 0 0,1 19 0 0 0,7 91 216 0 0,7 24 348 0 0,35 348 454 0 0,-42-453-1033 0 0,16 53 0 0 0,-17-82-336 0 0,1 1-1 0 0,1-1 1 0 0,1 0 0 0 0,0 0 0 0 0,17 25 0 0 0,-23-40 134 0 0,0 0 0 0 0,1 0 0 0 0,-1 0-1 0 0,1 0 1 0 0,-1-1 0 0 0,1 1 0 0 0,0-1 0 0 0,0 1 0 0 0,0-1 0 0 0,0 0-1 0 0,1 0 1 0 0,-1 0 0 0 0,1-1 0 0 0,-1 1 0 0 0,1-1 0 0 0,-1 0 0 0 0,1 0 0 0 0,4 0-1 0 0,-2 0-72 0 0,-1-1-1 0 0,1 0 0 0 0,-1-1 0 0 0,0 1 0 0 0,1-1 0 0 0,-1 0 0 0 0,0-1 0 0 0,1 1 0 0 0,-1-1 0 0 0,0 0 1 0 0,7-4-1 0 0,-1-1 22 0 0,0 1 1 0 0,-1-1-1 0 0,0-1 0 0 0,-1 0 1 0 0,1 0-1 0 0,-2-1 1 0 0,1 0-1 0 0,-1-1 1 0 0,-1 1-1 0 0,11-19 1 0 0,-12 16 314 0 0,-1 0 0 0 0,0 0 0 0 0,-1-1 0 0 0,0 0 0 0 0,-1 1 0 0 0,3-25 0 0 0,-3-79 1953 0 0,-4 78-1181 0 0,-3-45 1597 0 0,1 68-1359 0 0,3 15-1040 0 0,0 0-1 0 0,0 0 0 0 0,-1 0 1 0 0,1 0-1 0 0,0 0 0 0 0,0 0 1 0 0,0 0-1 0 0,0 0 0 0 0,0 0 0 0 0,0 0 1 0 0,0 0-1 0 0,-1 0 0 0 0,1 0 1 0 0,0 0-1 0 0,0 0 0 0 0,0 0 1 0 0,0 0-1 0 0,0 0 0 0 0,0 0 1 0 0,0 0-1 0 0,-1 0 0 0 0,1 0 1 0 0,0 0-1 0 0,0 0 0 0 0,0 0 0 0 0,0 1 1 0 0,0-1-1 0 0,0 0 0 0 0,0 0 1 0 0,0 0-1 0 0,0 0 0 0 0,0 0 1 0 0,-1 0-1 0 0,1 0 0 0 0,0 0 1 0 0,0 0-1 0 0,0 0 0 0 0,0 1 1 0 0,0-1-1 0 0,0 0 0 0 0,0 0 0 0 0,0 0 1 0 0,0 0-1 0 0,0 0 0 0 0,0 0 1 0 0,0 0-1 0 0,0 0 0 0 0,0 1 1 0 0,0-1-1 0 0,0 0 0 0 0,0 0 1 0 0,-5 26 597 0 0,-7 145 211 0 0,12-132-713 0 0,1-1 0 0 0,2 1-1 0 0,15 70 1 0 0,-17-105-106 0 0,-1-2-1 0 0,1 0 1 0 0,-1 0 0 0 0,1-1-1 0 0,-1 1 1 0 0,1 0-1 0 0,-1-1 1 0 0,1 1 0 0 0,0-1-1 0 0,0 1 1 0 0,0-1-1 0 0,2 4 1 0 0,-2-5-6 0 0,1 1 1 0 0,-1-1-1 0 0,1 1 1 0 0,-1-1-1 0 0,1 0 0 0 0,-1 1 1 0 0,1-1-1 0 0,-1 0 0 0 0,1 0 1 0 0,-1 0-1 0 0,1 0 1 0 0,-1 0-1 0 0,1 0 0 0 0,-1-1 1 0 0,1 1-1 0 0,-1 0 1 0 0,3-2-1 0 0,2 1-21 0 0,1 0-1 0 0,0-1 1 0 0,0-1-1 0 0,-1 1 1 0 0,1-1 0 0 0,-1 0-1 0 0,0 0 1 0 0,0-1 0 0 0,0 0-1 0 0,0 0 1 0 0,-1 0-1 0 0,0-1 1 0 0,0 1 0 0 0,0-1-1 0 0,0-1 1 0 0,-1 1 0 0 0,1-1-1 0 0,-2 1 1 0 0,1-1 0 0 0,0 0-1 0 0,-1-1 1 0 0,0 1-1 0 0,-1-1 1 0 0,0 1 0 0 0,0-1-1 0 0,0 0 1 0 0,0 1 0 0 0,-1-1-1 0 0,0 0 1 0 0,-1 0-1 0 0,0 0 1 0 0,0 0 0 0 0,0 0-1 0 0,-1 0 1 0 0,0 0 0 0 0,0 0-1 0 0,-1 0 1 0 0,0 0 0 0 0,-4-8-1 0 0,2 4-12 0 0,-1 1 0 0 0,0 0 0 0 0,-1 0 0 0 0,0 0 0 0 0,-1 1 0 0 0,-12-14-1 0 0,14 18 18 0 0,0 0 0 0 0,-1 0-1 0 0,1 0 1 0 0,-1 1 0 0 0,0 0-1 0 0,-1 0 1 0 0,1 0 0 0 0,-1 1-1 0 0,0 0 1 0 0,-14-4 0 0 0,20 6 12 0 0,0 1 0 0 0,0 0 0 0 0,-1 0 0 0 0,1 0 1 0 0,0 0-1 0 0,0 0 0 0 0,-1 0 0 0 0,1 0 0 0 0,0 1 0 0 0,0-1 1 0 0,0 0-1 0 0,-1 1 0 0 0,1-1 0 0 0,0 1 0 0 0,0-1 1 0 0,0 1-1 0 0,0 0 0 0 0,0-1 0 0 0,0 1 0 0 0,0 0 0 0 0,0 0 1 0 0,0 0-1 0 0,0-1 0 0 0,0 1 0 0 0,0 0 0 0 0,1 0 0 0 0,-1 0 1 0 0,0 1-1 0 0,1-1 0 0 0,-1 0 0 0 0,1 0 0 0 0,-1 0 0 0 0,1 0 1 0 0,0 1-1 0 0,-1-1 0 0 0,1 2 0 0 0,-1 2 39 0 0,-1 0-1 0 0,2 0 0 0 0,-1 0 1 0 0,1 0-1 0 0,-1 0 0 0 0,1 0 1 0 0,2 9-1 0 0,-2-12-21 0 0,0 1 0 0 0,0 0 0 0 0,1 0 0 0 0,0-1 0 0 0,-1 1 0 0 0,1 0 0 0 0,0-1 0 0 0,0 1 1 0 0,0-1-1 0 0,1 1 0 0 0,-1-1 0 0 0,1 1 0 0 0,-1-1 0 0 0,1 0 0 0 0,0 0 0 0 0,0 0 0 0 0,0 0 0 0 0,0 0 0 0 0,0 0 0 0 0,0 0 0 0 0,1-1 0 0 0,-1 1 0 0 0,0-1 0 0 0,1 0 0 0 0,-1 0 0 0 0,1 1 0 0 0,0-2 0 0 0,-1 1 0 0 0,6 1 1 0 0,15 3-12 0 0,-1-1 1 0 0,1-2-1 0 0,0 0 1 0 0,0-1 0 0 0,1-1-1 0 0,-1-1 1 0 0,34-7 0 0 0,-12 0-8 0 0,-1-3 1 0 0,80-30 0 0 0,-107 34 1 0 0,0-1-1 0 0,30-18 1 0 0,-42 23 1 0 0,0 0 0 0 0,-1 0-1 0 0,1-1 1 0 0,-1 0 0 0 0,0 0 0 0 0,0 0 0 0 0,0 0-1 0 0,-1 0 1 0 0,1-1 0 0 0,-1 0 0 0 0,0 0-1 0 0,-1 1 1 0 0,1-2 0 0 0,1-5 0 0 0,-3 8-1 0 0,0 0 0 0 0,-1 0 1 0 0,1 0-1 0 0,-1 1 0 0 0,0-1 0 0 0,0 0 1 0 0,0 0-1 0 0,-1 0 0 0 0,1 0 0 0 0,-1 0 1 0 0,1 0-1 0 0,-1 0 0 0 0,0 0 0 0 0,0 0 1 0 0,-3-4-1 0 0,2 2-2 0 0,-2 0-1 0 0,1 1 1 0 0,0-1 0 0 0,-1 1 0 0 0,0 0-1 0 0,0 0 1 0 0,-9-7 0 0 0,5 5-1 0 0,-2 0 0 0 0,1 0 0 0 0,0 1 1 0 0,-1 0-1 0 0,0 1 0 0 0,-1 0 0 0 0,1 0 0 0 0,-12-1 0 0 0,14 3 6 0 0,1 1 0 0 0,-1 0 0 0 0,1 1 0 0 0,-1-1 0 0 0,0 2 0 0 0,1-1 0 0 0,-1 1 0 0 0,1 0 0 0 0,-1 0 0 0 0,-8 4 0 0 0,13-4-2 0 0,0 1 1 0 0,0-1 0 0 0,0 1 0 0 0,0-1-1 0 0,1 1 1 0 0,-1 0 0 0 0,0 0 0 0 0,1 1-1 0 0,0-1 1 0 0,0 0 0 0 0,-1 1-1 0 0,1-1 1 0 0,1 1 0 0 0,-1 0 0 0 0,0 0-1 0 0,1 0 1 0 0,-1 0 0 0 0,1 0 0 0 0,0 0-1 0 0,0 0 1 0 0,0 0 0 0 0,0 0 0 0 0,1 0-1 0 0,-1 1 1 0 0,1-1 0 0 0,0 4-1 0 0,0 2 8 0 0,0 1-1 0 0,1-1 0 0 0,0 1 0 0 0,0-1 0 0 0,1 1 0 0 0,7 17 0 0 0,26 54 297 0 0,-13-34-13 0 0,0 2 97 0 0,52 132 1091 0 0,-61-143-1209 0 0,-1 2 0 0 0,12 69-1 0 0,-22-90-233 0 0,0 0-1 0 0,-2 34 0 0 0,0-48-28 0 0,-1 1 0 0 0,1-1 0 0 0,-1 1 0 0 0,0-1 1 0 0,-1 0-1 0 0,1 1 0 0 0,-1-1 0 0 0,0 0 0 0 0,0 0 0 0 0,-1 0 0 0 0,1 0 0 0 0,-1-1 0 0 0,0 1 0 0 0,-4 4 0 0 0,4-6-22 0 0,0-1 0 0 0,0 1 0 0 0,0-1 0 0 0,0 0 0 0 0,0 0 0 0 0,-1 0 0 0 0,1 0-1 0 0,0-1 1 0 0,-1 1 0 0 0,0-1 0 0 0,1 0 0 0 0,-1 0 0 0 0,0 0 0 0 0,1-1 0 0 0,-1 1 0 0 0,0-1 0 0 0,0 0 0 0 0,1 0 0 0 0,-1 0 0 0 0,0 0 0 0 0,0-1 0 0 0,0 1 0 0 0,1-1 0 0 0,-1 0 0 0 0,1-1 0 0 0,-1 1 0 0 0,0 0 0 0 0,1-1 0 0 0,0 0 0 0 0,-1 0 0 0 0,-4-3-1 0 0,2 0-163 0 0,0 1-1 0 0,1-1 0 0 0,-1 0 1 0 0,1 0-1 0 0,0-1 0 0 0,0 0 1 0 0,1 0-1 0 0,-1 0 0 0 0,1 0 1 0 0,1-1-1 0 0,-1 1 0 0 0,1-1 1 0 0,0 0-1 0 0,1 0 0 0 0,-2-8 1 0 0,1-3-350 0 0,2 0-1 0 0,0 1 1 0 0,1-1 0 0 0,1 0 0 0 0,0 1 0 0 0,1-1 0 0 0,7-23 0 0 0,1 4-387 0 0,1 1 0 0 0,22-47 1 0 0,-20 56 575 0 0,0 1 0 0 0,2 1 1 0 0,1 0-1 0 0,0 2 0 0 0,32-35 1 0 0,-32 42 237 0 0,0 0-1 0 0,0 2 1 0 0,2 0 0 0 0,0 1 0 0 0,0 0 0 0 0,1 2 0 0 0,40-18 0 0 0,-59 29 103 0 0,4-2 48 0 0,1 0 0 0 0,-1 0 0 0 0,0 1-1 0 0,1-1 1 0 0,-1 1 0 0 0,1 1 0 0 0,-1-1 0 0 0,1 0 0 0 0,7 1 0 0 0,-15 2 204 0 0,1 0 1 0 0,-1 0-1 0 0,1 0 1 0 0,-1 1 0 0 0,1-1-1 0 0,0 1 1 0 0,0-1-1 0 0,0 1 1 0 0,0 0-1 0 0,1 0 1 0 0,-2 3 0 0 0,-2 8 389 0 0,2 1 0 0 0,0 0 0 0 0,0 0 0 0 0,2 0 0 0 0,-1 23-1 0 0,2-22-266 0 0,0 17-76 0 0,1 1-1 0 0,1-1 0 0 0,2 0 1 0 0,16 59-1 0 0,-20-91-321 0 0,0 3-384 0 0,1 0 0 0 0,0 0-1 0 0,0 0 1 0 0,1 0-1 0 0,-1-1 1 0 0,1 1-1 0 0,0-1 1 0 0,0 1 0 0 0,0-1-1 0 0,0 0 1 0 0,1 1-1 0 0,4 4 1 0 0,-1-5-1156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2.300"/>
    </inkml:context>
    <inkml:brush xml:id="br0">
      <inkml:brushProperty name="width" value="0.05" units="cm"/>
      <inkml:brushProperty name="height" value="0.05" units="cm"/>
    </inkml:brush>
  </inkml:definitions>
  <inkml:trace contextRef="#ctx0" brushRef="#br0">64 14 11341 0 0,'-11'-9'0'0'0,"1"7"52"0"0,2 2 0 0 0,4-3 0 0 0,-2 3 8 0 0,-2 4-4 0 0,6 2-12 0 0,-2 3 4 0 0,4 4-60 0 0,-2-2-164 0 0,-2 7-120 0 0,2 5-184 0 0,0-4-200 0 0,4 3-72 0 0,0 1-308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2.640"/>
    </inkml:context>
    <inkml:brush xml:id="br0">
      <inkml:brushProperty name="width" value="0.05" units="cm"/>
      <inkml:brushProperty name="height" value="0.05" units="cm"/>
    </inkml:brush>
  </inkml:definitions>
  <inkml:trace contextRef="#ctx0" brushRef="#br0">183 92 10777 0 0,'1'-1'114'0'0,"1"0"0"0"0,0 0-1 0 0,0-1 1 0 0,0 1 0 0 0,-1-1 0 0 0,1 1 0 0 0,0-1-1 0 0,-1 0 1 0 0,0 1 0 0 0,1-1 0 0 0,-1 0 0 0 0,0 0-1 0 0,0 0 1 0 0,0 0 0 0 0,0 0 0 0 0,0 0 0 0 0,0 0-1 0 0,-1 0 1 0 0,1 0 0 0 0,-1-1 0 0 0,0 1 0 0 0,1 0 0 0 0,-1-4-1 0 0,-1 3 40 0 0,1 1-1 0 0,-1 0 0 0 0,0 0 0 0 0,1-1 1 0 0,-1 1-1 0 0,0 0 0 0 0,0 0 1 0 0,-1 0-1 0 0,1 0 0 0 0,0 0 0 0 0,-1 0 1 0 0,1 1-1 0 0,-1-1 0 0 0,1 0 0 0 0,-1 1 1 0 0,0-1-1 0 0,0 1 0 0 0,0 0 1 0 0,0-1-1 0 0,0 1 0 0 0,0 0 0 0 0,0 0 1 0 0,-4-1-1 0 0,3 1-89 0 0,1 1-1 0 0,-1 0 1 0 0,1-1-1 0 0,-1 1 1 0 0,1 0 0 0 0,-1 0-1 0 0,0 1 1 0 0,1-1 0 0 0,-1 0-1 0 0,1 1 1 0 0,-1 0-1 0 0,1-1 1 0 0,0 1 0 0 0,-1 0-1 0 0,1 0 1 0 0,0 1-1 0 0,-1-1 1 0 0,1 0 0 0 0,0 1-1 0 0,0-1 1 0 0,-2 3 0 0 0,-6 4 128 0 0,0 2 0 0 0,-14 15 0 0 0,15-15-20 0 0,1 1 0 0 0,0 0 0 0 0,0 1 1 0 0,1-1-1 0 0,1 1 0 0 0,0 1 0 0 0,-5 13 0 0 0,9-21-37 0 0,1 0-1 0 0,-1 1 1 0 0,1-1-1 0 0,0 1 1 0 0,0-1-1 0 0,0 1 1 0 0,1-1-1 0 0,0 1 1 0 0,0 0-1 0 0,1-1 1 0 0,-1 1-1 0 0,1-1 0 0 0,0 1 1 0 0,1-1-1 0 0,-1 1 1 0 0,1-1-1 0 0,0 0 1 0 0,0 1-1 0 0,6 8 1 0 0,-5-11-73 0 0,0 0 1 0 0,0 0 0 0 0,1-1-1 0 0,-1 1 1 0 0,0 0-1 0 0,1-1 1 0 0,0 0-1 0 0,0 0 1 0 0,-1 0 0 0 0,1 0-1 0 0,0-1 1 0 0,1 0-1 0 0,-1 1 1 0 0,0-1-1 0 0,0-1 1 0 0,8 1 0 0 0,0 0 2 0 0,0 0 1 0 0,0-1 0 0 0,0-1 0 0 0,21-3 0 0 0,-15 1-114 0 0,-1-1 0 0 0,1-1 1 0 0,21-9-1 0 0,-30 9-574 0 0,-1 1 0 0 0,1-1-1 0 0,-1 0 1 0 0,1-1 0 0 0,-2 0 0 0 0,1 0 0 0 0,11-12 0 0 0,-19 17 451 0 0,1 1 0 0 0,-1-1 1 0 0,1 1-1 0 0,-1-1 0 0 0,1 1 1 0 0,-1-1-1 0 0,0 1 0 0 0,1-1 1 0 0,-1 1-1 0 0,0-1 0 0 0,1 1 1 0 0,-1-1-1 0 0,0 1 0 0 0,0-1 1 0 0,1 0-1 0 0,-1 1 0 0 0,0-1 1 0 0,0 0-1 0 0,0 1 0 0 0,0-1 1 0 0,0 1-1 0 0,0-1 0 0 0,0 0 1 0 0,0 1-1 0 0,0-1 0 0 0,0 0 1 0 0,0 1-1 0 0,-1-1 0 0 0,1 1 1 0 0,0-1-1 0 0,0 0 0 0 0,-1 0 1 0 0,-4-2-2083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5.024"/>
    </inkml:context>
    <inkml:brush xml:id="br0">
      <inkml:brushProperty name="width" value="0.05" units="cm"/>
      <inkml:brushProperty name="height" value="0.05" units="cm"/>
    </inkml:brush>
  </inkml:definitions>
  <inkml:trace contextRef="#ctx0" brushRef="#br0">368 124 6501 0 0,'0'0'1173'0'0,"-16"12"-856"0"0,-50 37-37 0 0,49-37 9515 0 0,21-24-9732 0 0,1-2-60 0 0,5-15 0 0 0,8-40 0 0 0,-9 18-20 0 0,-13 44-42 0 0,3 6 56 0 0,-1-1 0 0 0,0 1 0 0 0,0 0 0 0 0,0-1 0 0 0,0 1 0 0 0,0 0 0 0 0,0 0 0 0 0,0 0 0 0 0,0 1 0 0 0,0-1 1 0 0,0 0-1 0 0,0 1 0 0 0,0-1 0 0 0,-1 1 0 0 0,1 0 0 0 0,0 0 0 0 0,0 0 0 0 0,-5 0 0 0 0,-16 1 0 0 0,0 2 0 0 0,-40 8 0 0 0,59-10 4 0 0,0 0 0 0 0,0-1-1 0 0,0 2 1 0 0,0-1 0 0 0,0 0 0 0 0,0 1-1 0 0,1 0 1 0 0,-1 0 0 0 0,0 0 0 0 0,1 0-1 0 0,0 0 1 0 0,-1 1 0 0 0,1-1 0 0 0,-4 6 0 0 0,-2 1 4 0 0,0-1-6 0 0,1 2 0 0 0,0-1 0 0 0,0 1 0 0 0,1 0 1 0 0,0 0-1 0 0,0 1 0 0 0,1 0 0 0 0,1 0 0 0 0,0 1 0 0 0,-4 16 1 0 0,6-19 43 0 0,0 1 0 0 0,1-1 0 0 0,1 0 1 0 0,0 1-1 0 0,0 0 0 0 0,1-1 0 0 0,0 1 0 0 0,0-1 1 0 0,1 1-1 0 0,0 0 0 0 0,1-1 0 0 0,0 0 0 0 0,7 18 1 0 0,-7-23 8 0 0,1 0 0 0 0,-1 0 0 0 0,1 0 0 0 0,0 0 0 0 0,0-1 0 0 0,0 1 0 0 0,1-1 0 0 0,-1 0 0 0 0,5 3 0 0 0,-6-4 350 0 0,16-5-340 0 0,179-36-27 0 0,-191 38-38 0 0,0-1-1 0 0,-1 0 1 0 0,0 0-1 0 0,1 0 1 0 0,-1 0-1 0 0,0-1 1 0 0,0 0 0 0 0,0 0-1 0 0,0-1 1 0 0,-1 1-1 0 0,1-1 1 0 0,-1 0-1 0 0,0 0 1 0 0,0-1-1 0 0,3-4 1 0 0,2-3-10 0 0,0 1 7 0 0,0 0-1 0 0,-1-1 1 0 0,-1 0 0 0 0,0 0-1 0 0,0-1 1 0 0,-1 0-1 0 0,4-15 1 0 0,-7 19 9 0 0,0-1 0 0 0,-1 1 0 0 0,-1-1 0 0 0,1 1 0 0 0,-2-1 1 0 0,1 1-1 0 0,-1-1 0 0 0,0 1 0 0 0,-1-1 0 0 0,0 1 0 0 0,-4-14 0 0 0,5 23-3 0 0,0 0 0 0 0,0 0 1 0 0,0 0-1 0 0,0 0 0 0 0,0 0 0 0 0,0 0 0 0 0,0 0 0 0 0,0 0 0 0 0,0 0 1 0 0,0 0-1 0 0,0-1 0 0 0,0 1 0 0 0,0 0 0 0 0,0 0 0 0 0,0 0 1 0 0,0 0-1 0 0,0 0 0 0 0,0 0 0 0 0,0 0 0 0 0,0 0 0 0 0,0 0 0 0 0,0 0 1 0 0,0 0-1 0 0,0 0 0 0 0,0 0 0 0 0,-1 0 0 0 0,1 0 0 0 0,0 0 1 0 0,0 0-1 0 0,0 0 0 0 0,0-1 0 0 0,0 1 0 0 0,0 0 0 0 0,0 0 0 0 0,0 0 1 0 0,0 0-1 0 0,0 0 0 0 0,0 0 0 0 0,0 0 0 0 0,0 0 0 0 0,0 0 1 0 0,0 0-1 0 0,-1 0 0 0 0,1 0 0 0 0,0 0 0 0 0,0 0 0 0 0,0 0 0 0 0,0 0 1 0 0,0 0-1 0 0,0 0 0 0 0,0 0 0 0 0,0 0 0 0 0,0 1 0 0 0,0-1 0 0 0,0 0 1 0 0,0 0-1 0 0,0 0 0 0 0,0 0 0 0 0,0 0 0 0 0,-1 0 0 0 0,1 0 1 0 0,0 0-1 0 0,0 0 0 0 0,0 0 0 0 0,0 0 0 0 0,0 0 0 0 0,0 0 1 0 0,-4 8 17 0 0,-3 15 56 0 0,6-20-49 0 0,-9 39 287 0 0,2-1 0 0 0,2 2 0 0 0,1-1-1 0 0,2 0 1 0 0,3 1 0 0 0,1-1 0 0 0,1 1 0 0 0,3-1 0 0 0,11 44-1 0 0,1-12-136 0 0,-8-38-154 0 0,-1 0 0 0 0,-1 1 1 0 0,1 52-1 0 0,-8-84-15 0 0,0 1 1 0 0,0-1-1 0 0,-1 1 0 0 0,0-1 1 0 0,0 0-1 0 0,-1 0 1 0 0,1 1-1 0 0,-1-1 1 0 0,0 0-1 0 0,0 0 1 0 0,-1-1-1 0 0,1 1 0 0 0,-1 0 1 0 0,0-1-1 0 0,-1 0 1 0 0,-4 6-1 0 0,2-5 2 0 0,0 0 0 0 0,0 0 0 0 0,-1 0 1 0 0,0-1-1 0 0,0 0 0 0 0,0 0 0 0 0,0-1 0 0 0,0 0 0 0 0,-1 0 0 0 0,-9 2 1 0 0,3-2-23 0 0,1 0 1 0 0,0-2 0 0 0,-1 1 0 0 0,1-1 0 0 0,-1-1 0 0 0,0-1 0 0 0,1 0 0 0 0,-1 0 0 0 0,1-2 0 0 0,0 1 0 0 0,0-2 0 0 0,-25-9-1 0 0,29 8-32 0 0,1 0 0 0 0,0 0 0 0 0,0-1 0 0 0,0 0 0 0 0,1-1-1 0 0,0 0 1 0 0,0 0 0 0 0,1 0 0 0 0,0-1 0 0 0,0 0 0 0 0,1 0-1 0 0,0-1 1 0 0,0 1 0 0 0,1-1 0 0 0,0 0 0 0 0,0 0 0 0 0,1 0-1 0 0,1-1 1 0 0,-4-17 0 0 0,5 18 10 0 0,0 1 1 0 0,0-1-1 0 0,0 0 0 0 0,1 0 0 0 0,1 1 1 0 0,0-1-1 0 0,0 0 0 0 0,0 1 0 0 0,1-1 1 0 0,0 1-1 0 0,1 0 0 0 0,0-1 0 0 0,0 1 1 0 0,1 1-1 0 0,0-1 0 0 0,0 0 0 0 0,1 1 1 0 0,0 0-1 0 0,0 0 0 0 0,1 0 0 0 0,0 1 1 0 0,9-9-1 0 0,-2 6-95 0 0,1 1 1 0 0,0 0-1 0 0,0 0 1 0 0,1 1-1 0 0,0 1 0 0 0,0 1 1 0 0,29-7-1 0 0,-5 4-2161 0 0,79-5 0 0 0,-77 11-846 0 0,-21-1 1362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5.444"/>
    </inkml:context>
    <inkml:brush xml:id="br0">
      <inkml:brushProperty name="width" value="0.05" units="cm"/>
      <inkml:brushProperty name="height" value="0.05" units="cm"/>
    </inkml:brush>
  </inkml:definitions>
  <inkml:trace contextRef="#ctx0" brushRef="#br0">91 320 11273 0 0,'-23'-3'499'0'0,"14"1"178"0"0,0 1 1 0 0,0 0-1 0 0,-1 1 0 0 0,1 0 0 0 0,-13 1 0 0 0,51 15 2991 0 0,-18-9-3689 0 0,0 0-1 0 0,0-1 1 0 0,22 8 0 0 0,-28-12-25 0 0,0-1 0 0 0,-1-1 0 0 0,1 1 0 0 0,0-1 0 0 0,0 0 0 0 0,-1 0 0 0 0,1 0 0 0 0,0 0 0 0 0,0-1 0 0 0,0 0 0 0 0,-1 0 0 0 0,1 0 0 0 0,-1-1 0 0 0,1 0 0 0 0,-1 1 0 0 0,1-2 0 0 0,4-2 0 0 0,-2 0-114 0 0,0-1 0 0 0,-1 1 1 0 0,0-1-1 0 0,0 0 0 0 0,-1-1 0 0 0,1 1 0 0 0,-1-1 0 0 0,-1 0 0 0 0,5-9 0 0 0,-4 8 69 0 0,-1-1-1 0 0,-1 0 1 0 0,1 0 0 0 0,-1 0 0 0 0,-1 0-1 0 0,0 0 1 0 0,0 0 0 0 0,-1-1 0 0 0,0 1-1 0 0,0-1 1 0 0,-1 1 0 0 0,-2-15-1 0 0,1 17 81 0 0,0 1-1 0 0,0-1 1 0 0,-1 0-1 0 0,0 1 0 0 0,-1-1 1 0 0,1 1-1 0 0,-1 0 0 0 0,-1 0 1 0 0,1 0-1 0 0,-1 0 0 0 0,0 0 1 0 0,0 1-1 0 0,-1 0 0 0 0,1 0 1 0 0,-1 0-1 0 0,0 0 0 0 0,-11-7 1 0 0,8 7 56 0 0,1 1 0 0 0,-1 0 0 0 0,0 0-1 0 0,-1 0 1 0 0,1 1 0 0 0,0 0 0 0 0,-10-1 0 0 0,15 3-32 0 0,1 0 0 0 0,-1 1 1 0 0,0 0-1 0 0,0 0 0 0 0,1-1 0 0 0,-1 2 0 0 0,0-1 1 0 0,0 0-1 0 0,1 0 0 0 0,-1 1 0 0 0,0 0 0 0 0,1-1 1 0 0,-1 1-1 0 0,1 0 0 0 0,-1 0 0 0 0,1 1 0 0 0,-1-1 0 0 0,1 0 1 0 0,0 1-1 0 0,-1-1 0 0 0,1 1 0 0 0,0 0 0 0 0,0 0 1 0 0,0 0-1 0 0,1 0 0 0 0,-4 4 0 0 0,-1 4 55 0 0,1 1 1 0 0,-1 0-1 0 0,2 1 0 0 0,0-1 0 0 0,0 1 0 0 0,1 0 1 0 0,1 0-1 0 0,-3 20 0 0 0,3 0 256 0 0,2 1 0 0 0,3 33 0 0 0,-1-44-69 0 0,1-1 0 0 0,2 1 0 0 0,0-1 0 0 0,14 39 0 0 0,-14-48-196 0 0,0-1 1 0 0,1 1 0 0 0,0-1-1 0 0,1 0 1 0 0,0 0 0 0 0,1-1 0 0 0,0 0-1 0 0,1 0 1 0 0,15 13 0 0 0,-19-19-186 0 0,0-1 0 0 0,1 1 0 0 0,-1-1 0 0 0,1 0 0 0 0,0-1 0 0 0,0 1 0 0 0,0-1 1 0 0,0 0-1 0 0,0-1 0 0 0,1 0 0 0 0,-1 1 0 0 0,1-2 0 0 0,-1 1 0 0 0,0-1 0 0 0,1 0 0 0 0,-1-1 0 0 0,1 1 1 0 0,6-3-1 0 0,3 0-706 0 0,-1-2 1 0 0,0 0-1 0 0,0-1 1 0 0,0 0-1 0 0,-1-1 1 0 0,16-10-1 0 0,1-2-954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2.058"/>
    </inkml:context>
    <inkml:brush xml:id="br0">
      <inkml:brushProperty name="width" value="0.05" units="cm"/>
      <inkml:brushProperty name="height" value="0.05" units="cm"/>
    </inkml:brush>
  </inkml:definitions>
  <inkml:trace contextRef="#ctx0" brushRef="#br0">205 111 12937 0 0,'-1'3'420'0'0,"-1"0"-1"0"0,1-1 0 0 0,0 1 1 0 0,-1 0-1 0 0,2 0 0 0 0,-1 1 1 0 0,0-1-1 0 0,0 0 1 0 0,1 0-1 0 0,-1 4 0 0 0,0 44 1972 0 0,0-10-1980 0 0,0-35-348 0 0,1-1 1 0 0,-1 1 0 0 0,0-1-1 0 0,0 1 1 0 0,0-1 0 0 0,-1 0-1 0 0,0 1 1 0 0,-5 9 0 0 0,6-13-51 0 0,-1 0 0 0 0,0-1 0 0 0,0 1 0 0 0,1 0 0 0 0,-1 0 0 0 0,0-1 0 0 0,0 1 0 0 0,-1-1 0 0 0,1 0 0 0 0,0 1 0 0 0,0-1 0 0 0,-1 0 0 0 0,1 0 0 0 0,-1-1 0 0 0,1 1 0 0 0,-1 0 0 0 0,1-1 0 0 0,-1 0 0 0 0,1 1 0 0 0,-1-1 1 0 0,1 0-1 0 0,-4-1 0 0 0,1 1-16 0 0,-1 0 1 0 0,0 0-1 0 0,1-1 1 0 0,-1 0-1 0 0,1 0 1 0 0,-1-1 0 0 0,1 1-1 0 0,-1-1 1 0 0,1 0-1 0 0,0-1 1 0 0,0 1-1 0 0,0-1 1 0 0,0 0 0 0 0,-7-7-1 0 0,9 7 4 0 0,-1 0 0 0 0,1-1 0 0 0,0 1-1 0 0,1-1 1 0 0,-1 0 0 0 0,1 0 0 0 0,0 0 0 0 0,0 0-1 0 0,0 0 1 0 0,0 0 0 0 0,1-1 0 0 0,-1 1 0 0 0,1 0-1 0 0,0-1 1 0 0,1 1 0 0 0,-1-1 0 0 0,1 0-1 0 0,0-8 1 0 0,1 4-4 0 0,1-1 1 0 0,0 0-1 0 0,1 1 0 0 0,0 0 0 0 0,0-1 0 0 0,1 1 0 0 0,0 1 0 0 0,0-1 0 0 0,1 1 0 0 0,0-1 1 0 0,1 1-1 0 0,0 1 0 0 0,0-1 0 0 0,1 1 0 0 0,-1 0 0 0 0,15-10 0 0 0,-15 11 91 0 0,1 1 0 0 0,0 0 0 0 0,1 0-1 0 0,-1 1 1 0 0,1-1 0 0 0,0 2 0 0 0,0-1 0 0 0,0 1-1 0 0,1 1 1 0 0,-1-1 0 0 0,1 2 0 0 0,-1-1-1 0 0,1 1 1 0 0,0 0 0 0 0,-1 1 0 0 0,1 0 0 0 0,0 0-1 0 0,16 3 1 0 0,-21-2-48 0 0,0 0 1 0 0,-1 1-1 0 0,1-1 0 0 0,0 1 1 0 0,-1 0-1 0 0,0 0 0 0 0,1 0 0 0 0,-1 0 1 0 0,0 1-1 0 0,0-1 0 0 0,0 1 1 0 0,-1 0-1 0 0,1 0 0 0 0,-1 0 1 0 0,1 0-1 0 0,-1 0 0 0 0,0 0 0 0 0,0 1 1 0 0,0-1-1 0 0,-1 1 0 0 0,1-1 1 0 0,-1 1-1 0 0,0 0 0 0 0,0 0 1 0 0,1 4-1 0 0,-1-1-306 0 0,-1-1 0 0 0,1 1 0 0 0,-1 0 1 0 0,0-1-1 0 0,-1 1 0 0 0,1-1 0 0 0,-1 1 0 0 0,-1 0 0 0 0,1-1 1 0 0,-1 0-1 0 0,0 1 0 0 0,0-1 0 0 0,-1 0 0 0 0,-4 7 0 0 0,-12 11-1950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5.770"/>
    </inkml:context>
    <inkml:brush xml:id="br0">
      <inkml:brushProperty name="width" value="0.05" units="cm"/>
      <inkml:brushProperty name="height" value="0.05" units="cm"/>
    </inkml:brush>
  </inkml:definitions>
  <inkml:trace contextRef="#ctx0" brushRef="#br0">158 179 8165 0 0,'0'-2'10'0'0,"-41"-89"726"0"0,36 82-484 0 0,0 0 0 0 0,0 0 1 0 0,-1 0-1 0 0,-1 1 1 0 0,1 0-1 0 0,-1 0 1 0 0,-11-9-1 0 0,17 16-216 0 0,0 0 0 0 0,1 1-1 0 0,-1-1 1 0 0,0 0 0 0 0,0 1-1 0 0,1-1 1 0 0,-1 1 0 0 0,0-1-1 0 0,0 1 1 0 0,0-1 0 0 0,0 1 0 0 0,0 0-1 0 0,0-1 1 0 0,0 1 0 0 0,1 0-1 0 0,-1 0 1 0 0,0 0 0 0 0,0-1-1 0 0,0 1 1 0 0,0 0 0 0 0,0 0-1 0 0,0 0 1 0 0,0 1 0 0 0,0-1-1 0 0,0 0 1 0 0,0 0 0 0 0,0 1-1 0 0,0-1 1 0 0,0 0 0 0 0,0 1-1 0 0,0-1 1 0 0,1 1 0 0 0,-1-1 0 0 0,0 1-1 0 0,0-1 1 0 0,1 1 0 0 0,-1 0-1 0 0,0-1 1 0 0,0 1 0 0 0,1 0-1 0 0,-1-1 1 0 0,1 1 0 0 0,-1 0-1 0 0,1 0 1 0 0,-1 0 0 0 0,1 0-1 0 0,-1 1 1 0 0,-2 5 94 0 0,0 0 0 0 0,1 1-1 0 0,0-1 1 0 0,-1 15 0 0 0,2-16-55 0 0,-2 11 139 0 0,2 0 1 0 0,0 0 0 0 0,1 0-1 0 0,1 0 1 0 0,1 0 0 0 0,6 30-1 0 0,37 99 575 0 0,-8-30-708 0 0,-36-114-95 0 0,28 124-1709 0 0,-26-103-431 0 0,1 39 0 0 0,-4-48 873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6.112"/>
    </inkml:context>
    <inkml:brush xml:id="br0">
      <inkml:brushProperty name="width" value="0.05" units="cm"/>
      <inkml:brushProperty name="height" value="0.05" units="cm"/>
    </inkml:brush>
  </inkml:definitions>
  <inkml:trace contextRef="#ctx0" brushRef="#br0">10 156 9097 0 0,'-2'-4'111'0'0,"1"-1"-1"0"0,-1 0 1 0 0,1 0 0 0 0,0-1-1 0 0,0 1 1 0 0,0 0 0 0 0,1 0-1 0 0,-1 0 1 0 0,1-1 0 0 0,1 1 0 0 0,-1 0-1 0 0,1 0 1 0 0,0-1 0 0 0,0 1-1 0 0,2-5 1 0 0,-2 6 121 0 0,1 0-1 0 0,0 0 1 0 0,1 0-1 0 0,-1 0 1 0 0,1 1-1 0 0,-1-1 1 0 0,1 1-1 0 0,0 0 1 0 0,0 0 0 0 0,1 0-1 0 0,-1 0 1 0 0,1 0-1 0 0,-1 1 1 0 0,1-1-1 0 0,0 1 1 0 0,0 0-1 0 0,0 0 1 0 0,5-1-1 0 0,1 0-402 0 0,1 1-1 0 0,0 0 0 0 0,0 1 1 0 0,0 0-1 0 0,0 0 0 0 0,0 1 1 0 0,0 1-1 0 0,0 0 1 0 0,0 0-1 0 0,15 5 0 0 0,-6-3-1278 0 0</inkml:trace>
  <inkml:trace contextRef="#ctx0" brushRef="#br0" timeOffset="1">304 446 15105 0 0,'-12'6'291'0'0,"10"-6"126"0"0,8-4 173 0 0,-2 3-375 0 0,-1 0-1 0 0,1 1 1 0 0,0-1 0 0 0,0 1 0 0 0,-1 0-1 0 0,1 0 1 0 0,0 0 0 0 0,0 0-1 0 0,0 1 1 0 0,5 1 0 0 0,5 0 190 0 0,12 0-223 0 0,-1-1-1 0 0,1-2 0 0 0,-1 0 1 0 0,0-1-1 0 0,1-2 1 0 0,28-8-1 0 0,-48 11-646 0 0,1-1-1 0 0,-1 0 1 0 0,0-1 0 0 0,1 1 0 0 0,-1-1-1 0 0,-1-1 1 0 0,1 1 0 0 0,0-1 0 0 0,5-4-1 0 0,-7 0-1348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6.610"/>
    </inkml:context>
    <inkml:brush xml:id="br0">
      <inkml:brushProperty name="width" value="0.05" units="cm"/>
      <inkml:brushProperty name="height" value="0.05" units="cm"/>
    </inkml:brush>
  </inkml:definitions>
  <inkml:trace contextRef="#ctx0" brushRef="#br0">210 144 8265 0 0,'2'-31'1897'0'0,"-1"25"-1370"0"0,0 1 0 0 0,-1-1 0 0 0,0 1 0 0 0,0-1 0 0 0,0 1 0 0 0,-1-1 0 0 0,1 1 0 0 0,-1-1 0 0 0,0 1 0 0 0,-1-1 0 0 0,-4-9 0 0 0,5 12-444 0 0,0 1 1 0 0,0 0 0 0 0,0 0 0 0 0,0 0 0 0 0,-1 0 0 0 0,1 0 0 0 0,-1 0 0 0 0,1 0 0 0 0,-1 0 0 0 0,0 1 0 0 0,0-1 0 0 0,0 1-1 0 0,0-1 1 0 0,0 1 0 0 0,0 0 0 0 0,0-1 0 0 0,0 1 0 0 0,0 0 0 0 0,-1 1 0 0 0,1-1 0 0 0,0 0 0 0 0,-1 1 0 0 0,1-1 0 0 0,-1 1-1 0 0,1 0 1 0 0,-1-1 0 0 0,1 1 0 0 0,-1 0 0 0 0,-3 1 0 0 0,3-1-65 0 0,-1 0 1 0 0,1-1-1 0 0,0 1 0 0 0,0 1 1 0 0,-1-1-1 0 0,1 0 0 0 0,0 1 0 0 0,0 0 1 0 0,-1 0-1 0 0,1 0 0 0 0,0 0 1 0 0,0 0-1 0 0,0 0 0 0 0,0 1 0 0 0,1 0 1 0 0,-1-1-1 0 0,0 1 0 0 0,1 0 1 0 0,-1 0-1 0 0,1 1 0 0 0,-1-1 0 0 0,1 0 1 0 0,0 1-1 0 0,0 0 0 0 0,0-1 1 0 0,0 1-1 0 0,1 0 0 0 0,-1 0 0 0 0,-1 4 1 0 0,-9 23 303 0 0,1 1 0 0 0,2 0 0 0 0,1 1 0 0 0,1-1 0 0 0,2 1 0 0 0,1 1 0 0 0,2-1 0 0 0,1 40 0 0 0,2-58-278 0 0,0 0 0 0 0,0 0-1 0 0,2 0 1 0 0,0 0-1 0 0,0 0 1 0 0,1-1 0 0 0,1 0-1 0 0,9 19 1 0 0,-12-28-37 0 0,0 0-1 0 0,1 1 1 0 0,-1-1 0 0 0,1 0-1 0 0,0-1 1 0 0,0 1 0 0 0,1-1 0 0 0,-1 1-1 0 0,1-1 1 0 0,0 0 0 0 0,0 0-1 0 0,0 0 1 0 0,0-1 0 0 0,0 1 0 0 0,0-1-1 0 0,1 0 1 0 0,-1-1 0 0 0,1 1-1 0 0,0-1 1 0 0,-1 0 0 0 0,1 0 0 0 0,0 0-1 0 0,0 0 1 0 0,0-1 0 0 0,-1 0-1 0 0,1 0 1 0 0,9-1 0 0 0,-2-2-124 0 0,1 0 1 0 0,-1-1 0 0 0,0 0-1 0 0,0-1 1 0 0,0 0 0 0 0,-1-1-1 0 0,1 0 1 0 0,-1 0 0 0 0,-1-2 0 0 0,0 1-1 0 0,0-1 1 0 0,13-13 0 0 0,-14 12-78 0 0,-1-1 1 0 0,1 1-1 0 0,-2-2 1 0 0,1 1-1 0 0,-1-1 1 0 0,-1 0-1 0 0,0 0 1 0 0,-1 0 0 0 0,0-1-1 0 0,-1 0 1 0 0,0 0-1 0 0,4-21 1 0 0,-7 22 64 0 0,-1 0 1 0 0,0 0 0 0 0,-1 0 0 0 0,0 1-1 0 0,-1-1 1 0 0,0 0 0 0 0,0 0-1 0 0,-1 1 1 0 0,-8-20 0 0 0,5 17-13 0 0,0 1 1 0 0,0 0-1 0 0,-1 1 1 0 0,-1-1-1 0 0,0 1 1 0 0,0 1-1 0 0,-16-16 1 0 0,21 24 111 0 0,0-1 0 0 0,-1 1 0 0 0,1 0 0 0 0,-1-1 0 0 0,1 1 0 0 0,-1 1 0 0 0,0-1 0 0 0,0 1 0 0 0,0-1 0 0 0,0 1 0 0 0,-7-1 0 0 0,10 2-10 0 0,0 0 0 0 0,0 0 0 0 0,0 0 0 0 0,0 0-1 0 0,0 0 1 0 0,0 0 0 0 0,0 0 0 0 0,0 0 0 0 0,0 1-1 0 0,0-1 1 0 0,0 0 0 0 0,0 1 0 0 0,0-1 0 0 0,0 1-1 0 0,0-1 1 0 0,0 1 0 0 0,1-1 0 0 0,-1 1 0 0 0,-1 1-1 0 0,1-1-84 0 0,0 0 0 0 0,0 1 0 0 0,1-1 0 0 0,-1 1 0 0 0,1-1 0 0 0,-1 0 0 0 0,1 1 0 0 0,0-1 0 0 0,-1 1 0 0 0,1-1 0 0 0,0 1 0 0 0,0-1 0 0 0,0 1 0 0 0,0-1 0 0 0,0 0 0 0 0,1 1 0 0 0,-1-1 0 0 0,1 2 0 0 0,-1-1-56 0 0,1 0 0 0 0,0 0 0 0 0,-1 0 0 0 0,1-1 0 0 0,0 1 0 0 0,0 0 0 0 0,0-1 0 0 0,0 1 1 0 0,0-1-1 0 0,1 1 0 0 0,-1-1 0 0 0,0 1 0 0 0,1-1 0 0 0,-1 0 0 0 0,1 0 0 0 0,-1 0 0 0 0,1 0 0 0 0,2 1 0 0 0,12 8-1180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6.967"/>
    </inkml:context>
    <inkml:brush xml:id="br0">
      <inkml:brushProperty name="width" value="0.05" units="cm"/>
      <inkml:brushProperty name="height" value="0.05" units="cm"/>
    </inkml:brush>
  </inkml:definitions>
  <inkml:trace contextRef="#ctx0" brushRef="#br0">105 376 11949 0 0,'-18'-6'289'0'0,"15"5"-98"0"0,-1 0 0 0 0,0 0 0 0 0,1-1 0 0 0,-1 1 0 0 0,1-1 0 0 0,-5-3 0 0 0,5 3 203 0 0,0 0 0 0 0,0 1 0 0 0,-1-1-1 0 0,1 1 1 0 0,0 0 0 0 0,-1 0 0 0 0,1 0-1 0 0,0 0 1 0 0,-7 0 0 0 0,5 33 1151 0 0,-2 22-1687 0 0,3 0 0 0 0,1 0 0 0 0,3 0 0 0 0,8 59 0 0 0,-5-90-1819 0 0,2 0 0 0 0,7 27 0 0 0,-7-41 173 0 0</inkml:trace>
  <inkml:trace contextRef="#ctx0" brushRef="#br0" timeOffset="1">107 15 10429 0 0,'-8'-5'4'0'0,"4"-5"-12"0"0,2 11 4 0 0,2 2 4 0 0,0-2-28 0 0,-2 9-44 0 0,2 4-100 0 0,2 9-120 0 0,0 0-156 0 0,6 5-188 0 0,-2 0-132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7.416"/>
    </inkml:context>
    <inkml:brush xml:id="br0">
      <inkml:brushProperty name="width" value="0.05" units="cm"/>
      <inkml:brushProperty name="height" value="0.05" units="cm"/>
    </inkml:brush>
  </inkml:definitions>
  <inkml:trace contextRef="#ctx0" brushRef="#br0">134 254 7841 0 0,'11'-12'242'0'0,"0"-1"0"0"0,0 0-1 0 0,-1-1 1 0 0,-1 0 0 0 0,10-21 0 0 0,-15 26 168 0 0,0-1 0 0 0,0 1 1 0 0,-1-1-1 0 0,0 1 0 0 0,-1-1 0 0 0,0 0 0 0 0,-1 0 0 0 0,0 0 1 0 0,-1-1-1 0 0,0-12 0 0 0,-1 21-335 0 0,1 1 0 0 0,-1-1 0 0 0,1 1 0 0 0,-1-1 0 0 0,0 0 1 0 0,1 1-1 0 0,-1-1 0 0 0,0 1 0 0 0,0 0 0 0 0,0-1 0 0 0,0 1 0 0 0,0 0 0 0 0,0 0 1 0 0,0-1-1 0 0,-1 1 0 0 0,1 0 0 0 0,0 0 0 0 0,-1 0 0 0 0,1 0 0 0 0,-1 1 0 0 0,1-1 0 0 0,-1 0 1 0 0,1 1-1 0 0,-1-1 0 0 0,0 1 0 0 0,1-1 0 0 0,-1 1 0 0 0,0 0 0 0 0,1 0 0 0 0,-1-1 0 0 0,0 1 1 0 0,1 0-1 0 0,-1 1 0 0 0,-1-1 0 0 0,-3 0-34 0 0,1 0 1 0 0,0 1-1 0 0,-1 0 0 0 0,1 0 1 0 0,0 0-1 0 0,0 0 0 0 0,0 1 1 0 0,0 0-1 0 0,-9 5 0 0 0,4 0 45 0 0,1 1 1 0 0,1 0-1 0 0,-1 0 0 0 0,1 1 0 0 0,0 0 1 0 0,1 1-1 0 0,0 0 0 0 0,1 0 0 0 0,0 0 1 0 0,1 1-1 0 0,-8 19 0 0 0,7-14 6 0 0,1 0 0 0 0,0 1-1 0 0,2 0 1 0 0,0 0 0 0 0,0 0 0 0 0,2 0-1 0 0,0 28 1 0 0,1-41-74 0 0,1-1-1 0 0,-1 0 1 0 0,0 0-1 0 0,1 1 1 0 0,0-1-1 0 0,0 0 1 0 0,0 0-1 0 0,0 0 1 0 0,0 0-1 0 0,1 0 1 0 0,-1 0-1 0 0,1 0 1 0 0,0 0-1 0 0,0-1 1 0 0,0 1-1 0 0,0-1 1 0 0,0 1 0 0 0,3 2-1 0 0,-2-4-10 0 0,-1 0 1 0 0,0 1-1 0 0,1-1 0 0 0,-1 0 0 0 0,1 0 1 0 0,0-1-1 0 0,-1 1 0 0 0,1-1 0 0 0,0 1 1 0 0,-1-1-1 0 0,1 0 0 0 0,0 0 0 0 0,0 0 1 0 0,-1 0-1 0 0,1 0 0 0 0,0 0 1 0 0,-1-1-1 0 0,1 0 0 0 0,0 1 0 0 0,-1-1 1 0 0,1 0-1 0 0,2-2 0 0 0,8-3-88 0 0,-1 0 0 0 0,0-1 0 0 0,0-1 0 0 0,-1 0-1 0 0,1 0 1 0 0,-2-1 0 0 0,0 0 0 0 0,0-1 0 0 0,0 0 0 0 0,-1-1 0 0 0,13-21 0 0 0,-10 12 70 0 0,-1 0 1 0 0,-1 0 0 0 0,-1-2 0 0 0,0 1 0 0 0,-2-1 0 0 0,7-30-1 0 0,-15 151 2844 0 0,0-58-2386 0 0,3-1 1 0 0,1 1-1 0 0,1-1 1 0 0,3 0 0 0 0,12 43-1 0 0,-16-72-546 0 0,3 12-410 0 0,-5-22 384 0 0,-1 0-1 0 0,0 0 1 0 0,1-1 0 0 0,-1 1 0 0 0,0 0-1 0 0,1 0 1 0 0,-1 0 0 0 0,1-1 0 0 0,-1 1-1 0 0,1 0 1 0 0,0-1 0 0 0,-1 1-1 0 0,1-1 1 0 0,-1 1 0 0 0,1-1 0 0 0,0 1-1 0 0,0-1 1 0 0,-1 1 0 0 0,1-1-1 0 0,0 1 1 0 0,1-1 0 0 0,0 1-1404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8.198"/>
    </inkml:context>
    <inkml:brush xml:id="br0">
      <inkml:brushProperty name="width" value="0.05" units="cm"/>
      <inkml:brushProperty name="height" value="0.05" units="cm"/>
    </inkml:brush>
  </inkml:definitions>
  <inkml:trace contextRef="#ctx0" brushRef="#br0">292 25 13197 0 0,'-2'-2'152'0'0,"0"0"1"0"0,-1-1-1 0 0,1 1 0 0 0,-1 0 0 0 0,0 1 0 0 0,0-1 1 0 0,0 0-1 0 0,0 1 0 0 0,0-1 0 0 0,0 1 1 0 0,0 0-1 0 0,0 0 0 0 0,0 0 0 0 0,-1 1 0 0 0,1-1 1 0 0,0 1-1 0 0,-1-1 0 0 0,1 1 0 0 0,0 0 0 0 0,-1 1 1 0 0,1-1-1 0 0,0 1 0 0 0,0-1 0 0 0,-1 1 0 0 0,1 0 1 0 0,0 0-1 0 0,0 0 0 0 0,0 0 0 0 0,0 1 0 0 0,0-1 1 0 0,0 1-1 0 0,0 0 0 0 0,1 0 0 0 0,-1 0 1 0 0,0 0-1 0 0,1 1 0 0 0,0-1 0 0 0,0 0 0 0 0,-1 1 1 0 0,-2 5-1 0 0,-18 26 502 0 0,2 1 0 0 0,2 1 0 0 0,1 1 1 0 0,1 0-1 0 0,2 2 0 0 0,2-1 0 0 0,-15 79 1 0 0,21-74-586 0 0,2 1 1 0 0,1 85-1 0 0,5-107-139 0 0,1 1-1 0 0,1-1 0 0 0,0 0 0 0 0,2 0 0 0 0,1 0 0 0 0,1 0 0 0 0,15 34 1 0 0,-19-51-170 0 0,0 0 0 0 0,1 1 0 0 0,-1-1 0 0 0,1-1 0 0 0,0 1 0 0 0,0 0 1 0 0,1-1-1 0 0,-1 0 0 0 0,1 0 0 0 0,0 0 0 0 0,0-1 0 0 0,0 0 1 0 0,1 0-1 0 0,-1 0 0 0 0,1 0 0 0 0,0-1 0 0 0,-1 0 0 0 0,8 1 0 0 0,14 6-1942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8.879"/>
    </inkml:context>
    <inkml:brush xml:id="br0">
      <inkml:brushProperty name="width" value="0.05" units="cm"/>
      <inkml:brushProperty name="height" value="0.05" units="cm"/>
    </inkml:brush>
  </inkml:definitions>
  <inkml:trace contextRef="#ctx0" brushRef="#br0">332 491 11629 0 0,'-5'-28'2306'0'0,"8"14"-1833"0"0,0 0-1 0 0,9-27 0 0 0,-8 32-395 0 0,-1-1-1 0 0,0 0 1 0 0,0 1 0 0 0,-1-1-1 0 0,-1 0 1 0 0,0 0 0 0 0,0 0-1 0 0,-1-13 1 0 0,-1 13-30 0 0,0 0 0 0 0,-1 1-1 0 0,0-1 1 0 0,0 1 0 0 0,-1-1-1 0 0,-1 1 1 0 0,1 0 0 0 0,-8-12-1 0 0,9 17-14 0 0,0 1 1 0 0,-1 0-1 0 0,1 0 0 0 0,-1 0 0 0 0,1 1 0 0 0,-1-1 0 0 0,0 1 1 0 0,0-1-1 0 0,0 1 0 0 0,0 0 0 0 0,0 0 0 0 0,-1 0 0 0 0,1 1 1 0 0,-1-1-1 0 0,1 1 0 0 0,-1-1 0 0 0,0 1 0 0 0,1 1 0 0 0,-1-1 0 0 0,0 0 1 0 0,0 1-1 0 0,1 0 0 0 0,-1 0 0 0 0,-6 0 0 0 0,0 1 28 0 0,0 1 0 0 0,0 0-1 0 0,1 0 1 0 0,-1 1 0 0 0,1 1-1 0 0,-1-1 1 0 0,1 1 0 0 0,0 1-1 0 0,0 0 1 0 0,1 0 0 0 0,-1 0-1 0 0,1 1 1 0 0,1 1 0 0 0,-1-1 0 0 0,1 1-1 0 0,0 1 1 0 0,0-1 0 0 0,1 1-1 0 0,0 0 1 0 0,-7 13 0 0 0,3-3 233 0 0,1 0 1 0 0,0 0-1 0 0,2 1 1 0 0,0 0 0 0 0,1 0-1 0 0,1 1 1 0 0,0 0-1 0 0,2 0 1 0 0,0 0-1 0 0,2 0 1 0 0,0 0-1 0 0,2 21 1 0 0,-1-38-271 0 0,1 1-1 0 0,-1 0 1 0 0,1-1-1 0 0,0 1 1 0 0,0-1 0 0 0,0 1-1 0 0,0-1 1 0 0,1 0 0 0 0,-1 1-1 0 0,1-1 1 0 0,0 0-1 0 0,0 0 1 0 0,0 0 0 0 0,0 0-1 0 0,1-1 1 0 0,-1 1-1 0 0,1 0 1 0 0,5 3 0 0 0,-4-3-24 0 0,1-1 1 0 0,0 0 0 0 0,-1 0 0 0 0,1-1-1 0 0,0 1 1 0 0,0-1 0 0 0,0 0-1 0 0,0 0 1 0 0,0 0 0 0 0,0-1 0 0 0,0 0-1 0 0,6 0 1 0 0,5-2-156 0 0,0-1 1 0 0,1 0-1 0 0,-1-1 0 0 0,0 0 0 0 0,0-2 1 0 0,-1 0-1 0 0,18-9 0 0 0,-17 6-55 0 0,-1 0 0 0 0,0-1 0 0 0,0-1 0 0 0,0 0 0 0 0,-2-1 0 0 0,1-1 0 0 0,-2 0 0 0 0,0 0 0 0 0,0-2 0 0 0,10-15 0 0 0,-14 16 146 0 0,-1 1 0 0 0,0-1-1 0 0,-1 0 1 0 0,0 0 0 0 0,-1-1-1 0 0,-1 0 1 0 0,0 1 0 0 0,-1-2 0 0 0,-1 1-1 0 0,0 0 1 0 0,-1 0 0 0 0,-1-22-1 0 0,-4 3 29 0 0,-1 0 0 0 0,-2 0 0 0 0,-1 0 0 0 0,-14-39-1 0 0,22 72 40 0 0,0 0 0 0 0,-1 1 0 0 0,1-1 0 0 0,0 0 0 0 0,0 1 0 0 0,0-1 0 0 0,-1 0 0 0 0,1 1 0 0 0,0-1 0 0 0,-1 0 0 0 0,1 1 0 0 0,0-1 0 0 0,-1 1 0 0 0,1-1 0 0 0,-1 1 0 0 0,1-1 0 0 0,-1 1 0 0 0,1-1 0 0 0,-1 1 0 0 0,1-1 0 0 0,-1 1 0 0 0,1-1 0 0 0,-1 1 0 0 0,0 0 0 0 0,-1-1 0 0 0,2 1 6 0 0,-1 1 0 0 0,0-1 0 0 0,0 0 0 0 0,1 1 0 0 0,-1-1 0 0 0,0 1 0 0 0,1-1 0 0 0,-1 1 0 0 0,1-1 0 0 0,-1 1 0 0 0,1-1 0 0 0,-1 1 0 0 0,1 0 0 0 0,-1-1 1 0 0,1 1-1 0 0,-1 0 0 0 0,1-1 0 0 0,-1 2 0 0 0,-13 39 280 0 0,14-39-278 0 0,-9 27 198 0 0,-1 3 139 0 0,2 0 1 0 0,1 0-1 0 0,-3 43 1 0 0,10-72-339 0 0,-3 43 473 0 0,5 67-1 0 0,-2-100-752 0 0,2-1-1 0 0,0 1 1 0 0,1-1-1 0 0,0 0 0 0 0,0 1 1 0 0,1-2-1 0 0,1 1 1 0 0,0 0-1 0 0,1-1 1 0 0,10 15-1 0 0,-9-16-373 0 0,-5-6 159 0 0,1 0 0 0 0,0 0-1 0 0,1 1 1 0 0,-1-2-1 0 0,1 1 1 0 0,0 0 0 0 0,0-1-1 0 0,0 0 1 0 0,0 1 0 0 0,7 2-1 0 0,5 1-1315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9.315"/>
    </inkml:context>
    <inkml:brush xml:id="br0">
      <inkml:brushProperty name="width" value="0.05" units="cm"/>
      <inkml:brushProperty name="height" value="0.05" units="cm"/>
    </inkml:brush>
  </inkml:definitions>
  <inkml:trace contextRef="#ctx0" brushRef="#br0">199 156 11025 0 0,'0'-7'233'0'0,"0"1"1"0"0,-1-1-1 0 0,0 0 0 0 0,0 0 1 0 0,0 1-1 0 0,-1-1 0 0 0,0 1 1 0 0,-1-1-1 0 0,1 1 1 0 0,-5-8-1 0 0,-4-14 1372 0 0,9 20-915 0 0,-1 1 0 0 0,-1-1-1 0 0,1 1 1 0 0,-6-9 0 0 0,9 16-658 0 0,-1-1-1 0 0,0 1 1 0 0,0 0-1 0 0,1 0 1 0 0,-1 0 0 0 0,0-1-1 0 0,0 1 1 0 0,0 0-1 0 0,1 0 1 0 0,-1 0-1 0 0,0 0 1 0 0,0 0-1 0 0,0 0 1 0 0,1 1-1 0 0,-1-1 1 0 0,0 0-1 0 0,0 0 1 0 0,1 0-1 0 0,-1 1 1 0 0,0-1-1 0 0,0 0 1 0 0,1 1-1 0 0,-1-1 1 0 0,0 1-1 0 0,1-1 1 0 0,-2 2 0 0 0,-22 14-65 0 0,21-14 72 0 0,-7 6-35 0 0,0 1 0 0 0,0-1 0 0 0,0 1 0 0 0,1 1 0 0 0,-11 16 0 0 0,16-20-4 0 0,0 0 1 0 0,1 0 0 0 0,0 0-1 0 0,0 1 1 0 0,0-1 0 0 0,1 1-1 0 0,0 0 1 0 0,0 0 0 0 0,1-1-1 0 0,0 1 1 0 0,0 0 0 0 0,0 8-1 0 0,1 118 154 0 0,0-131-146 0 0,1 0 0 0 0,-1-1-1 0 0,0 1 1 0 0,0 0-1 0 0,0-1 1 0 0,1 1-1 0 0,-1 0 1 0 0,1-1-1 0 0,0 1 1 0 0,-1-1-1 0 0,1 1 1 0 0,0-1-1 0 0,0 1 1 0 0,0-1-1 0 0,0 0 1 0 0,0 0-1 0 0,0 1 1 0 0,0-1-1 0 0,0 0 1 0 0,0 0-1 0 0,3 2 1 0 0,-1-1 0 0 0,1 0 0 0 0,0-1 0 0 0,-1 1 0 0 0,1-1 0 0 0,0 0 0 0 0,0 0 0 0 0,0 0 0 0 0,7 1 0 0 0,2-1-32 0 0,1-1 0 0 0,-1-1 0 0 0,1 0-1 0 0,19-3 1 0 0,-19 1-62 0 0,-1-1-1 0 0,1 0 1 0 0,-1-1 0 0 0,0-1-1 0 0,0 0 1 0 0,-1 0 0 0 0,1-1-1 0 0,13-11 1 0 0,-21 14 63 0 0,0 0 0 0 0,0 0 1 0 0,0 0-1 0 0,-1-1 0 0 0,0 1 0 0 0,0-1 0 0 0,0 0 1 0 0,0 0-1 0 0,-1-1 0 0 0,0 1 0 0 0,0-1 0 0 0,0 0 1 0 0,-1 0-1 0 0,0 0 0 0 0,0 0 0 0 0,0 0 0 0 0,-1 0 0 0 0,0 0 1 0 0,0 0-1 0 0,-1-11 0 0 0,0-1 27 0 0,-5-41-60 0 0,4 54 75 0 0,0 0 1 0 0,0 0 0 0 0,0 0 0 0 0,-1 1 0 0 0,0-1 0 0 0,1 1 0 0 0,-2-1 0 0 0,1 1 0 0 0,-4-6 0 0 0,4 12 24 0 0,0 0 0 0 0,0 0 0 0 0,1 0 0 0 0,-1 1 0 0 0,1-1 0 0 0,0 0 0 0 0,-1 1 1 0 0,1-1-1 0 0,-1 6 0 0 0,2-7-39 0 0,-14 38 199 0 0,-12 65 1 0 0,25-101-205 0 0,-1 8-16 0 0,0 0 1 0 0,1 0-1 0 0,1 0 0 0 0,1 19 1 0 0,-1-24-149 0 0,1 0 1 0 0,0 0 0 0 0,0 0 0 0 0,0 0-1 0 0,1 0 1 0 0,0 0 0 0 0,0-1 0 0 0,0 1-1 0 0,1-1 1 0 0,4 7 0 0 0,-5-10-76 0 0,0 0-1 0 0,0 0 1 0 0,1 1 0 0 0,-1-2 0 0 0,1 1 0 0 0,-1 0-1 0 0,1 0 1 0 0,0-1 0 0 0,0 1 0 0 0,0-1-1 0 0,0 0 1 0 0,0 0 0 0 0,0 0 0 0 0,0-1 0 0 0,4 2-1 0 0,2-1-530 0 0,-1-1 1 0 0,1 1-1 0 0,-1-1 0 0 0,11-2 0 0 0,2-1-731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09.677"/>
    </inkml:context>
    <inkml:brush xml:id="br0">
      <inkml:brushProperty name="width" value="0.05" units="cm"/>
      <inkml:brushProperty name="height" value="0.05" units="cm"/>
    </inkml:brush>
  </inkml:definitions>
  <inkml:trace contextRef="#ctx0" brushRef="#br0">123 116 6973 0 0,'4'-3'84'0'0,"-2"1"0"0"0,1-1 1 0 0,0 0-1 0 0,0 0 0 0 0,-1 0 0 0 0,0-1 1 0 0,0 1-1 0 0,0 0 0 0 0,0-1 1 0 0,0 0-1 0 0,-1 1 0 0 0,1-1 1 0 0,-1 0-1 0 0,1-7 0 0 0,8-18 1005 0 0,-7 5 853 0 0,-3 24-1891 0 0,0 0-1 0 0,0 0 1 0 0,0 1 0 0 0,0-1 0 0 0,-1 0-1 0 0,1 0 1 0 0,0 0 0 0 0,0 1 0 0 0,0-1-1 0 0,-1 0 1 0 0,1 0 0 0 0,0 0 0 0 0,0 0-1 0 0,-1 1 1 0 0,1-1 0 0 0,0 0 0 0 0,0 0-1 0 0,-1 0 1 0 0,1 0 0 0 0,0 0 0 0 0,0 0 0 0 0,-1 0-1 0 0,1 0 1 0 0,0 0 0 0 0,-1 0 0 0 0,1 0-1 0 0,0 0 1 0 0,0 0 0 0 0,-1 0 0 0 0,1 0-1 0 0,0 0 1 0 0,-1 0 0 0 0,1 0 0 0 0,0 0-1 0 0,0-1 1 0 0,-1 1 0 0 0,1 0 0 0 0,0 0-1 0 0,0 0 1 0 0,0 0 0 0 0,-1-1 0 0 0,1 1 0 0 0,0 0-1 0 0,0 0 1 0 0,0 0 0 0 0,-1-1 0 0 0,1 1-1 0 0,0 0 1 0 0,0 0 0 0 0,0-1 0 0 0,0 1-1 0 0,0 0 1 0 0,0 0 0 0 0,-1-1 0 0 0,1 1-1 0 0,0 0 1 0 0,0-1 0 0 0,0 1 0 0 0,0 0-1 0 0,0 0 1 0 0,0-1 0 0 0,0 1 0 0 0,0 0 0 0 0,0-1-1 0 0,1 1 1 0 0,-14 14 458 0 0,1 1 1 0 0,0 0-1 0 0,2 1 0 0 0,-1 0 1 0 0,2 1-1 0 0,1 0 0 0 0,0 1 0 0 0,-8 24 1 0 0,1 9 279 0 0,-15 92 1 0 0,24-108-514 0 0,-1 63-1 0 0,7-86-536 0 0,0 0 0 0 0,1 0 0 0 0,0 0-1 0 0,1 0 1 0 0,1 0 0 0 0,0 0 0 0 0,0-1-1 0 0,10 22 1 0 0,-12-31-49 0 0,0 0-1 0 0,0-1 1 0 0,0 1-1 0 0,0 0 1 0 0,1-1-1 0 0,-1 1 1 0 0,0-1-1 0 0,1 0 1 0 0,-1 1 0 0 0,1-1-1 0 0,-1 0 1 0 0,1 0-1 0 0,-1 0 1 0 0,1 0-1 0 0,0 0 1 0 0,0 0-1 0 0,0 0 1 0 0,-1-1-1 0 0,1 1 1 0 0,0-1 0 0 0,3 1-1 0 0,3-3-1459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0.157"/>
    </inkml:context>
    <inkml:brush xml:id="br0">
      <inkml:brushProperty name="width" value="0.05" units="cm"/>
      <inkml:brushProperty name="height" value="0.05" units="cm"/>
    </inkml:brush>
  </inkml:definitions>
  <inkml:trace contextRef="#ctx0" brushRef="#br0">40 186 9533 0 0,'-3'0'171'0'0,"0"0"-1"0"0,0 0 1 0 0,0 1 0 0 0,1-1 0 0 0,-1 1-1 0 0,0-1 1 0 0,0 1 0 0 0,0 0-1 0 0,1 0 1 0 0,-1 1 0 0 0,0-1 0 0 0,-3 3-1 0 0,9-3-5 0 0,0 0 0 0 0,-1 0 0 0 0,1 0 0 0 0,0 0 0 0 0,0 0 1 0 0,0-1-1 0 0,4 1 0 0 0,38 1-1 0 0,81-6 0 0 0,-76-2-109 0 0,0-2 0 0 0,-1-2 0 0 0,0-2-1 0 0,53-21 1 0 0,-98 32 6 0 0,0 0 0 0 0,-1-1 0 0 0,0 0 0 0 0,1 0-1 0 0,-1 0 1 0 0,0 0 0 0 0,0-1 0 0 0,0 1 0 0 0,0-1 0 0 0,0 0-1 0 0,-1 0 1 0 0,1 0 0 0 0,-1 0 0 0 0,0 0 0 0 0,0 0 0 0 0,3-7-1 0 0,-4 7 5 0 0,0 0-1 0 0,-1 0 1 0 0,1 0-1 0 0,-1 0 1 0 0,1 0-1 0 0,-1 0 1 0 0,0 0-1 0 0,0 0 1 0 0,0 0-1 0 0,-1 0 1 0 0,1 0-1 0 0,-1 1 1 0 0,0-1-1 0 0,1 0 1 0 0,-1 0-1 0 0,0 0 1 0 0,-1 0-1 0 0,1 1 1 0 0,-1-1-1 0 0,1 1 1 0 0,-4-5-1 0 0,4 6-49 0 0,0-1 0 0 0,0 1-1 0 0,0-1 1 0 0,-1 1 0 0 0,1 0-1 0 0,0 0 1 0 0,-1-1 0 0 0,1 1 0 0 0,-1 0-1 0 0,1 0 1 0 0,-1 1 0 0 0,0-1-1 0 0,1 0 1 0 0,-1 0 0 0 0,0 1 0 0 0,0-1-1 0 0,0 1 1 0 0,1 0 0 0 0,-1-1-1 0 0,-2 1 1 0 0,0 0 13 0 0,1 1 0 0 0,0-1 0 0 0,-1 1 0 0 0,1 0-1 0 0,0 0 1 0 0,-1 0 0 0 0,1 0 0 0 0,0 0 0 0 0,0 1 0 0 0,-4 2 0 0 0,-4 4 152 0 0,0 0 0 0 0,0 1 0 0 0,1 0 0 0 0,-13 15 0 0 0,-5 9 827 0 0,-29 42 0 0 0,46-59-640 0 0,2 0 0 0 0,-1 1 0 0 0,2 0 0 0 0,0 0 1 0 0,-6 23-1 0 0,13-37-333 0 0,0 1 1 0 0,0-1 0 0 0,0 0 0 0 0,1 1 0 0 0,-1-1 0 0 0,1 1-1 0 0,0-1 1 0 0,0 1 0 0 0,0-1 0 0 0,1 1 0 0 0,-1-1-1 0 0,1 1 1 0 0,0-1 0 0 0,0 1 0 0 0,0-1 0 0 0,0 0 0 0 0,1 0-1 0 0,-1 0 1 0 0,1 1 0 0 0,0-1 0 0 0,2 3 0 0 0,-1-3-26 0 0,1 0 1 0 0,0 0 0 0 0,-1 0 0 0 0,1 0-1 0 0,0-1 1 0 0,0 0 0 0 0,0 0 0 0 0,0 0-1 0 0,1 0 1 0 0,-1 0 0 0 0,1-1 0 0 0,-1 0-1 0 0,1 0 1 0 0,-1 0 0 0 0,8 0 0 0 0,5-1-138 0 0,0 0 0 0 0,0-2 1 0 0,0 0-1 0 0,0 0 0 0 0,0-2 0 0 0,-1 0 1 0 0,0-1-1 0 0,0 0 0 0 0,0-2 1 0 0,0 0-1 0 0,-1 0 0 0 0,0-1 0 0 0,-1-1 1 0 0,0-1-1 0 0,22-19 0 0 0,-32 25 126 0 0,0 0-1 0 0,0 0 1 0 0,0-1 0 0 0,-1 1-1 0 0,0-1 1 0 0,0 0-1 0 0,0 0 1 0 0,-1 0-1 0 0,1 0 1 0 0,-1-1 0 0 0,0 1-1 0 0,-1-1 1 0 0,1 1-1 0 0,-1-1 1 0 0,0 0-1 0 0,-1 1 1 0 0,1-1 0 0 0,-1 0-1 0 0,0 1 1 0 0,-1-1-1 0 0,1 0 1 0 0,-1 0-1 0 0,0 1 1 0 0,-1-1 0 0 0,1 1-1 0 0,-1-1 1 0 0,0 1-1 0 0,-1 0 1 0 0,1 0 0 0 0,-1 0-1 0 0,0 0 1 0 0,-6-7-1 0 0,9 11 22 0 0,0 1-1 0 0,-1-1 0 0 0,1 0 1 0 0,-1 1-1 0 0,1-1 0 0 0,-1 1 1 0 0,0-1-1 0 0,1 1 0 0 0,-1 0 1 0 0,1-1-1 0 0,-1 1 0 0 0,0-1 1 0 0,1 1-1 0 0,-1 0 0 0 0,0 0 1 0 0,0-1-1 0 0,1 1 0 0 0,-1 0 1 0 0,0 0-1 0 0,1 0 1 0 0,-1 0-1 0 0,0 0 0 0 0,0 0 1 0 0,1 0-1 0 0,-1 0 0 0 0,0 0 1 0 0,-1 1-1 0 0,0-1 12 0 0,0 1 1 0 0,1 0-1 0 0,-1 0 1 0 0,0 0-1 0 0,1 1 1 0 0,-1-1-1 0 0,0 0 1 0 0,1 1-1 0 0,0-1 1 0 0,-3 3-1 0 0,-1 3 17 0 0,0 0 0 0 0,0 1 0 0 0,-6 13-1 0 0,2 0 54 0 0,1 0 1 0 0,-9 34-1 0 0,16-48-149 0 0,-1 0 0 0 0,1 0 1 0 0,0 0-1 0 0,0 0 0 0 0,1 0 1 0 0,0 0-1 0 0,1 0 1 0 0,-1 0-1 0 0,1 0 0 0 0,1 0 1 0 0,-1 0-1 0 0,4 9 0 0 0,-4-14-145 0 0,1 0 0 0 0,-1 0-1 0 0,1 0 1 0 0,-1-1-1 0 0,1 1 1 0 0,0-1 0 0 0,-1 1-1 0 0,1-1 1 0 0,0 0-1 0 0,0 0 1 0 0,0 0 0 0 0,0 0-1 0 0,0 0 1 0 0,0 0 0 0 0,0 0-1 0 0,0 0 1 0 0,1-1-1 0 0,-1 0 1 0 0,0 1 0 0 0,0-1-1 0 0,0 0 1 0 0,1 0-1 0 0,-1 0 1 0 0,0 0 0 0 0,0 0-1 0 0,4-1 1 0 0,7-1-1717 0 0,1 0-1 0 0,24-9 1 0 0,-38 11 1884 0 0,17-6-1698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3.329"/>
    </inkml:context>
    <inkml:brush xml:id="br0">
      <inkml:brushProperty name="width" value="0.05" units="cm"/>
      <inkml:brushProperty name="height" value="0.05" units="cm"/>
    </inkml:brush>
  </inkml:definitions>
  <inkml:trace contextRef="#ctx0" brushRef="#br0">44 133 8329 0 0,'-8'-13'72'0'0,"3"6"90"0"0,1-1-1 0 0,-1 0 1 0 0,1 0-1 0 0,1 0 1 0 0,-1 0-1 0 0,1-1 1 0 0,1 0-1 0 0,0 1 1 0 0,-2-13-1 0 0,4 20-102 0 0,1 0 0 0 0,-1 0 0 0 0,0 0 0 0 0,1 0 1 0 0,-1 0-1 0 0,1 0 0 0 0,-1 0 0 0 0,1 0 0 0 0,-1 0 0 0 0,1 0 0 0 0,0 0 0 0 0,-1 1 0 0 0,1-1 0 0 0,0 0 0 0 0,0 0 0 0 0,0 1 0 0 0,-1-1 0 0 0,1 0 0 0 0,0 1 0 0 0,0-1 0 0 0,0 1 0 0 0,0-1 0 0 0,0 1 1 0 0,0 0-1 0 0,0-1 0 0 0,0 1 0 0 0,0 0 0 0 0,0 0 0 0 0,1 0 0 0 0,0 0 0 0 0,38-3 566 0 0,-36 3-557 0 0,228 1 974 0 0,278-3 1107 0 0,-495 2-1970 0 0,16-1 11 0 0,-24 1 206 0 0,-14-1 423 0 0,6 2-787 0 0,-1-1 1 0 0,0 0-1 0 0,0 1 1 0 0,1-1-1 0 0,-1 1 1 0 0,0 0-1 0 0,0 0 1 0 0,1-1-1 0 0,-1 1 1 0 0,1 0-1 0 0,-1 0 1 0 0,1 1-1 0 0,-1-1 1 0 0,1 0-1 0 0,0 0 1 0 0,0 1-1 0 0,-1-1 1 0 0,1 0-1 0 0,0 1 1 0 0,0-1-1 0 0,0 1 1 0 0,1 0-1 0 0,-1-1 1 0 0,0 1-1 0 0,0 0 1 0 0,0 3-1 0 0,-2 6 79 0 0,0 0 0 0 0,1 0-1 0 0,-2 12 1 0 0,4-18-72 0 0,-4 37 271 0 0,2-1-1 0 0,4 59 1 0 0,17 84 304 0 0,-13-133-476 0 0,23 401 2291 0 0,3 4-1245 0 0,-23-369-1038 0 0,61 282 47 0 0,-43-258-189 0 0,19 181 1 0 0,-44-223 213 0 0,-4 1 0 0 0,-22 136-1 0 0,19-172-299 0 0,1 9-69 0 0,2 52 0 0 0,2-89 166 0 0,0-6-16 0 0,0 1 1 0 0,0 0 0 0 0,0-1 0 0 0,0 1 0 0 0,0-1 0 0 0,0 1 0 0 0,0-1 0 0 0,0 1 0 0 0,0 0-1 0 0,0-1 1 0 0,0 1 0 0 0,0-1 0 0 0,0 1 0 0 0,1-1 0 0 0,-1 1 0 0 0,0-1 0 0 0,0 1-1 0 0,1-1 1 0 0,-1 1 0 0 0,1 0 0 0 0,2 9-4 0 0,-4-9 19 0 0,0-1 1 0 0,0 0-1 0 0,-1 0 1 0 0,1 1-1 0 0,0-1 1 0 0,0 0-1 0 0,0 0 1 0 0,0 0-1 0 0,-1 0 1 0 0,1-1-1 0 0,0 1 1 0 0,0 0-1 0 0,0 0 1 0 0,0-1-1 0 0,-2 0 0 0 0,-24-6 236 0 0,-31-17-1013 0 0,-82-20 0 0 0,74 29-2368 0 0,27 12 727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0.485"/>
    </inkml:context>
    <inkml:brush xml:id="br0">
      <inkml:brushProperty name="width" value="0.05" units="cm"/>
      <inkml:brushProperty name="height" value="0.05" units="cm"/>
    </inkml:brush>
  </inkml:definitions>
  <inkml:trace contextRef="#ctx0" brushRef="#br0">343 109 10637 0 0,'-20'-51'297'0'0,"-2"-6"1506"0"0,41 96 1443 0 0,19 31-764 0 0,49 125 1 0 0,-77-166-2144 0 0,-1 1 0 0 0,-1 0-1 0 0,-1 0 1 0 0,-2 1 0 0 0,-1 0 0 0 0,-1 0 0 0 0,-2 45 0 0 0,-2-64-294 0 0,-1 1 0 0 0,0-1 1 0 0,-1 0-1 0 0,0 0 0 0 0,-1 0 1 0 0,0 0-1 0 0,-1-1 0 0 0,0 0 0 0 0,-13 22 1 0 0,8-20-163 0 0,-1 1 0 0 0,0-2-1 0 0,0 1 1 0 0,-1-1 0 0 0,-1-1 0 0 0,-23 16 0 0 0,5-8-862 0 0,-1-1 0 0 0,0-1 0 0 0,-2-2 0 0 0,0-2-1 0 0,0-1 1 0 0,-43 9 0 0 0,11-8-1650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1.094"/>
    </inkml:context>
    <inkml:brush xml:id="br0">
      <inkml:brushProperty name="width" value="0.05" units="cm"/>
      <inkml:brushProperty name="height" value="0.05" units="cm"/>
    </inkml:brush>
  </inkml:definitions>
  <inkml:trace contextRef="#ctx0" brushRef="#br0">244 193 7841 0 0,'-3'-3'139'0'0,"-1"-1"1"0"0,0 0 0 0 0,0 1-1 0 0,-1 0 1 0 0,1 0-1 0 0,-1 0 1 0 0,1 1 0 0 0,-1 0-1 0 0,-9-4 1 0 0,5 3 218 0 0,-1 0 0 0 0,0 1 0 0 0,1 0 0 0 0,-14-1 0 0 0,-30 5 1118 0 0,42-1-831 0 0,-1 0 0 0 0,1-1 0 0 0,-1 0 0 0 0,-16-3 0 0 0,28 3-621 0 0,0 0-1 0 0,0 0 1 0 0,0 0 0 0 0,0 0-1 0 0,0 0 1 0 0,-1 0 0 0 0,1 0-1 0 0,0 0 1 0 0,0 0 0 0 0,0 0-1 0 0,0 0 1 0 0,0 0 0 0 0,0 0-1 0 0,0 0 1 0 0,0 0-1 0 0,0 0 1 0 0,-1 0 0 0 0,1 0-1 0 0,0 0 1 0 0,0 0 0 0 0,0 0-1 0 0,0 0 1 0 0,0 0 0 0 0,0 0-1 0 0,0 0 1 0 0,0 0 0 0 0,-1 0-1 0 0,1 0 1 0 0,0 0-1 0 0,0 0 1 0 0,0 0 0 0 0,0 0-1 0 0,0 0 1 0 0,0 0 0 0 0,0 0-1 0 0,0 0 1 0 0,0-1 0 0 0,0 1-1 0 0,0 0 1 0 0,0 0 0 0 0,-1 0-1 0 0,1 0 1 0 0,0 0 0 0 0,0 0-1 0 0,0 0 1 0 0,0 0-1 0 0,0 0 1 0 0,0-1 0 0 0,0 1-1 0 0,0 0 1 0 0,0 0 0 0 0,0 0-1 0 0,0 0 1 0 0,0 0 0 0 0,0 0-1 0 0,0 0 1 0 0,0 0 0 0 0,0-1-1 0 0,0 1 1 0 0,0 0 0 0 0,0 0-1 0 0,0 0 1 0 0,0 0-1 0 0,1 0 1 0 0,-1 0 0 0 0,9-4 717 0 0,16 0-186 0 0,706-82 813 0 0,-369 41-649 0 0,-357 44-790 0 0,31-3 228 0 0,-26 3-377 0 0,-18 3-642 0 0,-91 4-3728 0 0,61-2 2681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1.424"/>
    </inkml:context>
    <inkml:brush xml:id="br0">
      <inkml:brushProperty name="width" value="0.05" units="cm"/>
      <inkml:brushProperty name="height" value="0.05" units="cm"/>
    </inkml:brush>
  </inkml:definitions>
  <inkml:trace contextRef="#ctx0" brushRef="#br0">96 111 11305 0 0,'-13'3'79'0'0,"6"-2"34"0"0,1 0 0 0 0,-1 1 1 0 0,1 0-1 0 0,-1 0 0 0 0,1 1 1 0 0,0 0-1 0 0,0 0 0 0 0,-8 5 1 0 0,10-5-31 0 0,-10 10 1907 0 0,17-7-690 0 0,10-2-325 0 0,37 1 259 0 0,-1-3-1 0 0,1-1 0 0 0,0-3 0 0 0,76-13 1 0 0,196-54-256 0 0,-235 47-839 0 0,114-34-392 0 0,-225 48-2886 0 0,4 9 1387 0 0,-7 3-390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4.602"/>
    </inkml:context>
    <inkml:brush xml:id="br0">
      <inkml:brushProperty name="width" value="0.05" units="cm"/>
      <inkml:brushProperty name="height" value="0.05" units="cm"/>
    </inkml:brush>
  </inkml:definitions>
  <inkml:trace contextRef="#ctx0" brushRef="#br0">656 160 9097 0 0,'30'-32'834'0'0,"-8"12"103"0"0,-4 3 288 0 0,-14 14-753 0 0,0 0 1 0 0,-1 0 0 0 0,1 0-1 0 0,-1-1 1 0 0,0 1 0 0 0,4-6-1 0 0,-7 7-388 0 0,1 1 0 0 0,-1 0 0 0 0,1-1 0 0 0,-1 1 0 0 0,1-1 0 0 0,-1 1 0 0 0,0-1 0 0 0,1 1 0 0 0,-1-1 0 0 0,0 1 0 0 0,0-1 0 0 0,0 1 0 0 0,-1-1 0 0 0,1 1 0 0 0,0-1 0 0 0,0 1 0 0 0,-1-1 0 0 0,1 1 0 0 0,-1-1 0 0 0,0 1 0 0 0,1-1 0 0 0,-1 1 0 0 0,0 0 0 0 0,-1-2 0 0 0,0 0-61 0 0,0 1 1 0 0,0 0-1 0 0,-1 0 0 0 0,1 0 1 0 0,-1 1-1 0 0,1-1 1 0 0,-1 0-1 0 0,1 1 0 0 0,-1 0 1 0 0,0-1-1 0 0,0 1 1 0 0,0 1-1 0 0,0-1 0 0 0,0 0 1 0 0,0 0-1 0 0,0 1 1 0 0,0 0-1 0 0,0 0 0 0 0,0 0 1 0 0,0 0-1 0 0,0 0 0 0 0,-5 1 1 0 0,-10 2-46 0 0,0 0 0 0 0,-25 8 1 0 0,40-10 29 0 0,-235 58-19 0 0,230-58 8 0 0,0 1-1 0 0,-1 0 1 0 0,2 0-1 0 0,-1 1 1 0 0,0 0 0 0 0,0 0-1 0 0,1 1 1 0 0,0 0 0 0 0,0 0-1 0 0,0 1 1 0 0,-7 5-1 0 0,11-7 5 0 0,0 0 0 0 0,1 1-1 0 0,-1-1 1 0 0,0 1 0 0 0,1-1-1 0 0,0 1 1 0 0,0 0 0 0 0,0 0-1 0 0,0 0 1 0 0,1 0 0 0 0,-1 0-1 0 0,1 0 1 0 0,0 0 0 0 0,0 1-1 0 0,1-1 1 0 0,-1 0 0 0 0,1 1-1 0 0,0-1 1 0 0,0 0 0 0 0,1 1-1 0 0,-1-1 1 0 0,2 7 0 0 0,14 51 87 0 0,40 102 1 0 0,-10-35 351 0 0,-28-73-226 0 0,-4 1 1 0 0,-1 1-1 0 0,-3 0 0 0 0,-3 0 1 0 0,-2 1-1 0 0,-3-1 1 0 0,-2 1-1 0 0,-3 0 0 0 0,-19 106 1 0 0,-61 138 633 0 0,7-36-178 0 0,62-207-522 0 0,-51 243 770 0 0,1-9-273 0 0,5-19-366 0 0,43-185-200 0 0,-4 97 0 0 0,19-174-34 0 0,1-1 0 0 0,0 0 1 0 0,1 0-1 0 0,0 0 0 0 0,1 0 0 0 0,3 14 0 0 0,-4-23-26 0 0,0 0 0 0 0,0 0 0 0 0,1 0 0 0 0,-1 0-1 0 0,1 0 1 0 0,0 0 0 0 0,0 0 0 0 0,0 0 0 0 0,0-1 0 0 0,0 1-1 0 0,0-1 1 0 0,1 1 0 0 0,-1-1 0 0 0,1 0 0 0 0,0 0 0 0 0,0 0-1 0 0,0 0 1 0 0,0-1 0 0 0,0 1 0 0 0,0-1 0 0 0,0 0-1 0 0,0 0 1 0 0,0 0 0 0 0,1 0 0 0 0,-1 0 0 0 0,5 0 0 0 0,3-1 37 0 0,0 1 0 0 0,0-1 0 0 0,1-1 0 0 0,-1 0 0 0 0,0-1 0 0 0,0 0 0 0 0,0-1 0 0 0,12-4 0 0 0,14-7 72 0 0,35-20-1 0 0,22-8-169 0 0,-80 38-89 0 0,-1-2 1 0 0,0 0-1 0 0,18-10 1 0 0,-27 13-264 0 0,0 0-1 0 0,0 0 1 0 0,0-1 0 0 0,0 1 0 0 0,0-1 0 0 0,-1 1 0 0 0,1-1-1 0 0,-1 0 1 0 0,0-1 0 0 0,-1 1 0 0 0,1-1 0 0 0,3-8 0 0 0,-2-1-1800 0 0,-5-4-388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5.794"/>
    </inkml:context>
    <inkml:brush xml:id="br0">
      <inkml:brushProperty name="width" value="0.05" units="cm"/>
      <inkml:brushProperty name="height" value="0.05" units="cm"/>
    </inkml:brush>
  </inkml:definitions>
  <inkml:trace contextRef="#ctx0" brushRef="#br0">171 173 6689 0 0,'-7'-2'8'0'0,"-10"-4"-1"0"0,17 6-5 0 0,-1 0 0 0 0,1 0 1 0 0,0 0-1 0 0,-1 0 0 0 0,1-1 0 0 0,0 1 0 0 0,-1 0 0 0 0,1 0 0 0 0,0-1 0 0 0,0 1 0 0 0,-1 0 0 0 0,1 0 1 0 0,0-1-1 0 0,0 1 0 0 0,-1 0 0 0 0,1 0 0 0 0,0-1 0 0 0,0 1 0 0 0,0 0 0 0 0,0-1 0 0 0,0 1 0 0 0,-1 0 1 0 0,1-1-1 0 0,0 1 0 0 0,0 0 0 0 0,0-1 0 0 0,0 1 0 0 0,0-1 0 0 0,0 1 0 0 0,0 0 0 0 0,0-1 0 0 0,0 1 1 0 0,0 0-1 0 0,0-1 0 0 0,0 1 0 0 0,1-1 0 0 0,4-9 40 0 0,0-1-317 0 0,-7 9 35 0 0,-5 6-37 0 0,-2 0 66 0 0,8-4 200 0 0,0 0-1 0 0,-1 1 1 0 0,1-1-1 0 0,0 0 1 0 0,0 1 0 0 0,0-1-1 0 0,0 1 1 0 0,0-1-1 0 0,0 1 1 0 0,0 0-1 0 0,0-1 1 0 0,0 1-1 0 0,0 0 1 0 0,0 0 0 0 0,1-1-1 0 0,-1 1 1 0 0,0 0-1 0 0,-1 2 1 0 0,3-4 77 0 0,0 0 1 0 0,1 1-1 0 0,-1-1 0 0 0,0 0 1 0 0,0 1-1 0 0,1-1 0 0 0,-1 1 1 0 0,1-1-1 0 0,-1 1 1 0 0,0 0-1 0 0,3-1 0 0 0,-3 1-37 0 0,0-1-1 0 0,-1 1 0 0 0,1 0 1 0 0,0 0-1 0 0,-1 0 0 0 0,1-1 1 0 0,0 1-1 0 0,-1 0 0 0 0,1 0 1 0 0,0 0-1 0 0,-1 0 0 0 0,1 0 1 0 0,0 0-1 0 0,-1 0 0 0 0,1 0 1 0 0,0 1-1 0 0,-1-1 0 0 0,1 0 1 0 0,0 0-1 0 0,-1 0 0 0 0,1 1 1 0 0,-1-1-1 0 0,1 0 0 0 0,0 1 1 0 0,-1-1-1 0 0,2 1 0 0 0,-2 0-8 0 0,-1-1-1 0 0,1 0 0 0 0,0 1 0 0 0,0-1 0 0 0,0 0 0 0 0,0 0 1 0 0,0 1-1 0 0,-1-1 0 0 0,1 0 0 0 0,0 1 0 0 0,0-1 0 0 0,-1 0 1 0 0,1 0-1 0 0,0 1 0 0 0,0-1 0 0 0,-1 0 0 0 0,1 0 1 0 0,0 0-1 0 0,0 0 0 0 0,-1 1 0 0 0,1-1 0 0 0,0 0 0 0 0,-1 0 1 0 0,1 0-1 0 0,0 0 0 0 0,-1 0 0 0 0,1 0 0 0 0,0 0 1 0 0,-1 0-1 0 0,1 0 0 0 0,0 0 0 0 0,-1 0 0 0 0,-5-1 5484 0 0,27-10-5217 0 0,-15 9 1310 0 0,-6 0-1567 0 0,0 1 0 0 0,0-1 0 0 0,0 0 0 0 0,1 1 1 0 0,-1-1-1 0 0,1 1 0 0 0,-1 0 0 0 0,1-1 0 0 0,0 1 1 0 0,-1-1-1 0 0,1 1 0 0 0,1-2 0 0 0,-1 1 20 0 0,1-2 539 0 0,0 0-520 0 0,9-30 1406 0 0,-10 30-799 0 0,-2-1-429 0 0,-1-3-235 0 0,2 14 717 0 0,38 209-732 0 0,-36-203 5 0 0,7 41-6 0 0,-6-31-105 0 0,1 0 1 0 0,0 0-1 0 0,15 38 1 0 0,-18-57-288 0 0,-4 17-11146 0 0,2-16 10916 0 0,-4-14-2203 0 0,-14-30 2818 0 0,15 30 3201 0 0,-16-15-2511 0 0,-57-75-70 0 0,58 74 2895 0 0,0-1-2879 0 0,-58-81-78 0 0,58 81 1343 0 0,25 13-1719 0 0,18-43 38 0 0,-18 42 36 0 0,14 10 1 0 0,69-19-15 0 0,-77 22-173 0 0,0 0 1 0 0,0 0-1 0 0,0 1 1 0 0,1 1-1 0 0,-1 0 0 0 0,0 0 1 0 0,1 1-1 0 0,18 4 1 0 0,-11-1 23 0 0,22 2 123 0 0,-1 3-1 0 0,47 15 1 0 0,-74-19-124 0 0,1 1 0 0 0,-1 0 0 0 0,0 1 0 0 0,-1 0 0 0 0,0 1 0 0 0,0 1 0 0 0,0 0-1 0 0,-1 1 1 0 0,15 15 0 0 0,-23-20-29 0 0,1 1 0 0 0,-1-1-1 0 0,0 1 1 0 0,0 0 0 0 0,0 0-1 0 0,-1 1 1 0 0,0-1 0 0 0,0 1-1 0 0,-1-1 1 0 0,0 1-1 0 0,0 0 1 0 0,-1 0 0 0 0,1 0-1 0 0,-1 14 1 0 0,-1-12 4 0 0,-1 0-1 0 0,0 1 1 0 0,0-1 0 0 0,-1 0 0 0 0,-1 1-1 0 0,0-1 1 0 0,0 0 0 0 0,0-1-1 0 0,-1 1 1 0 0,-6 9 0 0 0,0-2-23 0 0,-1 0 0 0 0,-1-1 0 0 0,-1 0 0 0 0,0-1 0 0 0,0 0 0 0 0,-1-1 0 0 0,-1 0 0 0 0,-1-2 0 0 0,1 0 0 0 0,-26 14 0 0 0,21-16-92 0 0,-1 0-1 0 0,1-1 0 0 0,-1-1 0 0 0,-1-1 0 0 0,-24 4 1 0 0,31-8-946 0 0,0-1 0 0 0,-1 0 1 0 0,1-1-1 0 0,-28-3 0 0 0,43 3 927 0 0,-1 1 0 0 0,1-1 0 0 0,0 0 0 0 0,-1 0 0 0 0,1-1 0 0 0,-1 1 0 0 0,1 0 0 0 0,-1 0-1 0 0,1 0 1 0 0,0 0 0 0 0,-1 0 0 0 0,1 0 0 0 0,-1 0 0 0 0,1-1 0 0 0,0 1 0 0 0,-1 0 0 0 0,1 0 0 0 0,0-1 0 0 0,-1 1 0 0 0,1 0-1 0 0,0-1 1 0 0,-1 1 0 0 0,1 0 0 0 0,0 0 0 0 0,0-1 0 0 0,-1 1 0 0 0,1-1 0 0 0,0 1 0 0 0,0 0 0 0 0,0-1 0 0 0,0 1-1 0 0,-1-1 1 0 0,1 1 0 0 0,0 0 0 0 0,0-1 0 0 0,0 0 0 0 0,0-3-1643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6.261"/>
    </inkml:context>
    <inkml:brush xml:id="br0">
      <inkml:brushProperty name="width" value="0.05" units="cm"/>
      <inkml:brushProperty name="height" value="0.05" units="cm"/>
    </inkml:brush>
  </inkml:definitions>
  <inkml:trace contextRef="#ctx0" brushRef="#br0">72 376 11093 0 0,'-1'0'10'0'0,"0"-2"86"0"0,-1 1 1 0 0,0 0-1 0 0,0 0 1 0 0,0 0-1 0 0,0 0 0 0 0,0 0 1 0 0,0 0-1 0 0,0 1 0 0 0,0-1 1 0 0,0 0-1 0 0,0 1 0 0 0,-3 0 1 0 0,5 0-12 0 0,-1 0 0 0 0,1-1 0 0 0,-1 1 1 0 0,1 0-1 0 0,-1 0 0 0 0,1 0 0 0 0,-1 0 0 0 0,1-1 1 0 0,-1 1-1 0 0,1 0 0 0 0,-1 0 0 0 0,1-1 0 0 0,-1 1 1 0 0,1 0-1 0 0,0-1 0 0 0,-1 1 0 0 0,1 0 0 0 0,-1-1 0 0 0,1 1 1 0 0,0-1-1 0 0,0 1 0 0 0,-1 0 0 0 0,1-1 0 0 0,0 1 1 0 0,0-1-1 0 0,-1 1 0 0 0,1-1 0 0 0,0 1 0 0 0,0-1 1 0 0,0 1-1 0 0,0-1 0 0 0,0 1 0 0 0,0-1 0 0 0,0 1 1 0 0,0-1-1 0 0,0 0 0 0 0,0 1 0 0 0,0-1 0 0 0,0 1 1 0 0,0-1-1 0 0,0 1 0 0 0,0-1 0 0 0,1 1 0 0 0,-1-1 1 0 0,0 0-38 0 0,1 0 1 0 0,-1 1 0 0 0,0-1 0 0 0,1 1 0 0 0,-1-1-1 0 0,0 0 1 0 0,1 1 0 0 0,-1-1 0 0 0,1 1 0 0 0,-1-1-1 0 0,1 1 1 0 0,-1-1 0 0 0,1 1 0 0 0,-1 0 0 0 0,1-1-1 0 0,-1 1 1 0 0,1 0 0 0 0,-1-1 0 0 0,1 1 0 0 0,0 0 0 0 0,-1 0-1 0 0,1-1 1 0 0,0 1 0 0 0,-1 0 0 0 0,1 0 0 0 0,0 0-1 0 0,-1 0 1 0 0,1 0 0 0 0,0 0 0 0 0,-1 0 0 0 0,1 0-1 0 0,0 0 1 0 0,-1 0 0 0 0,1 0 0 0 0,0 1 0 0 0,-1-1-1 0 0,1 0 1 0 0,0 0 0 0 0,-1 1 0 0 0,1-1 0 0 0,-1 0 0 0 0,1 1-1 0 0,11 7 112 0 0,0 0 0 0 0,0 0-1 0 0,-1 1 1 0 0,-1 1-1 0 0,0 0 1 0 0,0 0-1 0 0,-1 1 1 0 0,0 0 0 0 0,-1 1-1 0 0,9 15 1 0 0,-11-16-145 0 0,0 1 0 0 0,0-1 0 0 0,-1 2 0 0 0,-1-1 0 0 0,0 0 0 0 0,-1 1-1 0 0,0-1 1 0 0,-1 1 0 0 0,0 0 0 0 0,-1 0 0 0 0,0 19 0 0 0,-1-30-25 0 0,-1 1 0 0 0,1-1 1 0 0,-1 0-1 0 0,1 1 0 0 0,-1-1 0 0 0,0 0 0 0 0,1 1 0 0 0,-1-1 0 0 0,0 0 0 0 0,-1 0 1 0 0,1 0-1 0 0,0 0 0 0 0,-1 0 0 0 0,-1 3 0 0 0,2-5-11 0 0,0 1 0 0 0,1-1 0 0 0,-1 1 1 0 0,0-1-1 0 0,1 0 0 0 0,-1 1 0 0 0,0-1 0 0 0,0 0 0 0 0,1 0 0 0 0,-1 1 0 0 0,0-1 1 0 0,0 0-1 0 0,0 0 0 0 0,1 0 0 0 0,-1 0 0 0 0,0 0 0 0 0,0 0 0 0 0,0 0 0 0 0,1 0 1 0 0,-1 0-1 0 0,0-1 0 0 0,0 1 0 0 0,0 0 0 0 0,1 0 0 0 0,-1-1 0 0 0,0 1 0 0 0,1 0 1 0 0,-1-1-1 0 0,0 1 0 0 0,1-1 0 0 0,-1 1 0 0 0,0-1 0 0 0,1 1 0 0 0,-1-1 1 0 0,1 0-1 0 0,-1 1 0 0 0,1-1 0 0 0,-1 0 0 0 0,1 1 0 0 0,-1-1 0 0 0,1-1 0 0 0,-23-31-437 0 0,2-2-1 0 0,1 0 0 0 0,2-1 0 0 0,1-1 0 0 0,-15-52 1 0 0,19 48 448 0 0,-12-72 0 0 0,22 94 6 0 0,1-1 1 0 0,1 1-1 0 0,1 0 0 0 0,0-1 1 0 0,1 1-1 0 0,5-22 0 0 0,-5 37 3 0 0,0 0-1 0 0,0 0 0 0 0,0 0 1 0 0,0 0-1 0 0,1 0 1 0 0,-1 1-1 0 0,1-1 1 0 0,0 0-1 0 0,0 1 1 0 0,1-1-1 0 0,-1 1 0 0 0,1 0 1 0 0,-1 0-1 0 0,1 0 1 0 0,0 0-1 0 0,0 0 1 0 0,0 1-1 0 0,1 0 0 0 0,-1-1 1 0 0,1 1-1 0 0,-1 0 1 0 0,1 0-1 0 0,0 1 1 0 0,0-1-1 0 0,-1 1 0 0 0,1 0 1 0 0,0 0-1 0 0,0 0 1 0 0,0 1-1 0 0,1-1 1 0 0,-1 1-1 0 0,0 0 0 0 0,0 0 1 0 0,0 0-1 0 0,0 1 1 0 0,0-1-1 0 0,0 1 1 0 0,0 0-1 0 0,0 0 1 0 0,0 1-1 0 0,0-1 0 0 0,5 4 1 0 0,0-1 15 0 0,0 1 0 0 0,0 1 1 0 0,-1 0-1 0 0,0 0 0 0 0,0 0 0 0 0,0 1 0 0 0,-1 0 1 0 0,1 1-1 0 0,-2-1 0 0 0,1 1 0 0 0,-1 1 1 0 0,-1-1-1 0 0,1 1 0 0 0,-2 0 0 0 0,1 0 1 0 0,5 17-1 0 0,-7-17 42 0 0,0 0 0 0 0,-1 1 0 0 0,0-1 0 0 0,0 1 0 0 0,-1-1 0 0 0,0 1 0 0 0,-1-1 0 0 0,0 1 0 0 0,-1-1 1 0 0,1 1-1 0 0,-2-1 0 0 0,0 1 0 0 0,0-1 0 0 0,0 0 0 0 0,-1 0 0 0 0,-1 0 0 0 0,1 0 0 0 0,-6 8 0 0 0,-2-1-70 0 0,0-2 1 0 0,-1 1-1 0 0,-1-2 0 0 0,0 0 0 0 0,-1 0 0 0 0,0-1 0 0 0,-1-1 0 0 0,0 0 0 0 0,-1-1 0 0 0,-25 11 1 0 0,27-13-291 0 0,12-6-12 0 0,0-1 1 0 0,0 0-1 0 0,-1 1 1 0 0,1-1 0 0 0,0 0-1 0 0,-1 0 1 0 0,1 0-1 0 0,-1-1 1 0 0,1 1-1 0 0,-1 0 1 0 0,-3-1 0 0 0,16-7-2398 0 0,3-3 1236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6.606"/>
    </inkml:context>
    <inkml:brush xml:id="br0">
      <inkml:brushProperty name="width" value="0.05" units="cm"/>
      <inkml:brushProperty name="height" value="0.05" units="cm"/>
    </inkml:brush>
  </inkml:definitions>
  <inkml:trace contextRef="#ctx0" brushRef="#br0">263 1 11237 0 0,'-41'30'1041'0'0,"6"-7"-62"0"0,26-15-685 0 0,-18 14 656 0 0,0 1 1 0 0,-25 28-1 0 0,45-42-710 0 0,-1 0-1 0 0,1 1 1 0 0,1-1 0 0 0,0 1-1 0 0,0 0 1 0 0,1 1 0 0 0,1-1-1 0 0,0 1 1 0 0,0 0 0 0 0,-3 17-1 0 0,4-12 112 0 0,1-1 0 0 0,0 1 1 0 0,1 0-1 0 0,1-1 0 0 0,1 1 0 0 0,0 0 0 0 0,1-1 0 0 0,6 27 0 0 0,-6-36-282 0 0,0 0 0 0 0,0 0 0 0 0,1 0 0 0 0,0-1 0 0 0,0 1 0 0 0,0 0 0 0 0,1-1 0 0 0,0 0 0 0 0,0 0 0 0 0,0 0 0 0 0,0 0 0 0 0,1-1 0 0 0,0 0 0 0 0,0 0 0 0 0,0 0 0 0 0,0 0 1 0 0,1-1-1 0 0,-1 0 0 0 0,1 0 0 0 0,0 0 0 0 0,0-1 0 0 0,0 0 0 0 0,12 2 0 0 0,-1-2-132 0 0,1-1 0 0 0,0 0 1 0 0,-1-2-1 0 0,1 0 0 0 0,-1-1 1 0 0,1-1-1 0 0,18-6 0 0 0,-14 3-711 0 0,-1-2 0 0 0,0-1-1 0 0,32-16 1 0 0,-37 16-89 0 0,-10 6 224 0 0,-1 0-1 0 0,1 0 1 0 0,0-1-1 0 0,-1 0 1 0 0,8-6-1 0 0,1-8-1659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7.107"/>
    </inkml:context>
    <inkml:brush xml:id="br0">
      <inkml:brushProperty name="width" value="0.05" units="cm"/>
      <inkml:brushProperty name="height" value="0.05" units="cm"/>
    </inkml:brush>
  </inkml:definitions>
  <inkml:trace contextRef="#ctx0" brushRef="#br0">1685 91 16742 0 0,'-3'-8'245'0'0,"0"0"-1"0"0,-1 1 1 0 0,0 0 0 0 0,0 0 0 0 0,-1 0 0 0 0,-9-11 0 0 0,10 15-172 0 0,1 0 0 0 0,-1 0 0 0 0,0 1 0 0 0,-1-1 0 0 0,1 1 0 0 0,0 0 0 0 0,-1 0 0 0 0,1 0 0 0 0,-1 1 0 0 0,1-1 0 0 0,-1 1 0 0 0,0 0 0 0 0,0 1 0 0 0,-9-1 0 0 0,-8 0-73 0 0,-42 6 1 0 0,46-4 45 0 0,-450 74 210 0 0,350-52-48 0 0,-660 137 1787 0 0,758-155-1975 0 0,-4 0-112 0 0,-36 13 0 0 0,153-33-4523 0 0,10-7 82 0 0,-65 15 2537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7.545"/>
    </inkml:context>
    <inkml:brush xml:id="br0">
      <inkml:brushProperty name="width" value="0.05" units="cm"/>
      <inkml:brushProperty name="height" value="0.05" units="cm"/>
    </inkml:brush>
  </inkml:definitions>
  <inkml:trace contextRef="#ctx0" brushRef="#br0">57 56 10601 0 0,'110'-40'2519'0'0,"-97"36"-2209"0"0,1 0 1 0 0,0 1-1 0 0,0 1 1 0 0,0 1-1 0 0,0 0 0 0 0,18 1 1 0 0,-28 0-266 0 0,1 1-1 0 0,-1-1 1 0 0,1 1 0 0 0,-1 0 0 0 0,0 1-1 0 0,0-1 1 0 0,1 1 0 0 0,-1 0 0 0 0,0 0-1 0 0,0 0 1 0 0,0 0 0 0 0,-1 1 0 0 0,1 0 0 0 0,-1 0-1 0 0,5 4 1 0 0,-4-2-14 0 0,0 0 1 0 0,-1 0-1 0 0,1 0 1 0 0,-1 0-1 0 0,0 1 0 0 0,-1-1 1 0 0,1 1-1 0 0,-1 0 1 0 0,-1 0-1 0 0,3 7 0 0 0,-2 1 7 0 0,0 0-1 0 0,-1 0 0 0 0,-1 0 1 0 0,0 1-1 0 0,-1-1 0 0 0,0 0 1 0 0,-1 0-1 0 0,-1 0 0 0 0,-5 15 1 0 0,-4 6 1 0 0,-3-2 1 0 0,0 1-1 0 0,-2-2 1 0 0,-2 0 0 0 0,-1-1-1 0 0,-1-1 1 0 0,-1-1 0 0 0,-2-1-1 0 0,-1-1 1 0 0,-1-1-1 0 0,-1-2 1 0 0,-1 0 0 0 0,-54 33-1 0 0,61-48 82 0 0,34-11-23 0 0,259-31-3829 0 0,-225 26 2230 0 0,0-1-107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8.077"/>
    </inkml:context>
    <inkml:brush xml:id="br0">
      <inkml:brushProperty name="width" value="0.05" units="cm"/>
      <inkml:brushProperty name="height" value="0.05" units="cm"/>
    </inkml:brush>
  </inkml:definitions>
  <inkml:trace contextRef="#ctx0" brushRef="#br0">412 340 10881 0 0,'7'-22'100'0'0,"1"-1"336"0"0,-2 1 0 0 0,7-42 1 0 0,-11 54-210 0 0,1-10 18 0 0,-1 1-1 0 0,-1 0 1 0 0,-1-1 0 0 0,-2-20-1 0 0,1 35-209 0 0,0 0-1 0 0,0 0 1 0 0,0 1-1 0 0,-1-1 1 0 0,0 0 0 0 0,1 0-1 0 0,-2 1 1 0 0,1-1-1 0 0,-4-4 1 0 0,4 7-12 0 0,0-1 0 0 0,0 1 0 0 0,0 0 0 0 0,-1 0 0 0 0,1 0-1 0 0,-1 0 1 0 0,1 0 0 0 0,-1 0 0 0 0,0 1 0 0 0,1-1 0 0 0,-1 1 0 0 0,0 0 0 0 0,0 0 0 0 0,0 0 0 0 0,-6-1 0 0 0,4 1-6 0 0,0 1 0 0 0,0 0 0 0 0,-1 0 0 0 0,1 1 0 0 0,0-1 0 0 0,0 1-1 0 0,0 0 1 0 0,0 1 0 0 0,0-1 0 0 0,0 1 0 0 0,1 0 0 0 0,-1 0 0 0 0,-7 4 0 0 0,-6 5 26 0 0,-31 26 0 0 0,41-31-25 0 0,-29 24 242 0 0,-62 65 0 0 0,88-82-160 0 0,0 1 0 0 0,0 0 1 0 0,1 0-1 0 0,1 1 0 0 0,0 0 0 0 0,1 0 0 0 0,1 1 0 0 0,-8 26 0 0 0,13-37-77 0 0,1 0 0 0 0,0 0 1 0 0,0 0-1 0 0,1 0 0 0 0,-1 0 0 0 0,1 0 1 0 0,0 0-1 0 0,1 1 0 0 0,-1-1 1 0 0,1 0-1 0 0,0 0 0 0 0,0 0 0 0 0,1 0 1 0 0,-1 0-1 0 0,5 8 0 0 0,-2-7 12 0 0,-1-1 0 0 0,2 1 0 0 0,-1-1 0 0 0,1 0-1 0 0,-1 0 1 0 0,1 0 0 0 0,0 0 0 0 0,1-1 0 0 0,-1 0 0 0 0,10 5-1 0 0,10 3 92 0 0,1-1 0 0 0,0-1 0 0 0,0-1-1 0 0,45 9 1 0 0,-59-15-92 0 0,49 11 89 0 0,-15-5-38 0 0,-1 2-1 0 0,74 30 1 0 0,-114-39-60 0 0,0 1 0 0 0,0-1 0 0 0,0 1-1 0 0,0 1 1 0 0,-1-1 0 0 0,1 1 0 0 0,-1 0-1 0 0,0 0 1 0 0,0 0 0 0 0,4 5 0 0 0,-7-7 0 0 0,0 0 0 0 0,1 0 0 0 0,-1 0-1 0 0,0 0 1 0 0,0 1 0 0 0,0-1 0 0 0,-1 0 0 0 0,1 1 0 0 0,0-1 0 0 0,-1 0 0 0 0,0 1 0 0 0,1-1 0 0 0,-1 1 0 0 0,0-1 0 0 0,0 1 0 0 0,0-1 0 0 0,-1 1 0 0 0,1-1 0 0 0,-1 0-1 0 0,1 1 1 0 0,-1-1 0 0 0,0 1 0 0 0,0-1 0 0 0,0 0 0 0 0,-2 4 0 0 0,-4 4 21 0 0,-1 0 0 0 0,0 0 0 0 0,0-1-1 0 0,-1 0 1 0 0,0-1 0 0 0,-1 0 0 0 0,1 0 0 0 0,-2-1 0 0 0,-20 11-1 0 0,3-3-219 0 0,0-2 0 0 0,-54 16 0 0 0,63-22-435 0 0,0-1-1 0 0,-1-1 1 0 0,0-1-1 0 0,0-1 1 0 0,0-1-1 0 0,-35 0 1 0 0,54-2 516 0 0,0 0 1 0 0,0 0 0 0 0,0 0-1 0 0,1 0 1 0 0,-1 0-1 0 0,0 0 1 0 0,0 0 0 0 0,0 0-1 0 0,1-1 1 0 0,-1 1 0 0 0,0 0-1 0 0,0 0 1 0 0,1-1 0 0 0,-1 1-1 0 0,0-1 1 0 0,1 1-1 0 0,-1-1 1 0 0,0 1 0 0 0,1-1-1 0 0,-1 1 1 0 0,1-1 0 0 0,-1 1-1 0 0,1-1 1 0 0,-1 0 0 0 0,1 1-1 0 0,-1-1 1 0 0,1 0-1 0 0,0 1 1 0 0,-1-1 0 0 0,1 0-1 0 0,0 0 1 0 0,0 1 0 0 0,-1-1-1 0 0,1 0 1 0 0,0 0 0 0 0,0 0-1 0 0,0 1 1 0 0,0-1-1 0 0,0 0 1 0 0,0 0 0 0 0,0 0-1 0 0,0 1 1 0 0,1-1 0 0 0,-1 0-1 0 0,0 0 1 0 0,1-1 0 0 0,2-15-1603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1.699"/>
    </inkml:context>
    <inkml:brush xml:id="br0">
      <inkml:brushProperty name="width" value="0.05" units="cm"/>
      <inkml:brushProperty name="height" value="0.05" units="cm"/>
    </inkml:brush>
  </inkml:definitions>
  <inkml:trace contextRef="#ctx0" brushRef="#br0">48 48 13609 0 0,'-7'1'95'0'0,"-19"1"280"0"0,26-2-331 0 0,-1 0 0 0 0,0 0 0 0 0,1 0 0 0 0,-1 0 1 0 0,1 0-1 0 0,-1 0 0 0 0,1 0 0 0 0,-1 0 0 0 0,1 0 0 0 0,-1 0 1 0 0,1-1-1 0 0,-1 1 0 0 0,1 0 0 0 0,-1 0 0 0 0,1 0 0 0 0,-1-1 0 0 0,1 1 1 0 0,-1 0-1 0 0,1 0 0 0 0,0-1 0 0 0,-1 1 0 0 0,1-1 0 0 0,-1 1 1 0 0,1 0-1 0 0,0-1 0 0 0,-1 1 0 0 0,1-1 0 0 0,0 1 0 0 0,0-1 0 0 0,-1 1 1 0 0,1 0-1 0 0,0-1 0 0 0,-1 0 0 0 0,3 0 38 0 0,-1 0-1 0 0,0 0 1 0 0,1 0-1 0 0,-1 0 1 0 0,0 0-1 0 0,1 1 1 0 0,-1-1 0 0 0,1 0-1 0 0,-1 1 1 0 0,1-1-1 0 0,0 1 1 0 0,-1 0-1 0 0,1 0 1 0 0,2-1-1 0 0,2 0 41 0 0,20-5-178 0 0,61-14-1644 0 0,-76 18 844 0 0,0 1-1 0 0,1 0 0 0 0,-1 0 0 0 0,0 1 0 0 0,19 3 0 0 0,-18 1-378 0 0,-3 1-53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0.331"/>
    </inkml:context>
    <inkml:brush xml:id="br0">
      <inkml:brushProperty name="width" value="0.05" units="cm"/>
      <inkml:brushProperty name="height" value="0.05" units="cm"/>
    </inkml:brush>
  </inkml:definitions>
  <inkml:trace contextRef="#ctx0" brushRef="#br0">135 241 10813 0 0,'-5'-6'359'0'0,"0"-1"1"0"0,-1 1-1 0 0,0 1 0 0 0,0-1 1 0 0,-1 1-1 0 0,0 0 1 0 0,-12-7-1 0 0,19 12-324 0 0,0 0-1 0 0,0 0 1 0 0,-1 0 0 0 0,1 0 0 0 0,0 0-1 0 0,0 0 1 0 0,-1 0 0 0 0,1 0 0 0 0,0 0-1 0 0,0 0 1 0 0,-1 0 0 0 0,1 0-1 0 0,0 0 1 0 0,0 0 0 0 0,-1 0 0 0 0,1 0-1 0 0,0 0 1 0 0,0 0 0 0 0,-1 0 0 0 0,1 1-1 0 0,0-1 1 0 0,0 0 0 0 0,-1 0 0 0 0,1 0-1 0 0,0 0 1 0 0,0 1 0 0 0,0-1 0 0 0,0 0-1 0 0,-1 0 1 0 0,1 0 0 0 0,0 1-1 0 0,0-1 1 0 0,0 0 0 0 0,0 0 0 0 0,-1 1-1 0 0,-4 15 539 0 0,0 27-293 0 0,4-27 7 0 0,-14 109 847 0 0,7-45-689 0 0,-22 92 0 0 0,29-162-189 0 0,2-9-58 0 0,9-15 51 0 0,13-30-149 0 0,1-10-103 0 0,-2 7-47 0 0,-2-1-1 0 0,14-52 0 0 0,-24 61 9 0 0,23-78-34 0 0,-27 99 55 0 0,1 0-1 0 0,1 1 0 0 0,0 0 0 0 0,13-20 1 0 0,-19 35 18 0 0,-1-1 0 0 0,1 1 0 0 0,0-1 0 0 0,0 1 0 0 0,0 0 0 0 0,0 0 0 0 0,0 0 0 0 0,0 0 0 0 0,1 0 0 0 0,-1 1 0 0 0,0-1 0 0 0,1 1 0 0 0,0-1 0 0 0,-1 1 0 0 0,1 0 0 0 0,0 0 0 0 0,-1 0 0 0 0,1 0 0 0 0,0 1 0 0 0,0-1 0 0 0,0 1 0 0 0,0 0 0 0 0,5 0 0 0 0,-4 0 2 0 0,0 1 0 0 0,0 1 0 0 0,-1-1 0 0 0,1 0 0 0 0,0 1 0 0 0,-1 0 0 0 0,0 0 0 0 0,1 0 0 0 0,-1 0 0 0 0,0 0 0 0 0,0 1 0 0 0,0-1 0 0 0,0 1 0 0 0,-1 0 0 0 0,1 0 0 0 0,-1 0 0 0 0,4 6 0 0 0,2 5 20 0 0,0 0 0 0 0,-1 1 0 0 0,0 0 0 0 0,-1 0 0 0 0,6 26 0 0 0,11 84 108 0 0,-15-75-84 0 0,14 148 231 0 0,-22-198-273 0 0,0 0 0 0 0,0 0 0 0 0,0 0 0 0 0,0 0 0 0 0,0 1 0 0 0,0-1 0 0 0,0 0 0 0 0,0 0 0 0 0,0 0 0 0 0,0 0-1 0 0,0 0 1 0 0,0 0 0 0 0,0 0 0 0 0,0 0 0 0 0,0 1 0 0 0,0-1 0 0 0,0 0 0 0 0,0 0 0 0 0,0 0 0 0 0,0 0 0 0 0,0 0 0 0 0,0 0 0 0 0,0 0 0 0 0,0 0 0 0 0,0 0 0 0 0,0 1 0 0 0,0-1 0 0 0,0 0 0 0 0,0 0 0 0 0,0 0 0 0 0,1 0 0 0 0,-1 0 0 0 0,0 0 0 0 0,0 0 0 0 0,0 0 0 0 0,0 0 0 0 0,0 0 0 0 0,0 0 0 0 0,0 0 0 0 0,0 0 0 0 0,0 0 0 0 0,1 0 0 0 0,-1 0 0 0 0,0 0 0 0 0,0 0 0 0 0,0 0 0 0 0,0 0 0 0 0,0 0 0 0 0,0 0 0 0 0,0 0 0 0 0,0 0 0 0 0,1 0-1 0 0,-1 0 1 0 0,0 0 0 0 0,0 0 0 0 0,0 0 0 0 0,0 0 0 0 0,0 0 0 0 0,0 0 0 0 0,0 0 0 0 0,0 0 0 0 0,0 0 0 0 0,1 0 0 0 0,-1 0 0 0 0,0 0 0 0 0,0 0 0 0 0,0-1 0 0 0,0 1 0 0 0,0 0 0 0 0,7-11-2 0 0,4-17-44 0 0,44-102-682 0 0,18-56 276 0 0,-59 134 445 0 0,12-38 11 0 0,-22 78-11 0 0,1 1 0 0 0,0 0 0 0 0,1 0-1 0 0,0 1 1 0 0,10-14 0 0 0,-15 23 5 0 0,-1 1 0 0 0,0-1 0 0 0,0 1 0 0 0,1-1 0 0 0,-1 1 0 0 0,0 0 1 0 0,1-1-1 0 0,-1 1 0 0 0,1-1 0 0 0,-1 1 0 0 0,0 0 0 0 0,1-1 0 0 0,-1 1 0 0 0,1 0 0 0 0,-1 0 0 0 0,1-1 0 0 0,-1 1 0 0 0,1 0 0 0 0,-1 0 0 0 0,1 0 0 0 0,-1 0 0 0 0,1-1 0 0 0,-1 1 0 0 0,1 0 0 0 0,-1 0 0 0 0,1 0 0 0 0,0 0 0 0 0,-1 0 0 0 0,1 0 0 0 0,0 1 0 0 0,0-1 0 0 0,-1 1 0 0 0,1 0 0 0 0,0-1-1 0 0,0 1 1 0 0,-1 0 0 0 0,1 0 0 0 0,0 0-1 0 0,-1-1 1 0 0,1 1 0 0 0,-1 0 0 0 0,0 0-1 0 0,1 0 1 0 0,-1 0 0 0 0,1 2 0 0 0,6 35-13 0 0,-5 152 59 0 0,-4-100-78 0 0,1-54-245 0 0,0-23-621 0 0,0-1 1 0 0,1 1 0 0 0,1 0 0 0 0,2 14 0 0 0,-3-27 825 0 0,0 1 0 0 0,0-1 0 0 0,0 0 1 0 0,1 0-1 0 0,-1 1 0 0 0,0-1 1 0 0,0 0-1 0 0,0 0 0 0 0,1 1 1 0 0,-1-1-1 0 0,0 0 0 0 0,0 0 1 0 0,1 0-1 0 0,-1 1 0 0 0,0-1 0 0 0,0 0 1 0 0,1 0-1 0 0,-1 0 0 0 0,0 0 1 0 0,1 0-1 0 0,-1 0 0 0 0,0 0 1 0 0,0 0-1 0 0,1 0 0 0 0,-1 0 1 0 0,0 0-1 0 0,1 0 0 0 0,-1 0 0 0 0,0 0 1 0 0,1 0-1 0 0,-1 0 0 0 0,0 0 1 0 0,1 0-1 0 0,-1 0-14 0 0,7-1-1436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8.419"/>
    </inkml:context>
    <inkml:brush xml:id="br0">
      <inkml:brushProperty name="width" value="0.05" units="cm"/>
      <inkml:brushProperty name="height" value="0.05" units="cm"/>
    </inkml:brush>
  </inkml:definitions>
  <inkml:trace contextRef="#ctx0" brushRef="#br0">164 134 10601 0 0,'-6'3'286'0'0,"-12"3"475"0"0,0 1 0 0 0,-25 15-1 0 0,34-18-427 0 0,1 1-1 0 0,-1 1 1 0 0,1-1-1 0 0,1 1 0 0 0,-1 1 1 0 0,1 0-1 0 0,-6 7 1 0 0,11-11-264 0 0,1-1 0 0 0,0 1 1 0 0,0-1-1 0 0,0 1 0 0 0,0-1 1 0 0,1 1-1 0 0,-1 0 0 0 0,1-1 0 0 0,-1 1 1 0 0,1 0-1 0 0,0 0 0 0 0,0-1 1 0 0,0 1-1 0 0,0 0 0 0 0,1 0 1 0 0,-1-1-1 0 0,1 1 0 0 0,0 0 0 0 0,0-1 1 0 0,0 1-1 0 0,0-1 0 0 0,0 1 1 0 0,0-1-1 0 0,3 4 0 0 0,4 8 191 0 0,1-2 1 0 0,0 1-1 0 0,11 10 0 0 0,-20-23-259 0 0,56 58 630 0 0,-34-37-494 0 0,32 40-1 0 0,-53-61-133 0 0,-1 1-1 0 0,1 0 1 0 0,0 0 0 0 0,0 0-1 0 0,-1 0 1 0 0,1 0 0 0 0,-1 0-1 0 0,1 0 1 0 0,-1 0 0 0 0,1 0-1 0 0,-1 0 1 0 0,1 0-1 0 0,-1 0 1 0 0,0 1 0 0 0,0-1-1 0 0,0 0 1 0 0,1 2 0 0 0,-2-3-1 0 0,1 1 0 0 0,-1-1 0 0 0,1 0 0 0 0,0 0 1 0 0,-1 1-1 0 0,1-1 0 0 0,-1 0 0 0 0,1 0 0 0 0,-1 0 0 0 0,1 0 1 0 0,-1 0-1 0 0,1 1 0 0 0,-1-1 0 0 0,1 0 0 0 0,-1 0 0 0 0,1 0 1 0 0,-1 0-1 0 0,1 0 0 0 0,-1 0 0 0 0,1-1 0 0 0,-1 1 1 0 0,1 0-1 0 0,-1 0 0 0 0,1 0 0 0 0,0 0 0 0 0,-2-1 0 0 0,-4-1-8 0 0,0-1 0 0 0,1 1 0 0 0,-1-1-1 0 0,1 0 1 0 0,-8-5 0 0 0,9 4-52 0 0,0 0 0 0 0,0 0 1 0 0,1 0-1 0 0,-1 0 0 0 0,1 0 0 0 0,0-1 1 0 0,0 0-1 0 0,0 1 0 0 0,0-1 0 0 0,1 0 1 0 0,0 0-1 0 0,-2-7 0 0 0,2 4 4 0 0,0-1 0 0 0,1 1 0 0 0,0-1 0 0 0,1 0 0 0 0,-1 0 0 0 0,2 1 0 0 0,0-10 0 0 0,2-2-62 0 0,2 0 1 0 0,0 0-1 0 0,1 0 1 0 0,1 1 0 0 0,17-35-1 0 0,-11 30-241 0 0,1 0-1 0 0,0 1 1 0 0,22-25-1 0 0,-29 40 11 0 0,0 0 0 0 0,0 1 0 0 0,1 0-1 0 0,0 0 1 0 0,0 0 0 0 0,1 1-1 0 0,0 0 1 0 0,0 1 0 0 0,0 0 0 0 0,1 0-1 0 0,12-4 1 0 0,-19 9 71 0 0,0-1 0 0 0,0 1 1 0 0,1 0-1 0 0,-1 0 0 0 0,0 0 0 0 0,0 0 0 0 0,1 0 0 0 0,-1 1 0 0 0,0-1 1 0 0,0 1-1 0 0,1 0 0 0 0,-1 0 0 0 0,0 0 0 0 0,6 3 0 0 0,-2 1-996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8.760"/>
    </inkml:context>
    <inkml:brush xml:id="br0">
      <inkml:brushProperty name="width" value="0.05" units="cm"/>
      <inkml:brushProperty name="height" value="0.05" units="cm"/>
    </inkml:brush>
  </inkml:definitions>
  <inkml:trace contextRef="#ctx0" brushRef="#br0">46 333 9805 0 0,'-9'-1'1565'0'0,"6"0"-1214"0"0,1 1 1 0 0,-1 0 0 0 0,0-1 0 0 0,0 1-1 0 0,0 0 1 0 0,1 0 0 0 0,-1 0 0 0 0,0 1-1 0 0,0-1 1 0 0,1 1 0 0 0,-4 0 0 0 0,6 2-265 0 0,0-1-1 0 0,0 0 1 0 0,0 1 0 0 0,0-1 0 0 0,0 0-1 0 0,1 0 1 0 0,-1 1 0 0 0,1-1 0 0 0,0 0-1 0 0,0 0 1 0 0,1 4 0 0 0,2 3 76 0 0,15 74 1032 0 0,14 126 1 0 0,-32-190-1126 0 0,7 40 35 0 0,-8-56-105 0 0,1 1 1 0 0,0-1-1 0 0,0 0 1 0 0,0 1 0 0 0,1-1-1 0 0,-1 0 1 0 0,1 0-1 0 0,-1 0 1 0 0,1 0-1 0 0,0 0 1 0 0,0-1-1 0 0,0 1 1 0 0,6 4-1 0 0,-8-7 1 0 0,1 1-1 0 0,0-1 1 0 0,0 0-1 0 0,-1 1 0 0 0,1-1 1 0 0,0 0-1 0 0,0 0 1 0 0,0 0-1 0 0,-1 0 0 0 0,1 0 1 0 0,0 0-1 0 0,0 0 0 0 0,0 0 1 0 0,0 0-1 0 0,-1 0 1 0 0,1 0-1 0 0,0 0 0 0 0,0-1 1 0 0,0 1-1 0 0,-1 0 1 0 0,1-1-1 0 0,0 1 0 0 0,0 0 1 0 0,-1-1-1 0 0,1 1 1 0 0,0-1-1 0 0,-1 1 0 0 0,1-1 1 0 0,-1 1-1 0 0,2-2 0 0 0,19-22-53 0 0,-18 19 30 0 0,26-36-86 0 0,-2-1 1 0 0,-1-1-1 0 0,-3-1 1 0 0,-1-2-1 0 0,-3 0 1 0 0,-1-1-1 0 0,-3 0 1 0 0,-1-1-1 0 0,-3-1 1 0 0,-2 0-1 0 0,-2-1 0 0 0,1-82 1 0 0,-8 121-473 0 0,0 0 0 0 0,-1-1-1 0 0,-4-21 1 0 0,4 33 468 0 0,1 0-1 0 0,0-1 0 0 0,0 1 1 0 0,0 0-1 0 0,-1-1 1 0 0,1 1-1 0 0,0 0 1 0 0,-1 0-1 0 0,1-1 1 0 0,0 1-1 0 0,0 0 1 0 0,-1 0-1 0 0,1 0 1 0 0,-1-1-1 0 0,1 1 1 0 0,0 0-1 0 0,-1 0 1 0 0,1 0-1 0 0,0 0 0 0 0,-1 0 1 0 0,1 0-1 0 0,0 0 1 0 0,-1 0-1 0 0,1 0 1 0 0,-1 0-1 0 0,1 0 1 0 0,0 0-1 0 0,-1 0 1 0 0,1 0-1 0 0,-1 0 1 0 0,1 0-1 0 0,-1 0 1 0 0,0 0-225 0 0,-6 1-1477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9.105"/>
    </inkml:context>
    <inkml:brush xml:id="br0">
      <inkml:brushProperty name="width" value="0.05" units="cm"/>
      <inkml:brushProperty name="height" value="0.05" units="cm"/>
    </inkml:brush>
  </inkml:definitions>
  <inkml:trace contextRef="#ctx0" brushRef="#br0">85 1645 15501 0 0,'-4'-1'56'0'0,"0"0"-1"0"0,1 0 1 0 0,-1 0-1 0 0,1-1 1 0 0,-1 0-1 0 0,1 1 1 0 0,0-1-1 0 0,0-1 1 0 0,-1 1-1 0 0,2 0 1 0 0,-1-1-1 0 0,0 1 1 0 0,0-1-1 0 0,1 0 0 0 0,-1 0 1 0 0,1 0-1 0 0,0 0 1 0 0,0-1-1 0 0,-3-6 1 0 0,1-1 142 0 0,-1-1 0 0 0,2 0 0 0 0,0 0 1 0 0,0 0-1 0 0,1-1 0 0 0,0 1 0 0 0,2-1 0 0 0,-1 1 1 0 0,1 0-1 0 0,3-21 0 0 0,92-423 1706 0 0,-33 178-1312 0 0,-30 125-439 0 0,51-294-173 0 0,-82 435 18 0 0,4-38-32 0 0,-5 48 31 0 0,0-1-1 0 0,0 1 1 0 0,0 0 0 0 0,-1-1 0 0 0,1 1-1 0 0,-1-1 1 0 0,1 1 0 0 0,-1 0-1 0 0,0 0 1 0 0,1-1 0 0 0,-1 1-1 0 0,0 0 1 0 0,-1 0 0 0 0,1 0 0 0 0,0 0-1 0 0,-3-3 1 0 0,4 5-3 0 0,-1 0 0 0 0,1-1 0 0 0,-1 1 0 0 0,1 0 0 0 0,-1 0 0 0 0,1 0 0 0 0,-1 0 0 0 0,1 0-1 0 0,-1-1 1 0 0,1 1 0 0 0,-1 0 0 0 0,1 0 0 0 0,-1 0 0 0 0,1 0 0 0 0,-1 1 0 0 0,0-1 0 0 0,1 0 0 0 0,-1 0 0 0 0,1 0 0 0 0,-1 0 0 0 0,1 0 0 0 0,-1 1 0 0 0,1-1 0 0 0,-1 0 0 0 0,1 0 0 0 0,0 1 0 0 0,-1-1-1 0 0,1 0 1 0 0,-1 1 0 0 0,1-1 0 0 0,0 1 0 0 0,-1-1 0 0 0,1 0 0 0 0,0 1 0 0 0,-1-1 0 0 0,1 1 0 0 0,-1 0 0 0 0,-11 19-460 0 0,11-18 374 0 0,-4 8-655 0 0,1 1-1 0 0,0-1 1 0 0,0 1 0 0 0,-3 21-1 0 0,5-23-18 0 0,1-6 254 0 0,-1 0 0 0 0,1 1 0 0 0,0-1-1 0 0,-1 0 1 0 0,1 0 0 0 0,-5 6 0 0 0,6-9 464 0 0,-2 7-1383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9.447"/>
    </inkml:context>
    <inkml:brush xml:id="br0">
      <inkml:brushProperty name="width" value="0.05" units="cm"/>
      <inkml:brushProperty name="height" value="0.05" units="cm"/>
    </inkml:brush>
  </inkml:definitions>
  <inkml:trace contextRef="#ctx0" brushRef="#br0">219 0 8265 0 0,'-22'19'-188'0'0,"2"0"20"0"0,-3 4-12 0 0,-3-3-16 0 0,2 3-28 0 0,1-4 60 0 0,-5-1-256 0 0,0 2-8 0 0,3 0-76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19.778"/>
    </inkml:context>
    <inkml:brush xml:id="br0">
      <inkml:brushProperty name="width" value="0.05" units="cm"/>
      <inkml:brushProperty name="height" value="0.05" units="cm"/>
    </inkml:brush>
  </inkml:definitions>
  <inkml:trace contextRef="#ctx0" brushRef="#br0">1 361 7841 0 0,'25'58'1567'0'0,"-24"-55"-1026"0"0,0 1 1 0 0,-1 0-1 0 0,0 0 1 0 0,1 0-1 0 0,-1-1 1 0 0,-1 8-1 0 0,0 2 942 0 0,2-16-1225 0 0,1 0-1 0 0,0 0 1 0 0,-1 1-1 0 0,1-1 1 0 0,0 0-1 0 0,1 1 1 0 0,-1 0-1 0 0,3-3 1 0 0,3-4 131 0 0,6-5-118 0 0,1 0 0 0 0,25-18 0 0 0,-21 17-235 0 0,23-22-1 0 0,57-77-74 0 0,-68 74 3 0 0,3 2 1 0 0,1 1 0 0 0,48-39 0 0 0,-81 75 33 0 0,-1 0-1 0 0,1-1 1 0 0,0 1-1 0 0,0 0 1 0 0,0 0-1 0 0,0 0 1 0 0,0 0-1 0 0,0 0 1 0 0,0 0-1 0 0,0 1 1 0 0,0-1-1 0 0,0 1 1 0 0,0 0 0 0 0,0-1-1 0 0,1 1 1 0 0,2 0-1 0 0,-3 1 2 0 0,-1-1 1 0 0,0 1-1 0 0,0-1 0 0 0,0 1 1 0 0,1 0-1 0 0,-1 0 0 0 0,0-1 1 0 0,0 1-1 0 0,0 0 0 0 0,0 0 1 0 0,0 0-1 0 0,0 0 0 0 0,-1 0 1 0 0,1 0-1 0 0,0 0 1 0 0,-1 1-1 0 0,1-1 0 0 0,0 0 1 0 0,-1 0-1 0 0,1 1 0 0 0,-1-1 1 0 0,0 0-1 0 0,1 0 0 0 0,-1 1 1 0 0,0-1-1 0 0,0 0 0 0 0,0 1 1 0 0,0 1-1 0 0,8 199 141 0 0,-1-3-301 0 0,-7-191-209 0 0,1-1 0 0 0,0 1 1 0 0,1-1-1 0 0,0 1 1 0 0,3 7-1 0 0,-5-15 313 0 0,0 0 0 0 0,0 1 0 0 0,0-1 0 0 0,0 0 0 0 0,0 0 0 0 0,0 0 0 0 0,0 1-1 0 0,0-1 1 0 0,0 0 0 0 0,0 0 0 0 0,0 0 0 0 0,0 1 0 0 0,0-1 0 0 0,0 0 0 0 0,0 0 0 0 0,0 0 0 0 0,0 1 0 0 0,0-1 0 0 0,0 0-1 0 0,0 0 1 0 0,-1 0 0 0 0,1 0 0 0 0,0 1 0 0 0,0-1 0 0 0,0 0 0 0 0,0 0 0 0 0,0 0 0 0 0,-1 0 0 0 0,1 1 0 0 0,0-1 0 0 0,0 0-1 0 0,0 0 1 0 0,0 0 0 0 0,-1 0 0 0 0,1 0 0 0 0,-1 1-581 0 0,3 0-1260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0.122"/>
    </inkml:context>
    <inkml:brush xml:id="br0">
      <inkml:brushProperty name="width" value="0.05" units="cm"/>
      <inkml:brushProperty name="height" value="0.05" units="cm"/>
    </inkml:brush>
  </inkml:definitions>
  <inkml:trace contextRef="#ctx0" brushRef="#br0">183 616 9773 0 0,'-2'-5'-8'0'0,"0"0"0"0"0,0 0 0 0 0,1 0 1 0 0,0 0-1 0 0,0 0 0 0 0,0 0 0 0 0,0 0 0 0 0,1-1 1 0 0,0 1-1 0 0,0 0 0 0 0,0 0 0 0 0,1-1 0 0 0,0 1 1 0 0,0 0-1 0 0,2-6 0 0 0,3-7-20 0 0,1 0 1 0 0,19-32-1 0 0,-16 33 131 0 0,-2-1 0 0 0,10-25 0 0 0,-12 24 114 0 0,-1-1 0 0 0,-1 1-1 0 0,-1-1 1 0 0,-1 0 0 0 0,0 1-1 0 0,-2-1 1 0 0,-3-33 0 0 0,2 44-116 0 0,0-1 0 0 0,-1 1 0 0 0,0-1 0 0 0,-1 1 1 0 0,0 0-1 0 0,-1 0 0 0 0,0 0 0 0 0,0 1 0 0 0,-1-1 1 0 0,0 1-1 0 0,0 0 0 0 0,-1 1 0 0 0,0-1 1 0 0,0 1-1 0 0,-1 0 0 0 0,0 0 0 0 0,0 1 0 0 0,-8-6 1 0 0,11 10-94 0 0,1 1 1 0 0,-1-1 0 0 0,1 0 0 0 0,-1 1-1 0 0,0 0 1 0 0,1 0 0 0 0,-1 0 0 0 0,0 0-1 0 0,0 1 1 0 0,0 0 0 0 0,1-1 0 0 0,-1 1-1 0 0,0 1 1 0 0,0-1 0 0 0,0 0 0 0 0,0 1-1 0 0,1 0 1 0 0,-1 0 0 0 0,0 0 0 0 0,1 0-1 0 0,-1 1 1 0 0,1-1 0 0 0,-1 1 0 0 0,1 0-1 0 0,-1 0 1 0 0,1 0 0 0 0,0 1 0 0 0,-3 2-1 0 0,-1 1 3 0 0,1-1 0 0 0,0 1-1 0 0,0 1 1 0 0,1-1 0 0 0,0 1-1 0 0,0-1 1 0 0,1 2-1 0 0,-1-1 1 0 0,1 0 0 0 0,1 1-1 0 0,0 0 1 0 0,-3 9 0 0 0,4-7 45 0 0,0 1 1 0 0,1 1 0 0 0,1-1 0 0 0,0 0-1 0 0,0 0 1 0 0,1 0 0 0 0,0 0 0 0 0,1 0-1 0 0,1 0 1 0 0,3 12 0 0 0,8 15 382 0 0,26 53 0 0 0,-28-65-238 0 0,102 191 1532 0 0,-43-86-830 0 0,-27-49-493 0 0,-3-8-81 0 0,55 144 0 0 0,-85-186-720 0 0,14 65 1 0 0,-23-85 71 0 0,-1-1-1 0 0,0 1 1 0 0,-1 0 0 0 0,0 0 0 0 0,0-1-1 0 0,-1 1 1 0 0,-1 0 0 0 0,0-1-1 0 0,-5 16 1 0 0,4-21-58 0 0,-1 0-1 0 0,1 0 0 0 0,-1 0 1 0 0,0 0-1 0 0,-1-1 1 0 0,1 0-1 0 0,-1 0 1 0 0,0 0-1 0 0,0 0 0 0 0,-1-1 1 0 0,0 0-1 0 0,1 0 1 0 0,-11 5-1 0 0,-8 1-1243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0.483"/>
    </inkml:context>
    <inkml:brush xml:id="br0">
      <inkml:brushProperty name="width" value="0.05" units="cm"/>
      <inkml:brushProperty name="height" value="0.05" units="cm"/>
    </inkml:brush>
  </inkml:definitions>
  <inkml:trace contextRef="#ctx0" brushRef="#br0">0 102 8461 0 0,'1'-5'3'0'0,"0"-4"17"0"0,1 0 0 0 0,0 0 0 0 0,5-18 1 0 0,-6 25-14 0 0,0 0 0 0 0,-1 1 1 0 0,1-1-1 0 0,0 0 0 0 0,0 1 1 0 0,0-1-1 0 0,0 0 1 0 0,0 1-1 0 0,1 0 0 0 0,-1-1 1 0 0,0 1-1 0 0,1 0 1 0 0,-1-1-1 0 0,1 1 0 0 0,-1 0 1 0 0,1 0-1 0 0,-1 0 1 0 0,1 0-1 0 0,0 0 0 0 0,0 1 1 0 0,-1-1-1 0 0,1 1 1 0 0,0-1-1 0 0,0 1 0 0 0,0-1 1 0 0,3 1-1 0 0,10 1 7 0 0,1 1 0 0 0,-1 0 1 0 0,1 1-1 0 0,15 6 0 0 0,-20-6 3 0 0,-1 1 0 0 0,1-2-1 0 0,0 0 1 0 0,0 0 0 0 0,0 0 0 0 0,0-2 0 0 0,0 1 0 0 0,0-2-1 0 0,1 1 1 0 0,13-4 0 0 0,-20 3 116 0 0,-1 0 0 0 0,1 0 0 0 0,-1-1-1 0 0,1 0 1 0 0,-1 0 0 0 0,0 0 0 0 0,0-1 0 0 0,0 1-1 0 0,6-6 1 0 0,-9 7 699 0 0,1 1-776 0 0,-1-1-1 0 0,0 1 1 0 0,0-1 0 0 0,1 0 0 0 0,-1 1 0 0 0,0-1 0 0 0,0 0 0 0 0,0 1 0 0 0,0-1-1 0 0,0 0 1 0 0,0 0 0 0 0,1-2 0 0 0,-1 2 45 0 0,3-1 2477 0 0,0 13-2368 0 0,14 35 17 0 0,-14-35 467 0 0,16 39-617 0 0,63 154 2 0 0,-42-104-38 0 0,-23-64-170 0 0,-17-34 47 0 0,0 0 1 0 0,0 0 0 0 0,1 0-1 0 0,-1 0 1 0 0,0-1 0 0 0,1 1-1 0 0,-1-1 1 0 0,1 1 0 0 0,0-1-1 0 0,-1 1 1 0 0,1-1-1 0 0,0 0 1 0 0,0 0 0 0 0,0 0-1 0 0,2 1 1 0 0,-4-2 32 0 0,0 0-1 0 0,1 0 1 0 0,-1 0 0 0 0,0 0 0 0 0,0 0-1 0 0,0 0 1 0 0,0 1 0 0 0,1-1 0 0 0,-1 0-1 0 0,0 0 1 0 0,0 0 0 0 0,0 0 0 0 0,0 0-1 0 0,1 0 1 0 0,-1-1 0 0 0,0 1 0 0 0,0 0-1 0 0,0 0 1 0 0,0 0 0 0 0,1 0 0 0 0,-1 0-1 0 0,0 0 1 0 0,0 0 0 0 0,0 0 0 0 0,0 0-1 0 0,0 0 1 0 0,1 0 0 0 0,-1-1 0 0 0,0 1-1 0 0,0 0 1 0 0,0 0 0 0 0,0 0 0 0 0,0 0-1 0 0,0 0 1 0 0,0 0 0 0 0,0-1 0 0 0,1 1-1 0 0,-1 0 1 0 0,0 0 0 0 0,0 0 0 0 0,0 0-1 0 0,0-1 1 0 0,0 1 0 0 0,0 0 0 0 0,0 0-1 0 0,0 0 1 0 0,0 0 0 0 0,0-1 0 0 0,0 1-1 0 0,0 0 1 0 0,0 0 0 0 0,0 0 0 0 0,0-1-1 0 0,0-1-371 0 0,2-7-1067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0.935"/>
    </inkml:context>
    <inkml:brush xml:id="br0">
      <inkml:brushProperty name="width" value="0.05" units="cm"/>
      <inkml:brushProperty name="height" value="0.05" units="cm"/>
    </inkml:brush>
  </inkml:definitions>
  <inkml:trace contextRef="#ctx0" brushRef="#br0">31 31 8693 0 0,'-2'-3'2'0'0,"1"-1"1"0"0,-1 0-1 0 0,0 1 1 0 0,-1-1-1 0 0,1 1 1 0 0,-4-4-1 0 0,6 6-2 0 0,0 1 1 0 0,0 0-1 0 0,0 0 0 0 0,-1 0 0 0 0,1 0 1 0 0,0 0-1 0 0,0-1 0 0 0,0 1 0 0 0,0 0 1 0 0,-1 0-1 0 0,1 0 0 0 0,0 0 0 0 0,0 0 1 0 0,0 0-1 0 0,-1 0 0 0 0,1 0 0 0 0,0 0 1 0 0,0 0-1 0 0,0 0 0 0 0,-1 0 0 0 0,1 0 1 0 0,0 0-1 0 0,0 0 0 0 0,-1 0 0 0 0,1 0 1 0 0,0 0-1 0 0,0 0 0 0 0,0 0 0 0 0,-1 0 0 0 0,1 0 1 0 0,0 0-1 0 0,0 0 0 0 0,0 0 0 0 0,0 1 1 0 0,-1-1-1 0 0,1 0 0 0 0,0 0 0 0 0,0 0 1 0 0,0 0-1 0 0,0 0 0 0 0,-1 1 0 0 0,-3 18 15 0 0,4-3-72 0 0,1-1 0 0 0,1 1 0 0 0,1 0-1 0 0,0-1 1 0 0,1 0 0 0 0,0 0 0 0 0,9 20-1 0 0,-8-25-75 0 0,1 0 0 0 0,-1-1 0 0 0,2 1-1 0 0,-1-1 1 0 0,1 0 0 0 0,0-1 0 0 0,1 1-1 0 0,17 13 1 0 0,-7-9 13 0 0,0 0 0 0 0,1-1 1 0 0,30 15-1 0 0,-45-26 140 0 0,0 1 0 0 0,1-1-1 0 0,-1 0 1 0 0,1 0 0 0 0,0 0 0 0 0,-1 0 0 0 0,1-1 0 0 0,-1 0 0 0 0,6 0 0 0 0,-5 0 122 0 0,-6 0 35 0 0,0 1 0 0 0,0 0-1 0 0,0-1 1 0 0,0 1 0 0 0,0-1 0 0 0,0 1-1 0 0,0 0 1 0 0,0 0 0 0 0,0 0 0 0 0,1 0-1 0 0,-1 0 1 0 0,0-1 0 0 0,0 1 0 0 0,1 0 0 0 0,-1 1-1 0 0,1-1 1 0 0,-1 0 0 0 0,1 0 0 0 0,-1 0-1 0 0,1 0 1 0 0,-1 0 0 0 0,1 1 0 0 0,0-1-1 0 0,0 0 1 0 0,0 0 0 0 0,0 2 0 0 0,-6 50 329 0 0,4-29 151 0 0,1-19-551 0 0,-3 26 664 0 0,0 46-1 0 0,4-69-673 0 0,0 0 0 0 0,1 0 0 0 0,0 0-1 0 0,0 0 1 0 0,1-1 0 0 0,0 1-1 0 0,1 0 1 0 0,-1-1 0 0 0,1 1 0 0 0,1-1-1 0 0,4 8 1 0 0,-7-14-81 0 0,-1 0 1 0 0,1 0-1 0 0,0 0 1 0 0,0 0-1 0 0,0 0 0 0 0,0 0 1 0 0,0 0-1 0 0,0 0 1 0 0,0 0-1 0 0,0 0 0 0 0,1 0 1 0 0,-1-1-1 0 0,0 1 1 0 0,0-1-1 0 0,1 1 0 0 0,-1-1 1 0 0,0 1-1 0 0,1-1 1 0 0,-1 0-1 0 0,1 1 0 0 0,-1-1 1 0 0,2 0-1 0 0,-1 0-1 0 0,1-1-1 0 0,-1 1 0 0 0,1-1 1 0 0,-1 0-1 0 0,1 1 1 0 0,-1-1-1 0 0,0 0 0 0 0,1-1 1 0 0,-1 1-1 0 0,0 0 1 0 0,3-3-1 0 0,2-1 0 0 0,0-1 0 0 0,-1-1 0 0 0,0 1-1 0 0,0-1 1 0 0,9-14 0 0 0,-7 11-13 0 0,-2-1 0 0 0,1 0-1 0 0,-1 0 1 0 0,-1 0 0 0 0,0-1 0 0 0,-1 0 0 0 0,0 0-1 0 0,-1 0 1 0 0,0 0 0 0 0,-1-1 0 0 0,2-23-1 0 0,-4 29 3 0 0,-1 0 0 0 0,0-1 0 0 0,0 1 0 0 0,0 0-1 0 0,-1 0 1 0 0,0 0 0 0 0,-4-9 0 0 0,-2-1-69 0 0,-17-26 0 0 0,22 38 33 0 0,0-1-1 0 0,0 1 1 0 0,1-1-1 0 0,-1 0 1 0 0,1 1-1 0 0,0-1 1 0 0,1 0-1 0 0,0 0 1 0 0,0 0-1 0 0,-1-8 1 0 0,2 12 25 0 0,0 1 0 0 0,0-1 1 0 0,1 0-1 0 0,-1 1 0 0 0,0-1 0 0 0,1 1 1 0 0,-1-1-1 0 0,1 0 0 0 0,-1 1 1 0 0,1-1-1 0 0,0 1 0 0 0,0 0 0 0 0,-1-1 1 0 0,1 1-1 0 0,0-1 0 0 0,0 1 0 0 0,2-1 1 0 0,-1 0 1 0 0,-1 1 1 0 0,1 0-1 0 0,0 0 1 0 0,0 0 0 0 0,0 0-1 0 0,1 0 1 0 0,-1 1 0 0 0,0-1-1 0 0,0 0 1 0 0,0 1-1 0 0,1 0 1 0 0,-1 0 0 0 0,0-1-1 0 0,0 1 1 0 0,5 1-1 0 0,15 1 60 0 0,1 1-1 0 0,-1 2 0 0 0,0 0 1 0 0,0 1-1 0 0,-1 1 0 0 0,0 1 1 0 0,0 1-1 0 0,-1 1 0 0 0,0 1 1 0 0,-1 1-1 0 0,23 17 0 0 0,-22-15 6 0 0,-16-12-53 0 0,-1 0 0 0 0,1 0 0 0 0,0 1 0 0 0,-1-1 0 0 0,0 1-1 0 0,1 0 1 0 0,-1 0 0 0 0,0 1 0 0 0,0-1 0 0 0,-1 0 0 0 0,1 1-1 0 0,-1 0 1 0 0,0-1 0 0 0,0 1 0 0 0,0 0 0 0 0,0 0 0 0 0,-1 0-1 0 0,1 0 1 0 0,-1 1 0 0 0,1 5 0 0 0,-1 38-24 0 0,0-45 20 0 0,-2 0 1 0 0,1 0 0 0 0,0 0 0 0 0,0 0 0 0 0,-1-1 0 0 0,0 1 0 0 0,1 0 0 0 0,-1 0 0 0 0,0-1 0 0 0,-1 1 0 0 0,1 0 0 0 0,0-1 0 0 0,-1 0 0 0 0,-2 4 0 0 0,4-6-2 0 0,0 1 1 0 0,0-1-1 0 0,-1 0 1 0 0,1 0-1 0 0,0 0 1 0 0,-1 1-1 0 0,1-1 1 0 0,0 0 0 0 0,-1 0-1 0 0,1 0 1 0 0,0 0-1 0 0,-1 1 1 0 0,1-1-1 0 0,0 0 1 0 0,-1 0-1 0 0,1 0 1 0 0,0 0-1 0 0,-1 0 1 0 0,1 0-1 0 0,0 0 1 0 0,-1 0-1 0 0,1 0 1 0 0,0 0-1 0 0,-1 0 1 0 0,1 0-1 0 0,0 0 1 0 0,-1-1-1 0 0,1 1 1 0 0,0 0 0 0 0,-1 0-1 0 0,1 0 1 0 0,0 0-1 0 0,-1-1 1 0 0,-7-12-38 0 0,1-19-113 0 0,7 31 140 0 0,-1-16-79 0 0,0 1 1 0 0,1 0-1 0 0,1-1 0 0 0,0 1 1 0 0,6-27-1 0 0,27-82-43 0 0,-21 81 108 0 0,-7 25 23 0 0,17-53-33 0 0,-20 66 32 0 0,-1 0 0 0 0,1 1 1 0 0,0-1-1 0 0,0 1 0 0 0,1-1 1 0 0,0 1-1 0 0,0 0 0 0 0,0 1 1 0 0,7-7-1 0 0,-11 11 6 0 0,1-1 0 0 0,-1 1-1 0 0,0 0 1 0 0,1-1 0 0 0,-1 1-1 0 0,1 0 1 0 0,-1 0 0 0 0,1-1 0 0 0,-1 1-1 0 0,1 0 1 0 0,-1 0 0 0 0,1 0 0 0 0,-1 0-1 0 0,1 0 1 0 0,-1 0 0 0 0,1-1-1 0 0,-1 1 1 0 0,1 0 0 0 0,-1 1 0 0 0,1-1-1 0 0,-1 0 1 0 0,1 0 0 0 0,-1 0 0 0 0,1 0-1 0 0,-1 0 1 0 0,1 0 0 0 0,-1 1 0 0 0,1-1-1 0 0,0 0 1 0 0,10 15 108 0 0,0 24 65 0 0,1 80-164 0 0,-11-101-698 0 0,-2 0 0 0 0,0 0 0 0 0,-1 0 0 0 0,-7 30 0 0 0,3-17-1830 0 0,-1-18 970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1.279"/>
    </inkml:context>
    <inkml:brush xml:id="br0">
      <inkml:brushProperty name="width" value="0.05" units="cm"/>
      <inkml:brushProperty name="height" value="0.05" units="cm"/>
    </inkml:brush>
  </inkml:definitions>
  <inkml:trace contextRef="#ctx0" brushRef="#br0">4 757 16297 0 0,'-3'21'58'0'0,"14"-26"17"0"0,7-6-39 0 0,8 1 64 0 0,27-8 1 0 0,15-5 29 0 0,590-216 1007 0 0,10-5 1112 0 0,-461 155-1426 0 0,88-35 162 0 0,-286 120-948 0 0,-5 2 7 0 0,1 0 1 0 0,0 1 0 0 0,0-1 0 0 0,0 1-1 0 0,9-1 1 0 0,-29 17 82 0 0,-4-3-1102 0 0,0-1-1 0 0,-1-1 1 0 0,0-1 0 0 0,0-1 0 0 0,-38 10 0 0 0,10-5-1324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2.153"/>
    </inkml:context>
    <inkml:brush xml:id="br0">
      <inkml:brushProperty name="width" value="0.05" units="cm"/>
      <inkml:brushProperty name="height" value="0.05" units="cm"/>
    </inkml:brush>
  </inkml:definitions>
  <inkml:trace contextRef="#ctx0" brushRef="#br0">164 467 11877 0 0,'-77'-7'767'0'0,"73"7"-627"0"0,-1-1 1 0 0,1-1-1 0 0,0 1 0 0 0,-1-1 1 0 0,1 1-1 0 0,0-1 1 0 0,0-1-1 0 0,0 1 0 0 0,0 0 1 0 0,1-1-1 0 0,-1 0 1 0 0,0 0-1 0 0,1 0 0 0 0,0 0 1 0 0,0-1-1 0 0,0 1 1 0 0,0-1-1 0 0,1 0 0 0 0,-1 1 1 0 0,1-1-1 0 0,0 0 1 0 0,0-1-1 0 0,0 1 0 0 0,1 0 1 0 0,-2-9-1 0 0,2 3-81 0 0,0 0 0 0 0,1 0 0 0 0,1 0 0 0 0,0 0 0 0 0,0 0 0 0 0,1 1 0 0 0,0-1 0 0 0,0 1 0 0 0,1-1-1 0 0,1 1 1 0 0,0 0 0 0 0,0 0 0 0 0,0 0 0 0 0,1 0 0 0 0,1 1 0 0 0,10-13 0 0 0,-2 4-45 0 0,1 0 0 0 0,0 1 0 0 0,2 1 0 0 0,-1 1 0 0 0,2 0 0 0 0,29-17 0 0 0,-25 18-25 0 0,2 1-1 0 0,0 1 0 0 0,0 1 1 0 0,1 1-1 0 0,35-8 0 0 0,-46 14 8 0 0,0 1-1 0 0,0 0 1 0 0,0 1-1 0 0,0 0 1 0 0,0 1-1 0 0,1 1 0 0 0,-1 0 1 0 0,0 1-1 0 0,0 0 1 0 0,0 2-1 0 0,21 6 1 0 0,-31-8 2 0 0,1 0 1 0 0,0 0 0 0 0,-1 1 0 0 0,1-1 0 0 0,-1 1-1 0 0,0 0 1 0 0,0 0 0 0 0,0 1 0 0 0,0-1 0 0 0,-1 1 0 0 0,0 0-1 0 0,1 0 1 0 0,-1 0 0 0 0,0 0 0 0 0,-1 1 0 0 0,1-1-1 0 0,-1 1 1 0 0,0-1 0 0 0,0 1 0 0 0,0 0 0 0 0,-1 0 0 0 0,0 0-1 0 0,1 6 1 0 0,-1-3 1 0 0,-1 0-1 0 0,0 0 1 0 0,0 0 0 0 0,-1 0-1 0 0,0 1 1 0 0,-1-2-1 0 0,0 1 1 0 0,0 0 0 0 0,-1 0-1 0 0,1 0 1 0 0,-2-1-1 0 0,1 0 1 0 0,-10 14 0 0 0,-2 1 6 0 0,-2 0 0 0 0,-1-2 0 0 0,0 0 1 0 0,-2-1-1 0 0,0-1 0 0 0,-1-1 0 0 0,-26 16 0 0 0,-167 88-3 0 0,192-109-5 0 0,7-6-5 0 0,21-11 31 0 0,22-11 28 0 0,6-1 90 0 0,1 2-1 0 0,1 1 1 0 0,0 1-1 0 0,1 3 1 0 0,0 0 0 0 0,0 3-1 0 0,1 1 1 0 0,50-1 0 0 0,-75 7-62 0 0,0 1 0 0 0,1 0 1 0 0,-1 1-1 0 0,0 1 0 0 0,0 0 0 0 0,0 0 1 0 0,0 1-1 0 0,-1 1 0 0 0,14 7 0 0 0,-21-9-36 0 0,1 0-1 0 0,-1 0 1 0 0,0 0-1 0 0,0 1 1 0 0,-1 0-1 0 0,1 0 1 0 0,-1 0-1 0 0,0 0 0 0 0,0 1 1 0 0,0 0-1 0 0,-1-1 1 0 0,0 1-1 0 0,1 1 1 0 0,-2-1-1 0 0,1 0 1 0 0,-1 1-1 0 0,0 0 1 0 0,0-1-1 0 0,0 1 1 0 0,-1 0-1 0 0,0 0 0 0 0,1 9 1 0 0,-2-9 11 0 0,0 0 0 0 0,0-1 0 0 0,-1 1 1 0 0,0-1-1 0 0,0 1 0 0 0,0 0 0 0 0,-1-1 0 0 0,0 0 0 0 0,0 1 0 0 0,0-1 1 0 0,0 0-1 0 0,-6 7 0 0 0,3-4-7 0 0,-1-1 1 0 0,0 0-1 0 0,0-1 1 0 0,-1 1-1 0 0,1-1 1 0 0,-2 0-1 0 0,-7 5 1 0 0,-13 4-121 0 0,1 0-1 0 0,-2-2 1 0 0,-45 15 0 0 0,56-22-75 0 0,11-3-16 0 0,-1 0 1 0 0,0-1 0 0 0,1 0 0 0 0,-1-1-1 0 0,-10 2 1 0 0,16-3 33 0 0,0 0 0 0 0,0 0 0 0 0,0 0 0 0 0,0-1 0 0 0,0 1 0 0 0,0 0 0 0 0,0-1 0 0 0,0 1 0 0 0,0-1 0 0 0,1 0 0 0 0,-1 1 0 0 0,0-1 0 0 0,0 0 0 0 0,1 0 0 0 0,-1 0 0 0 0,1 0 0 0 0,-1-1 0 0 0,1 1 0 0 0,-1 0 0 0 0,1-1 0 0 0,0 1 0 0 0,-1-1 0 0 0,1 1 0 0 0,0-1 0 0 0,0 1 0 0 0,0-1 0 0 0,0-2 1 0 0,-2-1-253 0 0,2 3 57 0 0,0 0 0 0 0,-1-1 0 0 0,1 1 0 0 0,0-1 1 0 0,0 1-1 0 0,0-1 0 0 0,0 0 0 0 0,1 1 0 0 0,-1-1 0 0 0,1 0 0 0 0,0 0 1 0 0,0 0-1 0 0,0 1 0 0 0,0-1 0 0 0,0 0 0 0 0,0 0 0 0 0,1 1 0 0 0,0-5 1 0 0,5 1-1174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0.888"/>
    </inkml:context>
    <inkml:brush xml:id="br0">
      <inkml:brushProperty name="width" value="0.05" units="cm"/>
      <inkml:brushProperty name="height" value="0.05" units="cm"/>
    </inkml:brush>
  </inkml:definitions>
  <inkml:trace contextRef="#ctx0" brushRef="#br0">53 149 11025 0 0,'-2'-8'188'0'0,"-1"1"0"0"0,0-1 0 0 0,0 1 0 0 0,-1 0 1 0 0,0 0-1 0 0,0 0 0 0 0,-8-9 0 0 0,12 16-161 0 0,0 0 0 0 0,0 0 1 0 0,0-1-1 0 0,-1 1 0 0 0,1 0 0 0 0,0 0 1 0 0,0 0-1 0 0,0 0 0 0 0,0 0 1 0 0,-1 0-1 0 0,1-1 0 0 0,0 1 0 0 0,0 0 1 0 0,0 0-1 0 0,-1 0 0 0 0,1 0 0 0 0,0 0 1 0 0,0 0-1 0 0,0 0 0 0 0,-1 0 1 0 0,1 0-1 0 0,0 0 0 0 0,0 0 0 0 0,0 0 1 0 0,-1 0-1 0 0,1 0 0 0 0,0 0 0 0 0,0 0 1 0 0,-1 0-1 0 0,1 0 0 0 0,0 0 1 0 0,0 0-1 0 0,0 1 0 0 0,0-1 0 0 0,-1 0 1 0 0,1 0-1 0 0,0 0 0 0 0,0 0 0 0 0,0 0 1 0 0,0 0-1 0 0,-1 1 0 0 0,1-1 1 0 0,0 0-1 0 0,0 0 0 0 0,0 0 0 0 0,0 0 1 0 0,0 1-1 0 0,-6 14 910 0 0,3 17-105 0 0,5-2-400 0 0,1-1 1 0 0,2 1-1 0 0,16 56 0 0 0,3 13 23 0 0,-19-56-359 0 0,-1-1 1 0 0,-3 1-1 0 0,-1 0 1 0 0,-7 54-1 0 0,6-81-61 0 0,0-18-93 0 0,1-29-184 0 0,1 15 112 0 0,-5-119-641 0 0,0-55 467 0 0,6 158 286 0 0,1-1 0 0 0,1 0 1 0 0,14-53-1 0 0,-14 74 6 0 0,0 1 0 0 0,0-1 0 0 0,1 1 0 0 0,1 0 0 0 0,0 0 0 0 0,13-18 0 0 0,-17 26 9 0 0,0 1 0 0 0,0 0 0 0 0,0-1 1 0 0,0 1-1 0 0,0 0 0 0 0,0 0 0 0 0,1 0 1 0 0,-1 0-1 0 0,1 1 0 0 0,-1-1 0 0 0,1 1 1 0 0,0-1-1 0 0,0 1 0 0 0,0 0 0 0 0,-1 0 0 0 0,1 0 1 0 0,0 0-1 0 0,0 1 0 0 0,0-1 0 0 0,0 1 1 0 0,0 0-1 0 0,0 0 0 0 0,0 0 0 0 0,1 0 1 0 0,-1 1-1 0 0,0-1 0 0 0,0 1 0 0 0,0-1 1 0 0,-1 1-1 0 0,1 0 0 0 0,0 0 0 0 0,5 3 1 0 0,-3 0 3 0 0,1 0 0 0 0,0 0 0 0 0,-1 1 0 0 0,0-1 0 0 0,0 1 0 0 0,0 0 0 0 0,-1 1 0 0 0,0-1 0 0 0,0 1 0 0 0,0 0 0 0 0,0 0 1 0 0,-1 0-1 0 0,0 0 0 0 0,-1 1 0 0 0,1-1 0 0 0,-1 1 0 0 0,0 0 0 0 0,-1 0 0 0 0,0 0 0 0 0,0-1 0 0 0,0 11 0 0 0,0 0 11 0 0,-1-1-1 0 0,-1 1 1 0 0,-1 0-1 0 0,0 0 1 0 0,-1-1-1 0 0,0 1 0 0 0,-11 26 1 0 0,8-29-11 0 0,0 0 0 0 0,-1-1 1 0 0,-1 0-1 0 0,0 0 0 0 0,-1-1 1 0 0,0 0-1 0 0,-1-1 0 0 0,-14 14 1 0 0,15-17 4 0 0,1 0 0 0 0,-2-1 0 0 0,1 0 0 0 0,-1-1 0 0 0,0 0 0 0 0,-1 0 1 0 0,1-1-1 0 0,-1-1 0 0 0,0 0 0 0 0,-1 0 0 0 0,-12 2 0 0 0,23-6-3 0 0,0 1 0 0 0,0-1-1 0 0,0 0 1 0 0,0 0-1 0 0,0 0 1 0 0,0 1 0 0 0,0-1-1 0 0,0 0 1 0 0,0 0 0 0 0,0-1-1 0 0,0 1 1 0 0,0 0 0 0 0,-1 0-1 0 0,1 0 1 0 0,0-1 0 0 0,0 1-1 0 0,0-1 1 0 0,0 1 0 0 0,1-1-1 0 0,-1 1 1 0 0,0-1 0 0 0,-1 0-1 0 0,1 0-1 0 0,1 0-1 0 0,-1 0 0 0 0,1 0 1 0 0,0 0-1 0 0,0 1 1 0 0,-1-1-1 0 0,1 0 0 0 0,0 0 1 0 0,0 0-1 0 0,0 0 1 0 0,0 0-1 0 0,0 0 0 0 0,0 0 1 0 0,0 0-1 0 0,1 1 1 0 0,-1-1-1 0 0,0 0 0 0 0,0 0 1 0 0,1 0-1 0 0,0-1 0 0 0,0-2-4 0 0,1 1-1 0 0,0 0 0 0 0,0-1 0 0 0,0 1 1 0 0,0 0-1 0 0,1 0 0 0 0,-1 0 0 0 0,1 0 1 0 0,0 1-1 0 0,0-1 0 0 0,4-3 0 0 0,-2 4 1 0 0,0 0-1 0 0,0-1 0 0 0,0 2 0 0 0,0-1 1 0 0,0 1-1 0 0,0-1 0 0 0,1 1 1 0 0,-1 1-1 0 0,0-1 0 0 0,1 1 0 0 0,-1 0 1 0 0,1 0-1 0 0,8 2 0 0 0,-7-1 21 0 0,0 1-1 0 0,0 1 0 0 0,0-1 1 0 0,0 1-1 0 0,0 1 0 0 0,0-1 1 0 0,-1 1-1 0 0,11 8 0 0 0,-2 0 73 0 0,-2 1-1 0 0,0 0 1 0 0,-1 1-1 0 0,0 0 0 0 0,-1 1 1 0 0,18 32-1 0 0,-20-29-112 0 0,-6-13-91 0 0,0 1 1 0 0,0 0-1 0 0,0-1 0 0 0,1 1 1 0 0,-1-1-1 0 0,6 5 0 0 0,-8-9-81 0 0,0 0-1 0 0,1 0 1 0 0,-1 0-1 0 0,0 0 0 0 0,1-1 1 0 0,-1 1-1 0 0,0 0 0 0 0,1-1 1 0 0,-1 1-1 0 0,1-1 1 0 0,-1 1-1 0 0,1-1 0 0 0,-1 0 1 0 0,1 0-1 0 0,-1 0 0 0 0,1 0 1 0 0,-1 0-1 0 0,1 0 1 0 0,-1 0-1 0 0,1 0 0 0 0,0 0 1 0 0,-1-1-1 0 0,0 1 0 0 0,1-1 1 0 0,-1 1-1 0 0,1-1 0 0 0,-1 0 1 0 0,1 1-1 0 0,-1-1 1 0 0,2-1-1 0 0,7-5-1486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2.919"/>
    </inkml:context>
    <inkml:brush xml:id="br0">
      <inkml:brushProperty name="width" value="0.05" units="cm"/>
      <inkml:brushProperty name="height" value="0.05" units="cm"/>
    </inkml:brush>
  </inkml:definitions>
  <inkml:trace contextRef="#ctx0" brushRef="#br0">947 861 11557 0 0,'-2'-12'1112'0'0,"6"20"-53"0"0,-3-5-862 0 0,0 0 0 0 0,0 1 1 0 0,-1-1-1 0 0,0 0 0 0 0,0 0 0 0 0,0 1 0 0 0,0-1 1 0 0,0 0-1 0 0,0 0 0 0 0,-1 0 0 0 0,0 1 0 0 0,0-1 1 0 0,0 0-1 0 0,0 0 0 0 0,0 0 0 0 0,-2 3 0 0 0,-5 19 451 0 0,6-13-505 0 0,0 0-1 0 0,0 0 0 0 0,1 0 1 0 0,1 0-1 0 0,0 0 0 0 0,1 0 1 0 0,0-1-1 0 0,1 1 0 0 0,0 0 1 0 0,1 0-1 0 0,7 19 0 0 0,-10-29 280 0 0,8-11-398 0 0,20-26-38 0 0,-7-1-75 0 0,39-80-4 0 0,-45 85 52 0 0,-15 30 35 0 0,1 0 0 0 0,-1 0 1 0 0,0 0-1 0 0,1 0 0 0 0,-1 0 0 0 0,1 0 0 0 0,-1 0 0 0 0,1 0 1 0 0,-1 0-1 0 0,1 0 0 0 0,0 0 0 0 0,-1 0 0 0 0,1 0 0 0 0,0 1 1 0 0,0-1-1 0 0,0 0 0 0 0,-1 1 0 0 0,1-1 0 0 0,1 0 1 0 0,3-2-16 0 0,-4 3 16 0 0,0 0-1 0 0,1 0 1 0 0,-1-1 0 0 0,0 1 0 0 0,0 0 0 0 0,0 0 0 0 0,1 0 0 0 0,-1 0-1 0 0,0 0 1 0 0,0 1 0 0 0,1-1 0 0 0,-1 0 0 0 0,0 0 0 0 0,0 1 0 0 0,0-1-1 0 0,0 1 1 0 0,0-1 0 0 0,1 1 0 0 0,-1 0 0 0 0,0-1 0 0 0,0 1 0 0 0,0 0-1 0 0,-1 0 1 0 0,1-1 0 0 0,0 1 0 0 0,0 0 0 0 0,0 0 0 0 0,-1 0 0 0 0,1 0-1 0 0,0 0 1 0 0,0 3 0 0 0,3 1-4 0 0,0 1 0 0 0,-1 1 0 0 0,0-1-1 0 0,3 9 1 0 0,56 196 91 0 0,-61-207-80 0 0,1 0-1 0 0,0 1 1 0 0,0-1-1 0 0,0 0 1 0 0,0 0-1 0 0,1-1 1 0 0,-1 1-1 0 0,6 5 1 0 0,-7-8-9 0 0,0 0-1 0 0,0 0 1 0 0,0 0 0 0 0,0-1 0 0 0,0 1 0 0 0,0 0 0 0 0,0-1 0 0 0,1 1 0 0 0,-1-1-1 0 0,0 1 1 0 0,0-1 0 0 0,1 0 0 0 0,-1 1 0 0 0,0-1 0 0 0,1 0 0 0 0,-1 0 0 0 0,0 0 0 0 0,1 0-1 0 0,-1 0 1 0 0,0 0 0 0 0,1-1 0 0 0,-1 1 0 0 0,0 0 0 0 0,1-1 0 0 0,-1 1 0 0 0,0 0-1 0 0,0-1 1 0 0,1 0 0 0 0,-1 1 0 0 0,0-1 0 0 0,0 0 0 0 0,1 0 0 0 0,104-77-2395 0 0,-69 51 1780 0 0,-1-1 0 0 0,-2-1 0 0 0,0-2 0 0 0,-3-2 0 0 0,0 0 0 0 0,37-55 0 0 0,-57 69 618 0 0,0 0 0 0 0,0-1 0 0 0,-2 0 0 0 0,-1-1 0 0 0,0 0 0 0 0,6-31 0 0 0,-11 35 48 0 0,0 0-1 0 0,-1 0 0 0 0,-1 0 0 0 0,-1 0 0 0 0,-1 0 1 0 0,0-1-1 0 0,-1 1 0 0 0,-1 0 0 0 0,-6-20 1 0 0,0 10 40 0 0,-1 0 0 0 0,-2 1 0 0 0,0 0 0 0 0,-2 1 0 0 0,0 0 0 0 0,-2 1 0 0 0,-1 0 0 0 0,-1 2 0 0 0,-1 0 0 0 0,-37-33 1 0 0,37 38-72 0 0,0 1 0 0 0,-2 1 0 0 0,0 1 1 0 0,0 1-1 0 0,-2 0 0 0 0,1 2 0 0 0,-1 1 1 0 0,-1 0-1 0 0,0 2 0 0 0,0 1 0 0 0,-1 1 1 0 0,-36-5-1 0 0,37 10 25 0 0,0 2 0 0 0,1 0 0 0 0,-1 1-1 0 0,0 2 1 0 0,1 0 0 0 0,-1 2 0 0 0,1 0 0 0 0,0 1 0 0 0,1 2 0 0 0,-34 17 0 0 0,-13 12 374 0 0,-118 88 0 0 0,89-53 44 0 0,-116 113 0 0 0,168-141-356 0 0,2 3 1 0 0,3 2-1 0 0,1 1 0 0 0,-41 71 0 0 0,68-98-17 0 0,0 1 1 0 0,1 0-1 0 0,2 1 0 0 0,0 0 1 0 0,2 1-1 0 0,-6 35 0 0 0,12-47 11 0 0,0 0 1 0 0,1 0-1 0 0,0 0 0 0 0,2 0 0 0 0,-1 0 0 0 0,2 0 0 0 0,0 0 1 0 0,1 0-1 0 0,1-1 0 0 0,0 1 0 0 0,0-1 0 0 0,2 0 1 0 0,8 17-1 0 0,-3-13 46 0 0,1-1 0 0 0,0 0 0 0 0,1-1 1 0 0,1 0-1 0 0,1-1 0 0 0,0-1 0 0 0,1 0 0 0 0,0-1 1 0 0,1-1-1 0 0,0-1 0 0 0,33 17 0 0 0,-11-10 41 0 0,1-2 0 0 0,0-1 0 0 0,1-2-1 0 0,75 13 1 0 0,-65-19-121 0 0,1-3 0 0 0,0-2 0 0 0,-1-2 0 0 0,1-2 0 0 0,0-2-1 0 0,58-13 1 0 0,301-90-316 0 0,-135 9-284 0 0,-213 71 304 0 0,-1-4 0 0 0,71-46-1 0 0,-114 65 168 0 0,-1-1-1 0 0,-1-1 1 0 0,0-1-1 0 0,-1 0 1 0 0,-1-1-1 0 0,26-34 1 0 0,-32 36 46 0 0,-1 0-1 0 0,0-1 1 0 0,-1 0 0 0 0,0 0-1 0 0,-1 0 1 0 0,-1-1 0 0 0,0 0 0 0 0,-2 0-1 0 0,1 0 1 0 0,0-17 0 0 0,-3 5-2 0 0,-2-1 0 0 0,0 1 0 0 0,-2-1 0 0 0,-1 1-1 0 0,-2 0 1 0 0,0 0 0 0 0,-2 1 0 0 0,-1 0 0 0 0,-1 0 0 0 0,-22-40 0 0 0,9 23-6 0 0,-3 2-1 0 0,-2 1 1 0 0,-1 1 0 0 0,-2 1-1 0 0,-47-45 1 0 0,54 62 20 0 0,0 1 1 0 0,-2 1 0 0 0,0 1-1 0 0,-1 2 1 0 0,-1 0 0 0 0,0 2-1 0 0,-1 1 1 0 0,-1 2-1 0 0,0 0 1 0 0,-1 2 0 0 0,-55-10-1 0 0,57 15-1 0 0,0 2-1 0 0,0 1 1 0 0,0 1-1 0 0,-1 1 1 0 0,1 2-1 0 0,0 1 0 0 0,0 1 1 0 0,0 1-1 0 0,1 2 1 0 0,0 1-1 0 0,0 1 1 0 0,1 2-1 0 0,-29 14 1 0 0,45-19-194 0 0,1 0 0 0 0,0 0 1 0 0,0 1-1 0 0,0 1 0 0 0,1-1 1 0 0,0 2-1 0 0,0-1 1 0 0,1 1-1 0 0,0 0 0 0 0,1 1 1 0 0,0 0-1 0 0,0 0 0 0 0,1 1 1 0 0,1 0-1 0 0,0 0 0 0 0,0 0 1 0 0,1 0-1 0 0,0 1 0 0 0,1-1 1 0 0,1 1-1 0 0,-1 0 1 0 0,1 14-1 0 0,4 19-1469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4.574"/>
    </inkml:context>
    <inkml:brush xml:id="br0">
      <inkml:brushProperty name="width" value="0.05" units="cm"/>
      <inkml:brushProperty name="height" value="0.05" units="cm"/>
    </inkml:brush>
  </inkml:definitions>
  <inkml:trace contextRef="#ctx0" brushRef="#br0">276 483 7645 0 0,'-20'-5'675'0'0,"0"0"1"0"0,0-2 0 0 0,0 0 0 0 0,1-1 0 0 0,0-1-1 0 0,1-1 1 0 0,-1 0 0 0 0,-28-24 0 0 0,40 29-477 0 0,1 0 1 0 0,-1-1 0 0 0,1 0 0 0 0,1 0-1 0 0,-1 0 1 0 0,1-1 0 0 0,0 0 0 0 0,1 0-1 0 0,-1 0 1 0 0,-4-14 0 0 0,7 15-146 0 0,0 0 1 0 0,0 0-1 0 0,1 0 1 0 0,0-1-1 0 0,1 1 1 0 0,-1 0-1 0 0,1-1 1 0 0,0 1-1 0 0,1 0 1 0 0,0 0-1 0 0,0-1 1 0 0,0 1-1 0 0,0 0 1 0 0,1 0-1 0 0,3-6 1 0 0,-1 1-46 0 0,1-1 1 0 0,1 2-1 0 0,0-1 1 0 0,1 1 0 0 0,0 0-1 0 0,0 0 1 0 0,1 1 0 0 0,0 0-1 0 0,1 0 1 0 0,18-13-1 0 0,-14 12-9 0 0,1 1-1 0 0,1 1 0 0 0,-1 1 1 0 0,1 0-1 0 0,0 1 0 0 0,1 0 1 0 0,25-5-1 0 0,-20 7-2 0 0,1 0 1 0 0,0 2-1 0 0,1 0 0 0 0,-1 2 1 0 0,0 0-1 0 0,0 2 0 0 0,0 0 1 0 0,0 2-1 0 0,0 0 0 0 0,0 1 1 0 0,-1 1-1 0 0,27 12 1 0 0,-36-13 3 0 0,-2 1 1 0 0,1 0 0 0 0,-1 0 0 0 0,0 1 0 0 0,0 1-1 0 0,0-1 1 0 0,-1 2 0 0 0,-1-1 0 0 0,1 1-1 0 0,-2 0 1 0 0,14 19 0 0 0,-18-22-2 0 0,0 0 0 0 0,0 0 0 0 0,-1 0 0 0 0,1 0 0 0 0,-1 0 0 0 0,-1 1 0 0 0,1-1 0 0 0,-1 1 0 0 0,0-1 0 0 0,0 1 0 0 0,-1-1 0 0 0,0 1 0 0 0,0-1 0 0 0,-1 1 0 0 0,0-1 0 0 0,0 1-1 0 0,0-1 1 0 0,-1 1 0 0 0,0-1 0 0 0,0 0 0 0 0,0 0 0 0 0,-1 0 0 0 0,-4 7 0 0 0,-2 0 2 0 0,0 0-1 0 0,-1-1 0 0 0,0 0 0 0 0,-1 0 1 0 0,0-1-1 0 0,-1-1 0 0 0,-1 0 1 0 0,1 0-1 0 0,-1-1 0 0 0,-19 9 1 0 0,-9 3-9 0 0,-2-2 1 0 0,-53 17 0 0 0,-235 55 16 0 0,460-127-24 0 0,-72 18 22 0 0,60-11 0 0 0,-80 23 3 0 0,9-3-14 0 0,59-3 0 0 0,-92 11 4 0 0,0 1-1 0 0,1 1 1 0 0,-1 0-1 0 0,0 0 1 0 0,0 1-1 0 0,0 1 1 0 0,0 0-1 0 0,-1 1 1 0 0,16 7-1 0 0,-22-8 23 0 0,-1 0-1 0 0,0 0 1 0 0,0 0-1 0 0,0 1 1 0 0,0 0-1 0 0,0 0 1 0 0,-1 0-1 0 0,0 1 1 0 0,0 0-1 0 0,0-1 1 0 0,0 1-1 0 0,-1 1 1 0 0,0-1-1 0 0,0 0 1 0 0,0 1-1 0 0,-1-1 1 0 0,0 1-1 0 0,0 0 1 0 0,0 0-1 0 0,-1 0 1 0 0,0 0-1 0 0,0 0 1 0 0,0 0-1 0 0,-1 0 0 0 0,0 0 1 0 0,0 0-1 0 0,0 1 1 0 0,-3 9-1 0 0,1-4 7 0 0,-1 0-1 0 0,0 0 0 0 0,-1 0 1 0 0,0 0-1 0 0,-1-1 0 0 0,0 1 1 0 0,-1-1-1 0 0,0-1 0 0 0,-1 1 1 0 0,0-1-1 0 0,-1 0 0 0 0,0-1 1 0 0,-13 13-1 0 0,4-8-21 0 0,-1-1 0 0 0,-1-1-1 0 0,0-1 1 0 0,0 0 0 0 0,-1-2 0 0 0,-1 0-1 0 0,1-1 1 0 0,-1-1 0 0 0,-37 7 0 0 0,31-9-157 0 0,0-2 0 0 0,1 0 1 0 0,-1-2-1 0 0,0 0 0 0 0,0-2 1 0 0,0-1-1 0 0,-43-9 1 0 0,67 10 2 0 0,0 0 0 0 0,0 1 0 0 0,0-1 0 0 0,0 0 1 0 0,0-1-1 0 0,0 1 0 0 0,1 0 0 0 0,-1-1 1 0 0,0 0-1 0 0,1 1 0 0 0,-1-1 0 0 0,1 0 1 0 0,-1 0-1 0 0,1-1 0 0 0,0 1 0 0 0,0 0 1 0 0,0-1-1 0 0,0 1 0 0 0,-1-4 0 0 0,2 3-53 0 0,0 1 0 0 0,1-1-1 0 0,-1 1 1 0 0,1-1-1 0 0,0 1 1 0 0,-1-1 0 0 0,1 1-1 0 0,1-1 1 0 0,-1 1 0 0 0,0-1-1 0 0,0 1 1 0 0,1-1 0 0 0,0 1-1 0 0,-1-1 1 0 0,1 1-1 0 0,0-1 1 0 0,0 1 0 0 0,0 0-1 0 0,1 0 1 0 0,-1 0 0 0 0,0-1-1 0 0,1 1 1 0 0,2-3 0 0 0,14-14-1263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5.135"/>
    </inkml:context>
    <inkml:brush xml:id="br0">
      <inkml:brushProperty name="width" value="0.05" units="cm"/>
      <inkml:brushProperty name="height" value="0.05" units="cm"/>
    </inkml:brush>
  </inkml:definitions>
  <inkml:trace contextRef="#ctx0" brushRef="#br0">1 115 8133 0 0,'10'0'-266'0'0,"2"0"2118"0"0,-12 1-1738 0 0,0-1 1 0 0,0 0-1 0 0,0 1 0 0 0,0-1 1 0 0,0 1-1 0 0,0-1 1 0 0,0 0-1 0 0,0 1 0 0 0,0-1 1 0 0,0 1-1 0 0,-1-1 0 0 0,1 0 1 0 0,0 1-1 0 0,0-1 0 0 0,0 0 1 0 0,0 1-1 0 0,-1-1 0 0 0,1 0 1 0 0,0 1-1 0 0,0-1 0 0 0,-1 0 1 0 0,1 0-1 0 0,0 1 0 0 0,0-1 1 0 0,-1 0-1 0 0,1 0 0 0 0,0 1 1 0 0,-1-1-1 0 0,1 0 1 0 0,-1 0-1 0 0,0 4 262 0 0,0 0 0 0 0,1 0 0 0 0,-1 0 0 0 0,1 0 0 0 0,0 0 1 0 0,0-1-1 0 0,1 1 0 0 0,0 7 0 0 0,0-2-65 0 0,-2 96 556 0 0,-1-72-878 0 0,3 44-1 0 0,0-74-70 0 0,-1 1-1 0 0,1-1 0 0 0,0 0 0 0 0,0 1 1 0 0,0-1-1 0 0,0 0 0 0 0,0 0 0 0 0,1 0 1 0 0,0 0-1 0 0,3 6 0 0 0,-4-9 56 0 0,-1 1 0 0 0,1 0 0 0 0,-1-1 0 0 0,1 1 0 0 0,0-1 1 0 0,-1 1-1 0 0,1-1 0 0 0,0 1 0 0 0,-1-1 0 0 0,1 1 0 0 0,0-1 0 0 0,-1 1 0 0 0,1-1 0 0 0,0 0 0 0 0,0 0 0 0 0,0 1 0 0 0,-1-1 0 0 0,1 0 1 0 0,0 0-1 0 0,0 0 0 0 0,0 0 0 0 0,0 0 0 0 0,-1 0 0 0 0,1 0 0 0 0,0 0 0 0 0,0 0 0 0 0,0-1 0 0 0,0 1 0 0 0,-1 0 0 0 0,1 0 0 0 0,0-1 1 0 0,0 1-1 0 0,-1 0 0 0 0,1-1 0 0 0,0 1 0 0 0,0-1 0 0 0,-1 1 0 0 0,1-1 0 0 0,-1 1 0 0 0,1-1 0 0 0,0 0 0 0 0,-1 1 0 0 0,1-1 1 0 0,-1 0-1 0 0,1 1 0 0 0,-1-2 0 0 0,30-32-185 0 0,16-23-16 0 0,-39 47 153 0 0,0 0 0 0 0,1 1 0 0 0,9-9 0 0 0,-15 17-7 0 0,-2 6 36 0 0,-3 9 21 0 0,2-10 30 0 0,-9 39 245 0 0,-2 12 411 0 0,11-52-604 0 0,1 0 0 0 0,0 1 0 0 0,0-1 0 0 0,0 0 0 0 0,0 0 0 0 0,0 0 0 0 0,1 0 0 0 0,-1 0 0 0 0,1 0 0 0 0,0 0 0 0 0,0 0 0 0 0,0 0 0 0 0,3 5 0 0 0,-2-5-37 0 0,0-1-1 0 0,1 1 1 0 0,0 0-1 0 0,0-1 0 0 0,0 1 1 0 0,0-1-1 0 0,0 0 1 0 0,0 0-1 0 0,0 0 1 0 0,1 0-1 0 0,-1-1 1 0 0,1 1-1 0 0,-1-1 0 0 0,1 0 1 0 0,0 0-1 0 0,-1 0 1 0 0,1-1-1 0 0,0 1 1 0 0,0-1-1 0 0,-1 0 1 0 0,1 0-1 0 0,4-1 1 0 0,4 1-18 0 0,0-2 1 0 0,0 0 0 0 0,-1 0 0 0 0,1-1-1 0 0,18-7 1 0 0,-20 4 3 0 0,0 1-1 0 0,-1-1 1 0 0,0 0-1 0 0,0-1 1 0 0,-1 0-1 0 0,0 0 1 0 0,0-1-1 0 0,10-12 0 0 0,19-19-18 0 0,-26 29-2 0 0,-1-1 1 0 0,12-15-1 0 0,-19 22 13 0 0,0 0 1 0 0,0 0 0 0 0,-1 1 0 0 0,0-2 0 0 0,0 1-1 0 0,0 0 1 0 0,0 0 0 0 0,-1-1 0 0 0,1 1-1 0 0,-1 0 1 0 0,1-7 0 0 0,-2 10 0 0 0,-1 0 0 0 0,1-1 1 0 0,0 1-1 0 0,-1 0 0 0 0,1 0 0 0 0,-1 0 0 0 0,1 0 1 0 0,-1 0-1 0 0,0 0 0 0 0,1 0 0 0 0,-1 0 1 0 0,0 0-1 0 0,0 1 0 0 0,0-1 0 0 0,1 0 1 0 0,-1 0-1 0 0,0 1 0 0 0,0-1 0 0 0,0 0 0 0 0,0 1 1 0 0,0-1-1 0 0,0 1 0 0 0,-1-1 0 0 0,1 1 1 0 0,0 0-1 0 0,0-1 0 0 0,-2 1 0 0 0,-33-5-6 0 0,16 3-7 0 0,1 0 0 0 0,-1 0 0 0 0,1-2 1 0 0,0-1-1 0 0,0 0 0 0 0,0-1 1 0 0,0-1-1 0 0,1-1 0 0 0,0-1 1 0 0,1 0-1 0 0,0-1 0 0 0,1-1 1 0 0,0-1-1 0 0,-19-16 0 0 0,28 20-293 0 0,1 0 1 0 0,-1-1-1 0 0,2 1 0 0 0,-10-19 0 0 0,-2-17-4283 0 0,15 36 3063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5.622"/>
    </inkml:context>
    <inkml:brush xml:id="br0">
      <inkml:brushProperty name="width" value="0.05" units="cm"/>
      <inkml:brushProperty name="height" value="0.05" units="cm"/>
    </inkml:brush>
  </inkml:definitions>
  <inkml:trace contextRef="#ctx0" brushRef="#br0">1574 344 8661 0 0,'-12'-21'165'0'0,"-2"0"0"0"0,0 0 0 0 0,-1 2 1 0 0,-1 0-1 0 0,-33-31 0 0 0,36 39 1 0 0,0 1 0 0 0,-1 0-1 0 0,0 2 1 0 0,-1-1 0 0 0,1 2 0 0 0,-2 0 0 0 0,1 0 0 0 0,-1 2 0 0 0,-26-7-1 0 0,17 8 62 0 0,-2 1 0 0 0,1 0-1 0 0,0 2 1 0 0,0 1-1 0 0,-27 4 1 0 0,-7 4 291 0 0,-61 16 0 0 0,24 0 31 0 0,2 4 1 0 0,1 4 0 0 0,-149 72-1 0 0,214-88-425 0 0,1 0 1 0 0,1 2-1 0 0,1 1 1 0 0,0 1-1 0 0,2 1 0 0 0,-39 44 1 0 0,45-44-14 0 0,2 1 1 0 0,0 1-1 0 0,2 0 1 0 0,0 1 0 0 0,2 1-1 0 0,0 0 1 0 0,2 0-1 0 0,-9 36 1 0 0,8-21 91 0 0,3 1 0 0 0,2 1-1 0 0,1-1 1 0 0,2 1 0 0 0,2 0 0 0 0,2 0-1 0 0,1 0 1 0 0,14 67 0 0 0,-10-78-130 0 0,3 0 1 0 0,0-1 0 0 0,2 0-1 0 0,1 0 1 0 0,1-2-1 0 0,2 1 1 0 0,0-2-1 0 0,2 0 1 0 0,1-1-1 0 0,1-1 1 0 0,2 0-1 0 0,23 21 1 0 0,-5-12-51 0 0,1-1 1 0 0,2-3-1 0 0,0-1 1 0 0,2-2-1 0 0,2-2 1 0 0,50 20-1 0 0,-33-20-9 0 0,0-3 0 0 0,2-3 1 0 0,0-3-1 0 0,82 11 0 0 0,-101-22-58 0 0,1-1 0 0 0,0-3 0 0 0,0-2 1 0 0,0-1-1 0 0,0-3 0 0 0,-1-2 0 0 0,1-1 0 0 0,-2-3 0 0 0,0-2 0 0 0,0-2 0 0 0,-1-1 0 0 0,-1-3 0 0 0,0-1 0 0 0,-2-2 0 0 0,73-53 1 0 0,-71 42-3 0 0,-2-1 1 0 0,66-72 0 0 0,-85 81 11 0 0,-2-2 0 0 0,0-1 0 0 0,-1-1 1 0 0,-2 0-1 0 0,21-50 0 0 0,-17 25-55 0 0,-3-2 1 0 0,-2 0 0 0 0,-3-1-1 0 0,11-107 1 0 0,-19 96 2 0 0,-4 1 0 0 0,-2-1 0 0 0,-20-128 0 0 0,15 161 68 0 0,-2 0-1 0 0,-1 0 1 0 0,-1 1-1 0 0,-3 1 0 0 0,0 0 1 0 0,-28-48-1 0 0,31 65 16 0 0,0 0 0 0 0,-1 1 0 0 0,-1 0 0 0 0,-1 1 0 0 0,0 0-1 0 0,0 1 1 0 0,-1 1 0 0 0,-1 0 0 0 0,0 1 0 0 0,-1 0 0 0 0,0 2-1 0 0,-1-1 1 0 0,0 2 0 0 0,-18-7 0 0 0,3 5-19 0 0,0 1 0 0 0,-1 1 0 0 0,0 2 0 0 0,0 1 0 0 0,0 1 0 0 0,0 2 0 0 0,-1 2 0 0 0,1 1 0 0 0,-1 1 0 0 0,1 2 0 0 0,0 1 0 0 0,-45 14 0 0 0,68-16-125 0 0,-1 1 1 0 0,1 1-1 0 0,0-1 0 0 0,0 2 0 0 0,0-1 1 0 0,1 1-1 0 0,-1 1 0 0 0,2 0 1 0 0,-11 10-1 0 0,13-12-115 0 0,1 1 1 0 0,1 0-1 0 0,-1 0 1 0 0,1 0 0 0 0,0 1-1 0 0,1 0 1 0 0,0-1-1 0 0,0 1 1 0 0,0 0-1 0 0,1 0 1 0 0,0 1-1 0 0,0-1 1 0 0,0 0-1 0 0,0 13 1 0 0,2-6-447 0 0,0 1 0 0 0,1 0 1 0 0,2 15-1 0 0,5 8-924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8.558"/>
    </inkml:context>
    <inkml:brush xml:id="br0">
      <inkml:brushProperty name="width" value="0.05" units="cm"/>
      <inkml:brushProperty name="height" value="0.05" units="cm"/>
    </inkml:brush>
  </inkml:definitions>
  <inkml:trace contextRef="#ctx0" brushRef="#br0">19 6 4608 0 0,'-10'-4'-88'0'0,"2"3"-68"0"0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8.886"/>
    </inkml:context>
    <inkml:brush xml:id="br0">
      <inkml:brushProperty name="width" value="0.05" units="cm"/>
      <inkml:brushProperty name="height" value="0.05" units="cm"/>
    </inkml:brush>
  </inkml:definitions>
  <inkml:trace contextRef="#ctx0" brushRef="#br0">82 293 9165 0 0,'-4'-4'19'0'0,"0"0"-1"0"0,1 0 1 0 0,-1-1 0 0 0,1 1-1 0 0,0-1 1 0 0,1 0 0 0 0,-1 1-1 0 0,1-1 1 0 0,0 0 0 0 0,0-1-1 0 0,0 1 1 0 0,0-7 0 0 0,0 3 259 0 0,0 0 1 0 0,1-1-1 0 0,0 1 1 0 0,1 0-1 0 0,0-1 1 0 0,2-12-1 0 0,1 7 285 0 0,1-1 0 0 0,1 1 0 0 0,0 0 0 0 0,1 0 0 0 0,1 0 0 0 0,0 1 0 0 0,18-26 0 0 0,-21 39-337 0 0,-2 8-115 0 0,0 10 23 0 0,-10 302 2036 0 0,7-314-2136 0 0,-17 196 667 0 0,-50 216 0 0 0,64-396-703 0 0,0-9 18 0 0,2 1-1 0 0,-1-1 1 0 0,2 1 0 0 0,-1 0 0 0 0,2 22 0 0 0,0-35-16 0 0,0 0 1 0 0,0 0 0 0 0,0 0-1 0 0,0 1 1 0 0,0-1 0 0 0,0 0-1 0 0,0 0 1 0 0,0 0 0 0 0,0 0 0 0 0,0 0-1 0 0,0 0 1 0 0,0 0 0 0 0,0 1-1 0 0,0-1 1 0 0,0 0 0 0 0,0 0 0 0 0,0 0-1 0 0,0 0 1 0 0,0 0 0 0 0,0 0-1 0 0,0 0 1 0 0,1 0 0 0 0,-1 1 0 0 0,0-1-1 0 0,0 0 1 0 0,0 0 0 0 0,0 0-1 0 0,0 0 1 0 0,0 0 0 0 0,0 0 0 0 0,0 0-1 0 0,0 0 1 0 0,1 0 0 0 0,-1 0-1 0 0,0 0 1 0 0,0 0 0 0 0,0 0 0 0 0,0 0-1 0 0,0 0 1 0 0,0 0 0 0 0,0 0-1 0 0,0 0 1 0 0,1 0 0 0 0,-1 0 0 0 0,0 0-1 0 0,0 0 1 0 0,0 0 0 0 0,0 0-1 0 0,0 0 1 0 0,0 0 0 0 0,0 0 0 0 0,1 0-1 0 0,-1 0 1 0 0,6-7 23 0 0,4-10-11 0 0,54-103 6 0 0,38-79-5 0 0,-96 186-18 0 0,44-93 13 0 0,-40 88-12 0 0,1 1 1 0 0,0 0 0 0 0,22-25 0 0 0,-32 41 3 0 0,-1 0 0 0 0,1 0 1 0 0,0 1-1 0 0,-1-1 0 0 0,1 0 0 0 0,0 0 0 0 0,0 1 0 0 0,0-1 0 0 0,-1 0 0 0 0,1 1 0 0 0,0-1 1 0 0,0 1-1 0 0,0-1 0 0 0,0 1 0 0 0,0-1 0 0 0,0 1 0 0 0,0 0 0 0 0,1 0 0 0 0,-1-1 0 0 0,0 1 1 0 0,1 0-1 0 0,-1 0 4 0 0,0 1 1 0 0,0-1 0 0 0,-1 1-1 0 0,1-1 1 0 0,0 1 0 0 0,-1-1-1 0 0,1 1 1 0 0,-1-1 0 0 0,1 1-1 0 0,0 0 1 0 0,-1-1 0 0 0,0 1-1 0 0,1 0 1 0 0,-1-1 0 0 0,1 1-1 0 0,-1 0 1 0 0,0 0 0 0 0,1 0-1 0 0,-1-1 1 0 0,0 1 0 0 0,0 1-1 0 0,2 6 46 0 0,-1 1 0 0 0,0 0 1 0 0,0 16-1 0 0,5 234 119 0 0,-4-242-665 0 0,0-1 1 0 0,0 0 0 0 0,2 0-1 0 0,0 0 1 0 0,11 26 0 0 0,-11-32-504 0 0,1-1 0 0 0,0 1 0 0 0,0-1 0 0 0,1 0-1 0 0,13 14 1 0 0,-5-8-913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9.210"/>
    </inkml:context>
    <inkml:brush xml:id="br0">
      <inkml:brushProperty name="width" value="0.05" units="cm"/>
      <inkml:brushProperty name="height" value="0.05" units="cm"/>
    </inkml:brush>
  </inkml:definitions>
  <inkml:trace contextRef="#ctx0" brushRef="#br0">169 338 12717 0 0,'6'-16'227'0'0,"1"0"-1"0"0,4-19 1 0 0,0-1 403 0 0,20-76 1997 0 0,-29 103-2394 0 0,2-5 195 0 0,0 0 0 0 0,-1 0 0 0 0,1-21-1 0 0,-4 34-397 0 0,0 0 0 0 0,0-1 0 0 0,0 1 0 0 0,-1-1-1 0 0,1 1 1 0 0,0 0 0 0 0,-1-1 0 0 0,1 1 0 0 0,0 0-1 0 0,-1-1 1 0 0,0 1 0 0 0,1 0 0 0 0,-1 0 0 0 0,0 0-1 0 0,1-1 1 0 0,-1 1 0 0 0,0 0 0 0 0,0 0 0 0 0,0 0 0 0 0,0 0-1 0 0,0 0 1 0 0,-2-1 0 0 0,0 1-3 0 0,1 0 0 0 0,-1 0 0 0 0,0 0 0 0 0,1 0 0 0 0,-1 0 0 0 0,0 1 0 0 0,0-1 0 0 0,1 1 0 0 0,-1 0 0 0 0,-5 0 0 0 0,0 0-20 0 0,1 1 0 0 0,-1 0 0 0 0,0 0 0 0 0,1 1-1 0 0,-1 0 1 0 0,1 0 0 0 0,-12 6 0 0 0,12-4-5 0 0,0 1 1 0 0,0 0-1 0 0,1 0 1 0 0,-1 1-1 0 0,1 0 1 0 0,0 0-1 0 0,1 1 1 0 0,0 0 0 0 0,0 0-1 0 0,0 0 1 0 0,1 0-1 0 0,0 1 1 0 0,-5 13-1 0 0,-3 10 35 0 0,2 1-1 0 0,-6 35 1 0 0,16-67-37 0 0,-3 13 24 0 0,1 0-1 0 0,0 0 1 0 0,1 0 0 0 0,0 21-1 0 0,2-29-4 0 0,-1 0-1 0 0,1 0 1 0 0,0 0-1 0 0,0 0 1 0 0,0 0-1 0 0,1 0 0 0 0,-1 0 1 0 0,1 0-1 0 0,1 0 1 0 0,-1-1-1 0 0,1 1 1 0 0,-1-1-1 0 0,1 1 0 0 0,5 4 1 0 0,-7-8-15 0 0,0 0 1 0 0,0 0-1 0 0,1 0 1 0 0,-1 0-1 0 0,0 0 1 0 0,1-1-1 0 0,-1 1 1 0 0,0 0-1 0 0,1-1 1 0 0,-1 1-1 0 0,1-1 1 0 0,-1 0-1 0 0,1 1 1 0 0,-1-1 0 0 0,1 0-1 0 0,-1 0 1 0 0,1 0-1 0 0,-1 0 1 0 0,1 0-1 0 0,-1 0 1 0 0,1 0-1 0 0,-1-1 1 0 0,1 1-1 0 0,-1-1 1 0 0,1 1-1 0 0,-1-1 1 0 0,1 1-1 0 0,-1-1 1 0 0,0 0-1 0 0,3-1 1 0 0,4-3-60 0 0,-1-1 1 0 0,1 0-1 0 0,12-13 1 0 0,-10 10 14 0 0,3-3 18 0 0,-1 0 0 0 0,0 0 0 0 0,-1-1-1 0 0,-1 0 1 0 0,0-1 0 0 0,14-25-1 0 0,-24 39 28 0 0,0 0 0 0 0,0 0 0 0 0,0 0-1 0 0,0 0 1 0 0,0 1 0 0 0,0-1-1 0 0,0 0 1 0 0,0 0 0 0 0,0 0-1 0 0,0 0 1 0 0,0 0 0 0 0,0 0-1 0 0,0 0 1 0 0,1 1 0 0 0,-1-1-1 0 0,0 0 1 0 0,0 0 0 0 0,0 0 0 0 0,0 0-1 0 0,0 0 1 0 0,0 0 0 0 0,0 0-1 0 0,1 0 1 0 0,-1 0 0 0 0,0 0-1 0 0,0 0 1 0 0,0 0 0 0 0,0 0-1 0 0,0 0 1 0 0,0 0 0 0 0,1 0-1 0 0,-1 0 1 0 0,0 0 0 0 0,0 0-1 0 0,0 0 1 0 0,0 0 0 0 0,0 0 0 0 0,1 0-1 0 0,-1 0 1 0 0,0 0 0 0 0,0 0-1 0 0,0 0 1 0 0,0 0 0 0 0,0 0-1 0 0,0 0 1 0 0,0 0 0 0 0,1 0-1 0 0,-1 0 1 0 0,0-1 0 0 0,0 1-1 0 0,0 0 1 0 0,0 0 0 0 0,0 0 0 0 0,0 0-1 0 0,0 0 1 0 0,0 0 0 0 0,0 0-1 0 0,0-1 1 0 0,0 1 0 0 0,0 0-1 0 0,1 0 1 0 0,-1 0 0 0 0,0 0-1 0 0,0 0 1 0 0,4 21 178 0 0,-1 36 0 0 0,-2-49-151 0 0,0 12-198 0 0,1 1 0 0 0,7 34 0 0 0,-6-46-440 0 0,-1 0 0 0 0,2-1 0 0 0,5 11 0 0 0,-6-13-404 0 0,0 0-1 0 0,1-1 1 0 0,-1 0 0 0 0,1 0 0 0 0,8 7 0 0 0,-5-6-707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9.538"/>
    </inkml:context>
    <inkml:brush xml:id="br0">
      <inkml:brushProperty name="width" value="0.05" units="cm"/>
      <inkml:brushProperty name="height" value="0.05" units="cm"/>
    </inkml:brush>
  </inkml:definitions>
  <inkml:trace contextRef="#ctx0" brushRef="#br0">1 190 10253 0 0,'0'-11'59'0'0,"-1"-17"667"0"0,2 0 1 0 0,1 0-1 0 0,8-43 0 0 0,-1 52 199 0 0,-9 18-892 0 0,0 1 0 0 0,1 0 0 0 0,-1-1 0 0 0,0 1 0 0 0,1 0 0 0 0,-1-1 0 0 0,1 1 0 0 0,-1 0 0 0 0,1-1 0 0 0,-1 1 0 0 0,1 0 0 0 0,-1 0 0 0 0,1 0 0 0 0,-1-1 0 0 0,1 1 0 0 0,-1 0 0 0 0,1 0 0 0 0,-1 0 0 0 0,1 0 0 0 0,-1 0 0 0 0,1 0 0 0 0,0 0 0 0 0,1 1-6 0 0,-1 0-1 0 0,1 0 1 0 0,0 0-1 0 0,-1 0 1 0 0,1 0-1 0 0,0 0 1 0 0,-1 0-1 0 0,0 1 1 0 0,1-1-1 0 0,-1 0 1 0 0,0 1-1 0 0,1 0 1 0 0,-1-1-1 0 0,0 1 1 0 0,1 3-1 0 0,12 20 146 0 0,-2 0-1 0 0,-1 1 1 0 0,-1 1-1 0 0,-2-1 1 0 0,0 2-1 0 0,-2-1 1 0 0,0 1-1 0 0,-3 0 1 0 0,0 0-1 0 0,-1 0 0 0 0,-4 37 1 0 0,2-58-127 0 0,-1 0 1 0 0,1 0-1 0 0,-2-1 1 0 0,1 1-1 0 0,-1 0 1 0 0,0 0-1 0 0,-1-1 1 0 0,1 1-1 0 0,-1-1 1 0 0,-1 0-1 0 0,1 0 1 0 0,-1 0-1 0 0,0 0 1 0 0,-8 8-1 0 0,12-14-43 0 0,0 0 0 0 0,0 0 0 0 0,0 0 0 0 0,0 1-1 0 0,-1-1 1 0 0,1 0 0 0 0,0 0 0 0 0,0 0 0 0 0,0 0 0 0 0,0 0 0 0 0,0 0 0 0 0,0 0 0 0 0,0 0-1 0 0,-1 0 1 0 0,1 0 0 0 0,0 0 0 0 0,0 0 0 0 0,0 0 0 0 0,0 0 0 0 0,0 0 0 0 0,0 0-1 0 0,0 0 1 0 0,-1 0 0 0 0,1 0 0 0 0,0 0 0 0 0,0 0 0 0 0,0 0 0 0 0,0 0 0 0 0,0 0 0 0 0,0 0-1 0 0,0 0 1 0 0,-1 0 0 0 0,1 0 0 0 0,0 0 0 0 0,0 0 0 0 0,0 0 0 0 0,0 0 0 0 0,0 0 0 0 0,0-1-1 0 0,0 1 1 0 0,0 0 0 0 0,0 0 0 0 0,-1 0 0 0 0,1 0 0 0 0,0 0 0 0 0,0 0 0 0 0,0 0 0 0 0,0 0-1 0 0,0-1 1 0 0,0 1 0 0 0,0 0 0 0 0,0 0 0 0 0,0 0 0 0 0,0 0 0 0 0,0 0 0 0 0,-3-13 58 0 0,2-11-22 0 0,1-6-91 0 0,2 0 0 0 0,1 0-1 0 0,2 0 1 0 0,1 1 0 0 0,1 0 0 0 0,1 0 0 0 0,2 0 0 0 0,1 1-1 0 0,1 1 1 0 0,1-1 0 0 0,1 2 0 0 0,20-28 0 0 0,-31 51-31 0 0,0-1 0 0 0,0 0-1 0 0,0 1 1 0 0,1-1 0 0 0,-1 1 0 0 0,1 0 0 0 0,0 0 0 0 0,0 1 0 0 0,7-5 0 0 0,-9 6-8 0 0,0 1-1 0 0,-1-1 1 0 0,1 0 0 0 0,0 1-1 0 0,0 0 1 0 0,0-1 0 0 0,-1 1-1 0 0,1 0 1 0 0,0 0-1 0 0,0 0 1 0 0,0 0 0 0 0,0 0-1 0 0,0 0 1 0 0,-1 1 0 0 0,1-1-1 0 0,0 0 1 0 0,0 1-1 0 0,-1 0 1 0 0,1-1 0 0 0,0 1-1 0 0,-1 0 1 0 0,1 0 0 0 0,0 0-1 0 0,-1 0 1 0 0,1 0-1 0 0,-1 0 1 0 0,2 2 0 0 0,17 21-2382 0 0,-8-8 978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39.879"/>
    </inkml:context>
    <inkml:brush xml:id="br0">
      <inkml:brushProperty name="width" value="0.05" units="cm"/>
      <inkml:brushProperty name="height" value="0.05" units="cm"/>
    </inkml:brush>
  </inkml:definitions>
  <inkml:trace contextRef="#ctx0" brushRef="#br0">264 780 11665 0 0,'0'-7'428'0'0,"-1"1"-1"0"0,0 0 1 0 0,-1-1-1 0 0,1 1 1 0 0,-4-8-1 0 0,-5-25 1594 0 0,5-25-423 0 0,3 36-1341 0 0,-9-52 1 0 0,10 76-257 0 0,0 1 1 0 0,0 0 0 0 0,0-1-1 0 0,0 1 1 0 0,-1 0 0 0 0,1 0-1 0 0,-1 0 1 0 0,-4-6 0 0 0,6 9-1 0 0,0-1 0 0 0,-1 1 0 0 0,1 0 0 0 0,-1-1 1 0 0,1 1-1 0 0,-1-1 0 0 0,1 1 0 0 0,-1 0 0 0 0,1 0 0 0 0,-1-1 1 0 0,0 1-1 0 0,1 0 0 0 0,-1 0 0 0 0,1 0 0 0 0,-1-1 0 0 0,0 1 0 0 0,1 0 1 0 0,-1 0-1 0 0,1 0 0 0 0,-1 0 0 0 0,0 0 0 0 0,0 1 0 0 0,-1-1 1 0 0,1 1 0 0 0,0-1-1 0 0,-1 1 1 0 0,1 0 0 0 0,0 0-1 0 0,-1-1 1 0 0,1 1 0 0 0,0 0-1 0 0,0 0 1 0 0,0 0-1 0 0,0 1 1 0 0,0-1 0 0 0,-1 2-1 0 0,-22 30 198 0 0,1 1-1 0 0,2 1 0 0 0,2 1 0 0 0,1 1 0 0 0,2 0 0 0 0,2 2 1 0 0,1 0-1 0 0,-11 56 0 0 0,22-85-114 0 0,0-1 0 0 0,1 0 0 0 0,0 0-1 0 0,1 1 1 0 0,-1-1 0 0 0,2 0 0 0 0,0 1 0 0 0,2 12 0 0 0,-2-19-43 0 0,-1-1 0 0 0,1 1 1 0 0,0-1-1 0 0,0 1 0 0 0,1-1 0 0 0,-1 0 1 0 0,0 1-1 0 0,1-1 0 0 0,-1 0 0 0 0,1 0 1 0 0,0 0-1 0 0,-1 0 0 0 0,1 0 0 0 0,0-1 0 0 0,0 1 1 0 0,1 0-1 0 0,-1-1 0 0 0,0 0 0 0 0,0 1 1 0 0,1-1-1 0 0,-1 0 0 0 0,1 0 0 0 0,-1 0 0 0 0,1 0 1 0 0,-1-1-1 0 0,1 1 0 0 0,-1-1 0 0 0,1 0 1 0 0,0 1-1 0 0,-1-1 0 0 0,1-1 0 0 0,-1 1 1 0 0,1 0-1 0 0,3-1 0 0 0,5-1 1 0 0,0 0 0 0 0,-1-1 0 0 0,1 0 0 0 0,0-1 0 0 0,-1 0-1 0 0,0 0 1 0 0,10-7 0 0 0,5-4-92 0 0,34-27-1 0 0,-39 25 30 0 0,0 0 0 0 0,-2-2 0 0 0,0 0-1 0 0,-1-1 1 0 0,-1 0 0 0 0,-1-2 0 0 0,-1 0 0 0 0,-1 0 0 0 0,-1-1 0 0 0,-1-1-1 0 0,-1 0 1 0 0,-1 0 0 0 0,10-42 0 0 0,-8 9 12 0 0,-2 0 0 0 0,-3-1 0 0 0,-2 1 0 0 0,-3-1 1 0 0,-7-61-1 0 0,4 74 67 0 0,3 28 4 0 0,-2 0-1 0 0,0-1 0 0 0,-1 1 0 0 0,-1 0 1 0 0,-1 0-1 0 0,-7-22 0 0 0,11 39-60 0 0,0-1 0 0 0,0 1-1 0 0,0 0 1 0 0,0 0 0 0 0,0 0 0 0 0,0 0-1 0 0,0 0 1 0 0,0-1 0 0 0,0 1 0 0 0,0 0-1 0 0,0 0 1 0 0,0 0 0 0 0,0 0 0 0 0,-1 0-1 0 0,1 0 1 0 0,0 0 0 0 0,0-1 0 0 0,0 1 0 0 0,0 0-1 0 0,0 0 1 0 0,0 0 0 0 0,0 0 0 0 0,-1 0-1 0 0,1 0 1 0 0,0 0 0 0 0,0 0 0 0 0,0 0-1 0 0,0 0 1 0 0,0 0 0 0 0,-1 0 0 0 0,1 0-1 0 0,0 0 1 0 0,0 0 0 0 0,0 0 0 0 0,0 0-1 0 0,0 0 1 0 0,-1 0 0 0 0,1 0 0 0 0,0 0-1 0 0,0 0 1 0 0,0 0 0 0 0,0 0 0 0 0,-6 7 3 0 0,-2 11-34 0 0,8-17 30 0 0,-21 64 81 0 0,4 1 1 0 0,3 1-1 0 0,-9 87 1 0 0,15-61-218 0 0,4 1-1 0 0,14 180 1 0 0,-6-253-1121 0 0,0 0 0 0 0,1 0 0 0 0,1 0 0 0 0,16 38 1 0 0,-14-42-925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1.068"/>
    </inkml:context>
    <inkml:brush xml:id="br0">
      <inkml:brushProperty name="width" value="0.05" units="cm"/>
      <inkml:brushProperty name="height" value="0.05" units="cm"/>
    </inkml:brush>
  </inkml:definitions>
  <inkml:trace contextRef="#ctx0" brushRef="#br0">214 669 13461 0 0,'0'-11'304'0'0,"1"-1"-1"0"0,0 1 0 0 0,0-1 1 0 0,6-19-1 0 0,-4 19 208 0 0,-1 1 0 0 0,-1-1 0 0 0,1-18 0 0 0,0-7 944 0 0,-2 36-1463 0 0,1-2 230 0 0,-1 0 1 0 0,1 0 0 0 0,-1-1-1 0 0,0 1 1 0 0,0 0 0 0 0,0 0 0 0 0,0 0-1 0 0,-2-4 1 0 0,2 6-155 0 0,-1 0 0 0 0,1 1 1 0 0,-1-1-1 0 0,0 0 0 0 0,1 0 0 0 0,-1 1 1 0 0,0-1-1 0 0,1 1 0 0 0,-1-1 0 0 0,0 1 0 0 0,0-1 1 0 0,0 1-1 0 0,0-1 0 0 0,1 1 0 0 0,-1 0 1 0 0,0-1-1 0 0,0 1 0 0 0,0 0 0 0 0,0 0 1 0 0,0 0-1 0 0,0 0 0 0 0,0 0 0 0 0,0 0 0 0 0,0 0 1 0 0,0 0-1 0 0,0 0 0 0 0,1 0 0 0 0,-1 0 1 0 0,0 1-1 0 0,-1-1 0 0 0,-4 2-52 0 0,0-1-1 0 0,0 1 1 0 0,1 0 0 0 0,-1 0 0 0 0,1 1-1 0 0,-1 0 1 0 0,1 0 0 0 0,0 0-1 0 0,0 0 1 0 0,0 1 0 0 0,1 0 0 0 0,-1 0-1 0 0,-7 9 1 0 0,-1 4 71 0 0,0 0 0 0 0,-16 29 0 0 0,17-26 40 0 0,2 1 0 0 0,0 1-1 0 0,1 0 1 0 0,-8 32 0 0 0,13-37-92 0 0,0-1 1 0 0,2 0-1 0 0,0 1 1 0 0,1-1-1 0 0,0 1 0 0 0,2 0 1 0 0,2 19-1 0 0,-2-31-52 0 0,0 1-1 0 0,0-1 0 0 0,1 0 1 0 0,0 1-1 0 0,0-1 1 0 0,0 0-1 0 0,1 0 0 0 0,0 0 1 0 0,0-1-1 0 0,0 1 1 0 0,0-1-1 0 0,1 1 0 0 0,0-1 1 0 0,-1 0-1 0 0,2-1 1 0 0,-1 1-1 0 0,0 0 0 0 0,1-1 1 0 0,0 0-1 0 0,-1 0 1 0 0,1-1-1 0 0,0 1 0 0 0,1-1 1 0 0,-1 0-1 0 0,0-1 0 0 0,1 1 1 0 0,-1-1-1 0 0,8 1 1 0 0,0 0-305 0 0,1-1 0 0 0,0 0 0 0 0,0-1 0 0 0,-1-1 0 0 0,1 0 0 0 0,-1-1 1 0 0,1 0-1 0 0,-1-1 0 0 0,1-1 0 0 0,19-7 0 0 0,0-6-283 0 0,-2 0 1 0 0,1-2-1 0 0,-2-2 0 0 0,-1 0 0 0 0,0-2 0 0 0,-2-2 1 0 0,33-35-1 0 0,-47 45 776 0 0,0 0 0 0 0,-1-1 0 0 0,-1 0 0 0 0,0-1 0 0 0,-1 0 0 0 0,-1-1 0 0 0,-1 0 1 0 0,0 0-1 0 0,-1-1 0 0 0,6-30 0 0 0,-12 45-28 0 0,0 0 0 0 0,-1-1 0 0 0,0 1 0 0 0,0 0 0 0 0,0 0 1 0 0,-1 0-1 0 0,-1-8 0 0 0,2 11-105 0 0,0-1 0 0 0,-1 1 0 0 0,1-1 0 0 0,-1 1 0 0 0,0-1 0 0 0,1 1 0 0 0,-1 0 0 0 0,0-1 0 0 0,0 1 0 0 0,0 0 0 0 0,0 0 0 0 0,0-1 0 0 0,0 1 0 0 0,0 0 0 0 0,0 0 0 0 0,0 0 0 0 0,0 0 0 0 0,-1 1 0 0 0,1-1 0 0 0,0 0 0 0 0,-1 0 0 0 0,1 1 0 0 0,-3-1 0 0 0,0-1 1 0 0,0 2 0 0 0,0-1 0 0 0,0 0-1 0 0,-1 1 1 0 0,1 0 0 0 0,0 0-1 0 0,0 0 1 0 0,0 1 0 0 0,-1-1-1 0 0,1 1 1 0 0,0 0 0 0 0,-6 2 0 0 0,7-2-30 0 0,1 1 0 0 0,-1-1 0 0 0,1 1 0 0 0,-1-1 0 0 0,1 1 0 0 0,0 0 1 0 0,0 0-1 0 0,-1 0 0 0 0,1 0 0 0 0,1 0 0 0 0,-1 0 0 0 0,0 1 0 0 0,0-1 1 0 0,1 0-1 0 0,0 1 0 0 0,-1 0 0 0 0,1-1 0 0 0,0 1 0 0 0,-1 4 0 0 0,-23 76 72 0 0,-16 59 782 0 0,37-122-668 0 0,1-1-1 0 0,0 0 0 0 0,2 1 1 0 0,0-1-1 0 0,3 27 1 0 0,-2-42-183 0 0,0-1 1 0 0,0 0-1 0 0,1 0 1 0 0,0 1-1 0 0,-1-1 0 0 0,1 0 1 0 0,1 0-1 0 0,-1 1 1 0 0,0-1-1 0 0,1 0 1 0 0,-1 0-1 0 0,1-1 1 0 0,0 1-1 0 0,0 0 1 0 0,0-1-1 0 0,0 1 0 0 0,0-1 1 0 0,1 1-1 0 0,-1-1 1 0 0,1 0-1 0 0,0 0 1 0 0,0 0-1 0 0,-1 0 1 0 0,1-1-1 0 0,0 1 1 0 0,0-1-1 0 0,1 0 0 0 0,-1 0 1 0 0,0 0-1 0 0,0 0 1 0 0,1 0-1 0 0,5 0 1 0 0,0-1-75 0 0,0 0 1 0 0,0-1-1 0 0,0 0 1 0 0,0-1-1 0 0,0 1 1 0 0,-1-1-1 0 0,1-1 1 0 0,0 0-1 0 0,-1 0 1 0 0,16-9-1 0 0,-13 5-37 0 0,0 0 0 0 0,0 0 0 0 0,-1-1 0 0 0,0 0 0 0 0,-1-1 0 0 0,0 0-1 0 0,0 0 1 0 0,-1-1 0 0 0,0-1 0 0 0,12-19 0 0 0,-15 21 75 0 0,-1-1-1 0 0,0 0 1 0 0,0 1 0 0 0,-1-1 0 0 0,0 0-1 0 0,-1-1 1 0 0,0 1 0 0 0,-1 0 0 0 0,0-1-1 0 0,0 1 1 0 0,-1-1 0 0 0,-1 1-1 0 0,-2-19 1 0 0,1 22 12 0 0,0 0-1 0 0,0 0 1 0 0,0 1-1 0 0,-1-1 1 0 0,0 1-1 0 0,-7-11 1 0 0,8 14 11 0 0,-1-1 0 0 0,1 1-1 0 0,-1-1 1 0 0,0 1 0 0 0,0 0 0 0 0,0 0 0 0 0,-1 0 0 0 0,1 0-1 0 0,-1 1 1 0 0,1-1 0 0 0,-8-3 0 0 0,8 6-1 0 0,0-1 0 0 0,0 1 0 0 0,0 0 0 0 0,0 0 0 0 0,1 0 0 0 0,-1 0 0 0 0,0 0 0 0 0,0 1 0 0 0,0-1 0 0 0,0 1 0 0 0,1 0 0 0 0,-1-1 0 0 0,0 1 0 0 0,1 1 0 0 0,-1-1 0 0 0,1 0 0 0 0,-1 1 0 0 0,1-1 0 0 0,-1 1 0 0 0,1 0 0 0 0,-2 2 0 0 0,2-3 7 0 0,0 0-1 0 0,0 1 1 0 0,1-1 0 0 0,-1 1 0 0 0,1 0 0 0 0,-1-1-1 0 0,1 1 1 0 0,0 0 0 0 0,-1 0 0 0 0,1 0-1 0 0,0 0 1 0 0,0 0 0 0 0,1 0 0 0 0,-1 0 0 0 0,0 0-1 0 0,1 1 1 0 0,-1-1 0 0 0,1 0 0 0 0,-1 0 0 0 0,1 1-1 0 0,0-1 1 0 0,0 0 0 0 0,0 0 0 0 0,1 1-1 0 0,-1-1 1 0 0,0 0 0 0 0,2 3 0 0 0,-1-3 22 0 0,1 0 0 0 0,-1 1 0 0 0,1-1 0 0 0,0 0 0 0 0,0-1 0 0 0,0 1 0 0 0,0 0 0 0 0,0 0 0 0 0,0-1 0 0 0,0 1 0 0 0,1-1 0 0 0,-1 0 0 0 0,1 0 0 0 0,-1 0 0 0 0,1 0 0 0 0,-1 0 0 0 0,1 0 0 0 0,4 0 0 0 0,7 2 58 0 0,0-1 1 0 0,17 0-1 0 0,-25-2-74 0 0,80 2-212 0 0,0-4-1 0 0,0-3 1 0 0,162-32 0 0 0,-244 36 202 0 0,4 0 7 0 0,1 0 0 0 0,0-1 0 0 0,-1-1 0 0 0,1 1 0 0 0,-1-1 0 0 0,1-1 0 0 0,-1 1 0 0 0,0-1-1 0 0,-1-1 1 0 0,14-9 0 0 0,-20 13-1 0 0,-1 1 0 0 0,1-1 1 0 0,0 0-1 0 0,-1 0 0 0 0,1 0 0 0 0,0 0 0 0 0,-1 0 0 0 0,1 0 0 0 0,-1 1 0 0 0,1-1 1 0 0,-1 0-1 0 0,1 0 0 0 0,-1-1 0 0 0,0 1 0 0 0,0 0 0 0 0,1 0 0 0 0,-1 0 0 0 0,0 0 1 0 0,0 0-1 0 0,0 0 0 0 0,0 0 0 0 0,0 0 0 0 0,-1-1 0 0 0,1 0 5 0 0,-1 0 0 0 0,0 1 0 0 0,0-1 0 0 0,0 0 0 0 0,0 1 0 0 0,0-1 0 0 0,0 1 0 0 0,0-1 1 0 0,0 1-1 0 0,-1 0 0 0 0,1-1 0 0 0,-3 0 0 0 0,-3-4 19 0 0,-1 1 1 0 0,-1 1-1 0 0,-16-8 1 0 0,24 12-35 0 0,-13-6-11 0 0,0 1 1 0 0,0 1-1 0 0,-1 0 0 0 0,1 1 1 0 0,-1 1-1 0 0,1 0 0 0 0,-26 0 0 0 0,35 2 31 0 0,0 0 0 0 0,0 1-1 0 0,0-1 1 0 0,0 1-1 0 0,1 0 1 0 0,-1 0-1 0 0,0 0 1 0 0,1 1-1 0 0,-1 0 1 0 0,1 0-1 0 0,-1 0 1 0 0,1 0-1 0 0,0 1 1 0 0,0-1-1 0 0,0 1 1 0 0,0 0-1 0 0,1 1 1 0 0,-1-1 0 0 0,1 0-1 0 0,0 1 1 0 0,0 0-1 0 0,0 0 1 0 0,0 0-1 0 0,1 0 1 0 0,-1 0-1 0 0,1 1 1 0 0,-1 4-1 0 0,-3 8 165 0 0,2 0 1 0 0,0 1-1 0 0,1 0 0 0 0,1-1 0 0 0,0 1 0 0 0,2 0 0 0 0,0 0 0 0 0,1 0 1 0 0,0 0-1 0 0,2 0 0 0 0,0 0 0 0 0,1-1 0 0 0,1 0 0 0 0,1 1 0 0 0,12 27 1 0 0,-16-42-180 0 0,0 0 0 0 0,0 1 0 0 0,0-1 1 0 0,1-1-1 0 0,-1 1 0 0 0,1 0 1 0 0,-1 0-1 0 0,1-1 0 0 0,0 0 1 0 0,0 1-1 0 0,0-1 0 0 0,0 0 0 0 0,0 0 1 0 0,1-1-1 0 0,-1 1 0 0 0,5 1 1 0 0,-3-2-2 0 0,0 0 1 0 0,0 0-1 0 0,1-1 1 0 0,-1 1 0 0 0,0-1-1 0 0,1 0 1 0 0,-1-1-1 0 0,0 1 1 0 0,0-1-1 0 0,7-2 1 0 0,3-1-34 0 0,0-2-1 0 0,-1 0 1 0 0,0 0 0 0 0,0-2-1 0 0,0 1 1 0 0,22-19-1 0 0,-14 8-7 0 0,-1 0 0 0 0,-1-2-1 0 0,-1-1 1 0 0,0 0-1 0 0,17-29 1 0 0,-4 1 0 0 0,38-79 0 0 0,-56 95 41 0 0,0 0 0 0 0,-3-1 1 0 0,0-1-1 0 0,10-67 0 0 0,-13 32-40 0 0,0-107 0 0 0,-11 137-6 0 0,-8 55 29 0 0,0 9 41 0 0,1 1 0 0 0,1 0-1 0 0,-9 43 1 0 0,-8 83 421 0 0,21-118-343 0 0,-11 197 675 0 0,16-225-762 0 0,0-2-29 0 0,1 82-23 0 0,-1-78-233 0 0,1-1 1 0 0,0 1-1 0 0,0-1 0 0 0,0 0 0 0 0,1 1 0 0 0,0-1 1 0 0,1 0-1 0 0,-1 0 0 0 0,1 0 0 0 0,5 9 1 0 0,-6-13-329 0 0,0 1 0 0 0,1-1 0 0 0,-1 1 1 0 0,0-1-1 0 0,1 0 0 0 0,-1 0 0 0 0,1 0 0 0 0,0-1 1 0 0,-1 1-1 0 0,1 0 0 0 0,0-1 0 0 0,6 2 1 0 0,3 0-1968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1.354"/>
    </inkml:context>
    <inkml:brush xml:id="br0">
      <inkml:brushProperty name="width" value="0.05" units="cm"/>
      <inkml:brushProperty name="height" value="0.05" units="cm"/>
    </inkml:brush>
  </inkml:definitions>
  <inkml:trace contextRef="#ctx0" brushRef="#br0">39 239 9945 0 0,'-21'-77'1046'0'0,"21"75"-925"0"0,-1 1-1 0 0,1-1 1 0 0,0 1 0 0 0,-1-1-1 0 0,0 1 1 0 0,1 0 0 0 0,-1-1 0 0 0,0 1-1 0 0,0 0 1 0 0,0-1 0 0 0,0 1-1 0 0,-1-2 1 0 0,-4 4 1248 0 0,4 11-367 0 0,4 12-315 0 0,0 0 1 0 0,8 33 0 0 0,3 21 90 0 0,-10-46-486 0 0,2 20 306 0 0,-2 97 1 0 0,-19 13-476 0 0,23-280-1847 0 0,-16-65 1637 0 0,3 119 64 0 0,3 0 0 0 0,11-119 0 0 0,-7 175 18 0 0,0 0 0 0 0,1 0 0 0 0,1 0 0 0 0,-1 0 0 0 0,1 0 0 0 0,0 0 0 0 0,1 1 0 0 0,0 0 0 0 0,0 0 1 0 0,9-12-1 0 0,-11 16 3 0 0,0 1 1 0 0,0 0 0 0 0,0 0 0 0 0,1 0 0 0 0,-1 1 0 0 0,0-1 0 0 0,1 1 0 0 0,-1-1 0 0 0,1 1 0 0 0,0 0 0 0 0,-1 0 0 0 0,1 0 0 0 0,0 0-1 0 0,0 0 1 0 0,-1 0 0 0 0,1 1 0 0 0,0 0 0 0 0,0-1 0 0 0,0 1 0 0 0,0 0 0 0 0,0 1 0 0 0,0-1 0 0 0,-1 0 0 0 0,1 1 0 0 0,0-1 0 0 0,0 1-1 0 0,0 0 1 0 0,-1 0 0 0 0,1 0 0 0 0,0 1 0 0 0,-1-1 0 0 0,1 0 0 0 0,3 4 0 0 0,6 3 27 0 0,0 1 0 0 0,-1 1 0 0 0,0 0 0 0 0,-1 0 0 0 0,0 1 1 0 0,0 0-1 0 0,-1 1 0 0 0,-1 0 0 0 0,0 0 0 0 0,-1 1 0 0 0,0 0 0 0 0,-1 0 0 0 0,7 21 0 0 0,-10-25 14 0 0,0 1-1 0 0,0 0 1 0 0,-1 0-1 0 0,0 1 0 0 0,-1-1 1 0 0,0 0-1 0 0,-1 0 1 0 0,0 1-1 0 0,0-1 0 0 0,-1 0 1 0 0,-1 1-1 0 0,0-1 1 0 0,0 0-1 0 0,-1 0 0 0 0,0 0 1 0 0,-1-1-1 0 0,0 1 1 0 0,0-1-1 0 0,-11 17 0 0 0,5-13 12 0 0,0-1-1 0 0,0-1 1 0 0,-2 0 0 0 0,1 0-1 0 0,-25 16 1 0 0,27-21-50 0 0,0 0 1 0 0,-1-1-1 0 0,0 0 1 0 0,0-1-1 0 0,0 0 0 0 0,0 0 1 0 0,-1-1-1 0 0,1-1 1 0 0,-15 3-1 0 0,23-5-63 0 0,0 0-1 0 0,1 0 1 0 0,-1 1-1 0 0,1-1 1 0 0,-1 0-1 0 0,0-1 1 0 0,1 1-1 0 0,-1 0 1 0 0,1 0-1 0 0,-1-1 1 0 0,0 1-1 0 0,1-1 1 0 0,-1 1-1 0 0,1-1 1 0 0,0 0-1 0 0,-1 1 0 0 0,1-1 1 0 0,-1 0-1 0 0,1 0 1 0 0,0 0-1 0 0,0 0 1 0 0,-1 0-1 0 0,1 0 1 0 0,0-1-1 0 0,0 1 1 0 0,0 0-1 0 0,0-1 1 0 0,1 1-1 0 0,-1 0 1 0 0,0-1-1 0 0,0 1 1 0 0,1-1-1 0 0,-1 1 1 0 0,1-1-1 0 0,-1-1 1 0 0,0-4-537 0 0,1 1 1 0 0,-1-1 0 0 0,1 1 0 0 0,0-1-1 0 0,1 1 1 0 0,0-1 0 0 0,2-9 0 0 0,4-5-845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4:41.960"/>
    </inkml:context>
    <inkml:brush xml:id="br0">
      <inkml:brushProperty name="width" value="0.05" units="cm"/>
      <inkml:brushProperty name="height" value="0.05" units="cm"/>
    </inkml:brush>
  </inkml:definitions>
  <inkml:trace contextRef="#ctx0" brushRef="#br0">37 727 13089 0 0,'-19'-27'1140'0'0,"1"13"2950"0"0,23 13-893 0 0,7 3-2388 0 0,9 7-696 0 0,1-2 1 0 0,-1 0 0 0 0,35 5-1 0 0,-44-10-108 0 0,-1-1-1 0 0,0 0 0 0 0,0-1 0 0 0,0 0 0 0 0,1-1 1 0 0,-1 0-1 0 0,0-1 0 0 0,0 0 0 0 0,12-4 0 0 0,-17 3-152 0 0,0 0 0 0 0,0 0 0 0 0,-1-1 0 0 0,1 0 0 0 0,-1 0 0 0 0,0 0-1 0 0,0-1 1 0 0,7-8 0 0 0,7-7-634 0 0,-18 20 757 0 0,0-1 0 0 0,-1 0 0 0 0,1 0 0 0 0,0 0 0 0 0,-1 0 1 0 0,1 1-1 0 0,-1-1 0 0 0,1 0 0 0 0,-1 0 0 0 0,1 0 0 0 0,-1 0 0 0 0,0 0 0 0 0,1 0 1 0 0,-1-1-1 0 0,0 1 0 0 0,0 0 0 0 0,0 0 0 0 0,0 0 0 0 0,0 0 0 0 0,0-2 0 0 0,-1 0 8 0 0,0-1-1 0 0,1 1 0 0 0,-1 0 1 0 0,-1-1-1 0 0,1 1 0 0 0,-3-5 1 0 0,-3-4 10 0 0,-1 0 1 0 0,-12-14 0 0 0,19 23 5 0 0,-2 1 1 0 0,1 0-1 0 0,0 0 1 0 0,0 0 0 0 0,-1 0-1 0 0,1 0 1 0 0,-1 0-1 0 0,1 1 1 0 0,-1-1 0 0 0,0 1-1 0 0,0 0 1 0 0,0 0-1 0 0,1 0 1 0 0,-1 0 0 0 0,0 0-1 0 0,-5 0 1 0 0,2 1 12 0 0,1 0 0 0 0,-1 0 0 0 0,0 0 1 0 0,1 1-1 0 0,-1 0 0 0 0,1 0 0 0 0,-1 0 0 0 0,-7 4 1 0 0,1-1 107 0 0,1 2 0 0 0,0-1 0 0 0,0 1 0 0 0,1 1 1 0 0,0 0-1 0 0,0 0 0 0 0,-14 15 0 0 0,18-16 47 0 0,1-1-1 0 0,0 1 1 0 0,0 0-1 0 0,-7 13 0 0 0,10-16-116 0 0,1 0 0 0 0,0 0 0 0 0,0 0 0 0 0,0 1 0 0 0,0-1 0 0 0,1 1 0 0 0,-1-1 0 0 0,1 0 0 0 0,0 1 0 0 0,0-1 0 0 0,0 1 0 0 0,1-1 0 0 0,0 5 0 0 0,1 5-4 0 0,2 1 0 0 0,0-1 0 0 0,0 0 0 0 0,1 0 0 0 0,1 0 0 0 0,0-1 0 0 0,0 1 0 0 0,1-1-1 0 0,1-1 1 0 0,0 0 0 0 0,17 18 0 0 0,-18-22-199 0 0,1 1 0 0 0,0-1 0 0 0,1-1 0 0 0,-1 0-1 0 0,1 0 1 0 0,1-1 0 0 0,-1 0 0 0 0,1 0 0 0 0,-1-1 0 0 0,1 0 0 0 0,1-1-1 0 0,-1 0 1 0 0,0-1 0 0 0,1 0 0 0 0,19 1 0 0 0,12-3-1113 0 0,0-2 0 0 0,0-2 0 0 0,51-11 1 0 0,-44 3 797 0 0,0-2 0 0 0,64-27 0 0 0,-98 35 537 0 0,1-1 0 0 0,-1-1 0 0 0,-1-1 0 0 0,0 0 0 0 0,0-1 0 0 0,-1 0-1 0 0,0-1 1 0 0,-1-1 0 0 0,0 0 0 0 0,0 0 0 0 0,-2-1 0 0 0,10-15 0 0 0,-18 24 40 0 0,1 0-1 0 0,-2 0 1 0 0,1-1 0 0 0,0 1 0 0 0,-1 0 0 0 0,0-1 0 0 0,0 1 0 0 0,0-1 0 0 0,-1 0-1 0 0,1 1 1 0 0,-1-1 0 0 0,0 1 0 0 0,-1-1 0 0 0,1 0 0 0 0,-1 1 0 0 0,0-1 0 0 0,0 1 0 0 0,0 0-1 0 0,0-1 1 0 0,-1 1 0 0 0,0 0 0 0 0,0-1 0 0 0,0 1 0 0 0,0 0 0 0 0,-1 1 0 0 0,-3-6-1 0 0,1 3 43 0 0,0 0 0 0 0,0 0 0 0 0,-1 1 1 0 0,1 0-1 0 0,-1 0 0 0 0,-1 0 0 0 0,1 0 0 0 0,0 1 0 0 0,-1 0 0 0 0,0 1 0 0 0,0-1 0 0 0,0 1 0 0 0,-1 1 0 0 0,-12-4 0 0 0,15 5-78 0 0,0 0 0 0 0,-1 1 0 0 0,1 0-1 0 0,-1 0 1 0 0,1 0 0 0 0,0 1 0 0 0,-1-1 0 0 0,1 1 0 0 0,0 1 0 0 0,-1-1 0 0 0,1 1 0 0 0,0 0 0 0 0,0 0-1 0 0,-5 3 1 0 0,1 0 83 0 0,0 2-1 0 0,1-1 0 0 0,0 1 1 0 0,0 0-1 0 0,0 1 0 0 0,-7 9 1 0 0,4-5-2 0 0,1 1 0 0 0,0 0 0 0 0,-8 16 0 0 0,15-23-128 0 0,0-1 1 0 0,1 1 0 0 0,-1 0 0 0 0,2 1-1 0 0,-1-1 1 0 0,1 0 0 0 0,-1 0 0 0 0,2 1-1 0 0,-1-1 1 0 0,1 12 0 0 0,0-8 22 0 0,1 0 1 0 0,0 0-1 0 0,1 0 1 0 0,0-1-1 0 0,1 1 0 0 0,0-1 1 0 0,4 11-1 0 0,-6-18-51 0 0,0 1-1 0 0,1-1 0 0 0,-1 1 0 0 0,1-1 0 0 0,-1 0 1 0 0,1 0-1 0 0,0 0 0 0 0,0 0 0 0 0,0 0 0 0 0,0 0 1 0 0,0 0-1 0 0,0 0 0 0 0,1-1 0 0 0,-1 1 1 0 0,1-1-1 0 0,-1 0 0 0 0,1 0 0 0 0,-1 0 0 0 0,1 0 1 0 0,-1 0-1 0 0,1 0 0 0 0,0-1 0 0 0,0 1 1 0 0,-1-1-1 0 0,1 0 0 0 0,0 0 0 0 0,0 0 0 0 0,-1 0 1 0 0,6-1-1 0 0,4-2 10 0 0,0 0 0 0 0,-1 0 0 0 0,1-1 0 0 0,-1-1 0 0 0,1 0 0 0 0,-1 0 0 0 0,-1-1 0 0 0,1-1 0 0 0,16-13 0 0 0,-5 1 101 0 0,0-1 1 0 0,35-44-1 0 0,-41 42-136 0 0,0 0 0 0 0,-2-1 0 0 0,-1-1 0 0 0,0-1 0 0 0,-2 1 0 0 0,-1-2 0 0 0,-1 0 0 0 0,9-40 0 0 0,-8 11 7 0 0,-2 0-1 0 0,-2-1 0 0 0,-1-64 0 0 0,-5 96 53 0 0,1 9 27 0 0,-1 0 0 0 0,-1 1 0 0 0,0-1 0 0 0,0 0 0 0 0,-7-24 0 0 0,8 39-52 0 0,0-1-1 0 0,0 1 1 0 0,0 0-1 0 0,0 0 1 0 0,0 0-1 0 0,-1-1 1 0 0,1 1-1 0 0,0 0 1 0 0,0 0 0 0 0,0 0-1 0 0,0-1 1 0 0,0 1-1 0 0,0 0 1 0 0,0 0-1 0 0,-1 0 1 0 0,1 0-1 0 0,0-1 1 0 0,0 1-1 0 0,0 0 1 0 0,0 0-1 0 0,-1 0 1 0 0,1 0-1 0 0,0 0 1 0 0,0 0 0 0 0,0-1-1 0 0,-1 1 1 0 0,1 0-1 0 0,0 0 1 0 0,0 0-1 0 0,0 0 1 0 0,-1 0-1 0 0,1 0 1 0 0,0 0-1 0 0,0 0 1 0 0,0 0-1 0 0,-1 0 1 0 0,1 0-1 0 0,0 0 1 0 0,0 0 0 0 0,-1 0-1 0 0,1 0 1 0 0,0 0-1 0 0,0 0 1 0 0,0 1-1 0 0,-1-1 1 0 0,1 0-1 0 0,0 0 1 0 0,0 0-1 0 0,-1 0 1 0 0,-10 14 157 0 0,-6 21 157 0 0,1 9 662 0 0,2 1-1 0 0,-15 88 1 0 0,4 96 1528 0 0,14-5-1669 0 0,11-179-776 0 0,2 0 0 0 0,16 86-1 0 0,-16-122-60 0 0,1 0 0 0 0,0 0 0 0 0,0-1-1 0 0,1 1 1 0 0,0-1 0 0 0,0 1 0 0 0,1-2-1 0 0,7 12 1 0 0,-10-17-9 0 0,-1-1 0 0 0,0 1 0 0 0,1 0 0 0 0,-1-1-1 0 0,1 1 1 0 0,-1-1 0 0 0,1 0 0 0 0,0 1 0 0 0,0-1 0 0 0,0 0 0 0 0,-1 0-1 0 0,1 0 1 0 0,0 0 0 0 0,0-1 0 0 0,0 1 0 0 0,0 0 0 0 0,1-1-1 0 0,-1 1 1 0 0,0-1 0 0 0,0 0 0 0 0,0 0 0 0 0,0 0 0 0 0,0 0 0 0 0,1 0-1 0 0,-1 0 1 0 0,0-1 0 0 0,0 1 0 0 0,0-1 0 0 0,0 1 0 0 0,0-1-1 0 0,0 0 1 0 0,0 0 0 0 0,0 0 0 0 0,0 0 0 0 0,0 0 0 0 0,0 0 0 0 0,-1 0-1 0 0,1-1 1 0 0,0 1 0 0 0,1-3 0 0 0,1 1-474 0 0,-1-1 1 0 0,0 0 0 0 0,0 0-1 0 0,0 0 1 0 0,-1-1 0 0 0,1 1-1 0 0,-1 0 1 0 0,0-1-1 0 0,0 0 1 0 0,-1 1 0 0 0,1-1-1 0 0,-1 0 1 0 0,0 0 0 0 0,0 0-1 0 0,0-9 1 0 0,-10-5-3021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7.676"/>
    </inkml:context>
    <inkml:brush xml:id="br0">
      <inkml:brushProperty name="width" value="0.05" units="cm"/>
      <inkml:brushProperty name="height" value="0.05" units="cm"/>
    </inkml:brush>
  </inkml:definitions>
  <inkml:trace contextRef="#ctx0" brushRef="#br0">159 161 6189 0 0,'-3'-5'24'0'0,"-1"1"1"0"0,-1 0 0 0 0,1 0 0 0 0,-7-5 0 0 0,-6-5 37 0 0,-18-18 367 0 0,22 20-42 0 0,0 1 1 0 0,-21-27-1 0 0,15 10 3981 0 0,25 32-4079 0 0,1-1-1 0 0,0 0 1 0 0,0-1 0 0 0,0 0 0 0 0,0 0-1 0 0,12 2 1 0 0,51 4 328 0 0,-32-5-291 0 0,1294 97 1590 0 0,482-108 908 0 0,-1754 5-2670 0 0,281-21 1047 0 0,-365 19-293 0 0,-23 0-710 0 0,-79 3-815 0 0,-128 15 1 0 0,242-12 550 0 0,5-1-22 0 0,0 1 0 0 0,1-1-1 0 0,-1 1 1 0 0,1 1 0 0 0,-1-1 0 0 0,1 1 0 0 0,-1 0-1 0 0,1 1 1 0 0,-10 4 0 0 0,15-7 74 0 0,1 1 0 0 0,0-1 0 0 0,0 0-1 0 0,0 0 1 0 0,0 0 0 0 0,-1 0 0 0 0,1 0 0 0 0,0 1 0 0 0,0-1 0 0 0,0 0 0 0 0,0 0 0 0 0,0 0 0 0 0,0 1-1 0 0,-1-1 1 0 0,1 0 0 0 0,0 0 0 0 0,0 0 0 0 0,0 1 0 0 0,0-1 0 0 0,0 0 0 0 0,0 0 0 0 0,0 0-1 0 0,0 1 1 0 0,0-1 0 0 0,0 0 0 0 0,0 0 0 0 0,0 0 0 0 0,0 1 0 0 0,0-1 0 0 0,0 0 0 0 0,0 0 0 0 0,0 1-1 0 0,1-1 1 0 0,-1 0 0 0 0,0 0 0 0 0,0 0 0 0 0,0 0 0 0 0,0 1 0 0 0,0-1 0 0 0,0 0 0 0 0,1 0 0 0 0,11 6-270 0 0,12-1-7 0 0,-11-4-19 0 0,0 0 0 0 0,-1-1 0 0 0,1-1 0 0 0,0 0 0 0 0,0-1-1 0 0,-1 0 1 0 0,1 0 0 0 0,18-8 0 0 0,-31 10 260 0 0,0 0 0 0 0,1 0-1 0 0,-1 0 1 0 0,0 0 0 0 0,0 0 0 0 0,1 0-1 0 0,-1 0 1 0 0,0 0 0 0 0,0-1 0 0 0,0 1-1 0 0,1 0 1 0 0,-1 0 0 0 0,0 0 0 0 0,0 0-1 0 0,0-1 1 0 0,1 1 0 0 0,-1 0 0 0 0,0 0-1 0 0,0 0 1 0 0,0-1 0 0 0,0 1 0 0 0,0 0-1 0 0,0 0 1 0 0,0 0 0 0 0,1-1 0 0 0,-1 1-1 0 0,0 0 1 0 0,0 0 0 0 0,0-1 0 0 0,0 1-1 0 0,0 0 1 0 0,0 0 0 0 0,0-1 0 0 0,0 1-1 0 0,0 0 1 0 0,0 0 0 0 0,0-1 0 0 0,0 1-1 0 0,-1 0 1 0 0,1 0 0 0 0,0 0-1 0 0,0-1 1 0 0,0 1 0 0 0,0 0 0 0 0,0 0-1 0 0,0-1 1 0 0,-1 1 0 0 0,-9-9-2085 0 0,7 7 1168 0 0,-6-2-558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8.336"/>
    </inkml:context>
    <inkml:brush xml:id="br0">
      <inkml:brushProperty name="width" value="0.05" units="cm"/>
      <inkml:brushProperty name="height" value="0.05" units="cm"/>
    </inkml:brush>
  </inkml:definitions>
  <inkml:trace contextRef="#ctx0" brushRef="#br0">136 160 7197 0 0,'-22'-3'169'0'0,"-28"-7"1"0"0,-13-3 2172 0 0,200 24 2691 0 0,87-4-4031 0 0,-109-5-345 0 0,250 9 351 0 0,530 9 192 0 0,3-43-560 0 0,409-75 565 0 0,-1213 90-855 0 0,143-33 0 0 0,-212 32-37 0 0,-25 9-310 0 0,0 0 0 0 0,0 0 0 0 0,0 0 0 0 0,0 0 0 0 0,0 0 0 0 0,0 0 0 0 0,0 0 0 0 0,0 0 0 0 0,0-1 1 0 0,1 1-1 0 0,-1 0 0 0 0,0 0 0 0 0,0 0 0 0 0,0 0 0 0 0,0 0 0 0 0,0 0 0 0 0,0 0 0 0 0,0 0 0 0 0,0 0 0 0 0,0 0 1 0 0,0 0-1 0 0,0-1 0 0 0,0 1 0 0 0,0 0 0 0 0,0 0 0 0 0,0 0 0 0 0,0 0 0 0 0,0 0 0 0 0,0 0 0 0 0,0 0 0 0 0,0 0 1 0 0,0 0-1 0 0,0 0 0 0 0,0 0 0 0 0,0-1 0 0 0,0 1 0 0 0,0 0 0 0 0,0 0 0 0 0,0 0 0 0 0,0 0 0 0 0,0 0 0 0 0,0 0 1 0 0,-1 0-1 0 0,1 0 0 0 0,0 0 0 0 0,0 0 0 0 0,0 0 0 0 0,0 0 0 0 0,0 0 0 0 0,0 0 0 0 0,0-1 0 0 0,0 1 0 0 0,0 0 1 0 0,0 0-1 0 0,0 0 0 0 0,0 0 0 0 0,-1 0 0 0 0,1 0 0 0 0,0 0 0 0 0,0 0 0 0 0,0 0 0 0 0,-15-1 19 0 0,-33 1-437 0 0,-27-1-1796 0 0,-83 11 0 0 0,78 0 288 0 0,-5 0-265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29.920"/>
    </inkml:context>
    <inkml:brush xml:id="br0">
      <inkml:brushProperty name="width" value="0.05" units="cm"/>
      <inkml:brushProperty name="height" value="0.05" units="cm"/>
    </inkml:brush>
  </inkml:definitions>
  <inkml:trace contextRef="#ctx0" brushRef="#br0">41 242 7357 0 0,'0'0'588'0'0,"4"-20"-200"0"0,14-66 133 0 0,-5 10 1954 0 0,-2 17 995 0 0,-24 98-991 0 0,-36 123-1265 0 0,41-129-1048 0 0,1 1 0 0 0,-1 36 0 0 0,7-60-145 0 0,1 1-1 0 0,0 0 1 0 0,1 0-1 0 0,0-1 1 0 0,0 1-1 0 0,1-1 1 0 0,1 1-1 0 0,-1-1 1 0 0,2 1-1 0 0,8 16 1 0 0,-11-24-18 0 0,0-1 0 0 0,0 0 1 0 0,1 0-1 0 0,-1 0 0 0 0,1 0 0 0 0,0 0 1 0 0,0 0-1 0 0,-1 0 0 0 0,1-1 0 0 0,0 1 1 0 0,0-1-1 0 0,1 1 0 0 0,-1-1 0 0 0,0 0 1 0 0,0 0-1 0 0,1 0 0 0 0,-1 0 0 0 0,4 1 1 0 0,-2-2-36 0 0,-1 0 0 0 0,1 1 0 0 0,0-1 0 0 0,0-1 1 0 0,0 1-1 0 0,-1 0 0 0 0,1-1 0 0 0,0 0 0 0 0,-1 0 0 0 0,1 0 1 0 0,4-2-1 0 0,4-3-184 0 0,0 0-1 0 0,0-1 1 0 0,0-1 0 0 0,-1 0 0 0 0,18-16-1 0 0,-14 9 44 0 0,-1 0-1 0 0,0-1 1 0 0,-1-1 0 0 0,18-28-1 0 0,35-79 5 0 0,-39 69 109 0 0,-24 48 57 0 0,6-10-80 0 0,-7 16 39 0 0,-6 12 24 0 0,-7 25 372 0 0,1 0 0 0 0,-8 61 1 0 0,16-83-206 0 0,1 1 1 0 0,0 0-1 0 0,1-1 1 0 0,1 1-1 0 0,0 0 0 0 0,1-1 1 0 0,1 1-1 0 0,0-1 0 0 0,1 0 1 0 0,0 0-1 0 0,2 0 1 0 0,-1 0-1 0 0,9 14 0 0 0,-12-25-131 0 0,-1 0-1 0 0,1 0 1 0 0,0 0-1 0 0,0-1 0 0 0,1 1 1 0 0,-1 0-1 0 0,0-1 1 0 0,1 0-1 0 0,5 4 0 0 0,-6-5-13 0 0,0 0 1 0 0,1 0-1 0 0,-1-1 0 0 0,0 1 0 0 0,1-1 0 0 0,-1 1 0 0 0,0-1 0 0 0,1 0 1 0 0,-1 0-1 0 0,1 0 0 0 0,-1-1 0 0 0,0 1 0 0 0,1 0 0 0 0,-1-1 0 0 0,4-1 0 0 0,7-2-43 0 0,0-1 0 0 0,0 0-1 0 0,-1-1 1 0 0,0 0-1 0 0,0-1 1 0 0,0 0-1 0 0,14-13 1 0 0,-12 8-123 0 0,0-1 1 0 0,0 0-1 0 0,-1-1 0 0 0,20-28 0 0 0,-25 28 15 0 0,0 1 0 0 0,-1-1 0 0 0,-1-1 0 0 0,0 1 0 0 0,-1-1 0 0 0,0 0-1 0 0,-1 0 1 0 0,3-31 0 0 0,-5 24-38 0 0,-1 0 0 0 0,-1-1 0 0 0,-1 1 1 0 0,-1 0-1 0 0,-8-37 0 0 0,9 56 158 0 0,0-1 1 0 0,0 0-1 0 0,0 1 1 0 0,-1-1-1 0 0,1 1 1 0 0,-1-1-1 0 0,1 1 1 0 0,-1 0-1 0 0,-1 0 1 0 0,-3-6-1 0 0,4 8 21 0 0,1 0 0 0 0,0 0 0 0 0,-1 0 0 0 0,1 0 0 0 0,0 0 1 0 0,-1 1-1 0 0,1-1 0 0 0,-1 0 0 0 0,1 1 0 0 0,-1-1 0 0 0,0 1 0 0 0,1 0 0 0 0,-1-1 0 0 0,0 1 0 0 0,1 0 0 0 0,-1 0 1 0 0,0 0-1 0 0,1 0 0 0 0,-1 0 0 0 0,1 1 0 0 0,-1-1 0 0 0,0 0 0 0 0,1 1 0 0 0,-1-1 0 0 0,1 1 0 0 0,-4 1 0 0 0,-9 5 9 0 0,0 0-1 0 0,0 1 1 0 0,1 0-1 0 0,-1 1 0 0 0,-15 14 1 0 0,23-17-60 0 0,1-1 0 0 0,-1 0 0 0 0,1 1 0 0 0,0 0 1 0 0,1 0-1 0 0,-1 1 0 0 0,1-1 0 0 0,0 1 0 0 0,1 0 0 0 0,0 0 0 0 0,0 0 1 0 0,-3 14-1 0 0,5-17-117 0 0,1-1 0 0 0,-1 1 0 0 0,1-1 1 0 0,0 1-1 0 0,0-1 0 0 0,0 1 1 0 0,1-1-1 0 0,0 0 0 0 0,-1 1 0 0 0,1-1 1 0 0,0 1-1 0 0,3 5 0 0 0,-3-7-32 0 0,0 0 1 0 0,1 0-1 0 0,-1 0 1 0 0,0 0-1 0 0,1-1 0 0 0,-1 1 1 0 0,1 0-1 0 0,0-1 0 0 0,0 0 1 0 0,-1 1-1 0 0,1-1 0 0 0,0 0 1 0 0,0 0-1 0 0,0 0 0 0 0,0 0 1 0 0,0 0-1 0 0,1 0 0 0 0,-1 0 1 0 0,0-1-1 0 0,3 1 0 0 0,9 1-814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0.278"/>
    </inkml:context>
    <inkml:brush xml:id="br0">
      <inkml:brushProperty name="width" value="0.05" units="cm"/>
      <inkml:brushProperty name="height" value="0.05" units="cm"/>
    </inkml:brush>
  </inkml:definitions>
  <inkml:trace contextRef="#ctx0" brushRef="#br0">1 107 8101 0 0,'21'-34'274'0'0,"-15"23"174"0"0,0 0 0 0 0,16-19 0 0 0,-21 29-284 0 0,1-1 1 0 0,-1 0-1 0 0,1 1 0 0 0,-1-1 0 0 0,1 1 0 0 0,0-1 0 0 0,0 1 0 0 0,0 0 0 0 0,0 0 0 0 0,-1 0 0 0 0,2 0 0 0 0,-1 0 0 0 0,0 0 1 0 0,0 0-1 0 0,0 1 0 0 0,0-1 0 0 0,0 1 0 0 0,1 0 0 0 0,-1 0 0 0 0,0-1 0 0 0,4 2 0 0 0,-5-1-104 0 0,-1 0-1 0 0,1 1 0 0 0,-1-1 1 0 0,1 1-1 0 0,-1-1 0 0 0,1 1 1 0 0,-1-1-1 0 0,1 1 0 0 0,-1-1 1 0 0,0 1-1 0 0,1 0 0 0 0,-1-1 1 0 0,0 1-1 0 0,1 0 0 0 0,-1-1 1 0 0,0 1-1 0 0,0 0 0 0 0,0-1 1 0 0,0 1-1 0 0,0 0 1 0 0,1-1-1 0 0,-1 1 0 0 0,-1 1 1 0 0,2 21 387 0 0,-1-19-332 0 0,-3 115 1942 0 0,-34 206-1 0 0,34-310-2185 0 0,-6 55-583 0 0,9-64 137 0 0,-1 1 0 0 0,2 0 1 0 0,-1-1-1 0 0,1 1 1 0 0,-1-1-1 0 0,2 1 0 0 0,3 11 1 0 0,-1-11-1408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0.621"/>
    </inkml:context>
    <inkml:brush xml:id="br0">
      <inkml:brushProperty name="width" value="0.05" units="cm"/>
      <inkml:brushProperty name="height" value="0.05" units="cm"/>
    </inkml:brush>
  </inkml:definitions>
  <inkml:trace contextRef="#ctx0" brushRef="#br0">54 60 15541 0 0,'-11'1'141'0'0,"8"-1"-12"0"0,0 1 0 0 0,1-1 0 0 0,-1 1 0 0 0,0-1 0 0 0,0 0 0 0 0,0 0 0 0 0,1-1 0 0 0,-1 1 0 0 0,0 0 0 0 0,0-1 0 0 0,1 0 0 0 0,-6-1 0 0 0,8 2-104 0 0,0-1 0 0 0,0 1 0 0 0,0 0 0 0 0,-1 0 0 0 0,1 0 0 0 0,0 0 0 0 0,0-1 0 0 0,0 1 0 0 0,0 0 0 0 0,0 0-1 0 0,0 0 1 0 0,0 0 0 0 0,0-1 0 0 0,0 1 0 0 0,0 0 0 0 0,0 0 0 0 0,0 0 0 0 0,0-1 0 0 0,0 1 0 0 0,0 0 0 0 0,0 0 0 0 0,0 0 0 0 0,0-1 0 0 0,0 1 0 0 0,0 0 0 0 0,0 0 0 0 0,0 0 0 0 0,0 0 0 0 0,0-1 0 0 0,0 1 0 0 0,0 0 0 0 0,0 0 0 0 0,1 0 0 0 0,-1 0 0 0 0,0-1-1 0 0,0 1 1 0 0,0 0 0 0 0,0 0 0 0 0,0 0 0 0 0,1 0 0 0 0,-1 0 0 0 0,0 0 0 0 0,0-1 0 0 0,0 1 0 0 0,0 0 0 0 0,1 0 0 0 0,-1 0 0 0 0,0 0 0 0 0,0 0 0 0 0,0 0 0 0 0,1 0 0 0 0,-1 0 0 0 0,0 0 0 0 0,0 0 0 0 0,0 0 0 0 0,1 0 0 0 0,-1 0 0 0 0,0 0 0 0 0,0 0 0 0 0,1 0 0 0 0,14-4 440 0 0,-15 4-430 0 0,38-6 148 0 0,0 2-1 0 0,68 0 0 0 0,-70 4-154 0 0,213-6-191 0 0,-227-2-601 0 0,-22 8 694 0 0,0 0 0 0 0,1 0 1 0 0,-1 0-1 0 0,0 0 0 0 0,0-1 0 0 0,1 1 1 0 0,-1 0-1 0 0,0 0 0 0 0,0 0 0 0 0,1-1 1 0 0,-1 1-1 0 0,0 0 0 0 0,0 0 0 0 0,0-1 1 0 0,1 1-1 0 0,-1 0 0 0 0,0-1 0 0 0,0 1 1 0 0,0 0-1 0 0,0-1 0 0 0,0 1 0 0 0,0 0 1 0 0,0-1-1 0 0,1 1 0 0 0,-1 0 0 0 0,0-1 1 0 0,0 1-1 0 0,0 0 0 0 0,0-1 0 0 0,-1 1 0 0 0,1 0 1 0 0,0 0-1 0 0,0-1 0 0 0,0 1 0 0 0,0 0 1 0 0,0-1-1 0 0,0 1 0 0 0,0 0 0 0 0,-1-1 1 0 0,1 1-1 0 0,0 0 0 0 0,0 0 0 0 0,0-1 1 0 0,-1 1-1 0 0,1 0 0 0 0,0 0 0 0 0,0-1 1 0 0,-1 1-1 0 0,1 0 0 0 0,0 0 0 0 0,0 0 1 0 0,-1-1-1 0 0,1 1 0 0 0,0 0 0 0 0,-1 0 1 0 0,1 0-1 0 0,0 0 0 0 0,-1 0 0 0 0,1 0 1 0 0,0 0-1 0 0,-1 0 0 0 0,1 0 0 0 0,0 0 1 0 0,-1 0-1 0 0,-7-4-1629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0.947"/>
    </inkml:context>
    <inkml:brush xml:id="br0">
      <inkml:brushProperty name="width" value="0.05" units="cm"/>
      <inkml:brushProperty name="height" value="0.05" units="cm"/>
    </inkml:brush>
  </inkml:definitions>
  <inkml:trace contextRef="#ctx0" brushRef="#br0">31 1 5633 0 0,'-2'3'8'0'0,"0"0"20"0"0,-2 1 16 0 0,0-1 32 0 0,0 0-4 0 0,-2 0 68 0 0,2-3-80 0 0,2 1-24 0 0,0-1-44 0 0,4-1-84 0 0,0-2-360 0 0,2 2 67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1.571"/>
    </inkml:context>
    <inkml:brush xml:id="br0">
      <inkml:brushProperty name="width" value="0.05" units="cm"/>
      <inkml:brushProperty name="height" value="0.05" units="cm"/>
    </inkml:brush>
  </inkml:definitions>
  <inkml:trace contextRef="#ctx0" brushRef="#br0">188 379 5789 0 0,'0'0'6307'0'0,"5"-9"-6244"0"0,71-100-24 0 0,-74 106-17 0 0,-1 0-1 0 0,1 0 0 0 0,0 0 0 0 0,-1 0 0 0 0,1-1 1 0 0,-1 1-1 0 0,0 0 0 0 0,0-1 0 0 0,-1 1 0 0 0,1-1 1 0 0,-1 1-1 0 0,1-5 0 0 0,-1 7-1 0 0,-1-1 0 0 0,1 0 0 0 0,0 1 0 0 0,-1-1 0 0 0,1 1 0 0 0,-1-1-1 0 0,1 0 1 0 0,-1 1 0 0 0,0-1 0 0 0,0 1 0 0 0,1-1 0 0 0,-1 1 0 0 0,0 0 0 0 0,0-1 0 0 0,-1 1 0 0 0,1 0 0 0 0,0 0 0 0 0,0 0 0 0 0,-1 0-1 0 0,1 0 1 0 0,0 0 0 0 0,-1 0 0 0 0,1 0 0 0 0,-1 0 0 0 0,1 1 0 0 0,-1-1 0 0 0,-2 0 0 0 0,1 0-7 0 0,0 1 0 0 0,0-1 0 0 0,-1 1 0 0 0,1 0 0 0 0,-1 0 0 0 0,1 0 0 0 0,0 0 0 0 0,-1 0 0 0 0,1 1 0 0 0,0-1 0 0 0,0 1 0 0 0,-1 0 0 0 0,1 0 0 0 0,0 1 0 0 0,0-1 0 0 0,0 0 0 0 0,0 1 0 0 0,0 0 0 0 0,0 0 0 0 0,1 0 0 0 0,-4 2 0 0 0,-7 7 193 0 0,1 1 0 0 0,-21 25-1 0 0,26-29-109 0 0,-6 7 111 0 0,0 2 1 0 0,1-1-1 0 0,1 2 1 0 0,1-1 0 0 0,1 1-1 0 0,0 1 1 0 0,1 0 0 0 0,1 0-1 0 0,1 1 1 0 0,1-1 0 0 0,0 1-1 0 0,2 0 1 0 0,0 1-1 0 0,1-1 1 0 0,2 0 0 0 0,1 32-1 0 0,-1-48-171 0 0,1-1-1 0 0,-1 1 1 0 0,1 0 0 0 0,-1-1-1 0 0,1 1 1 0 0,0-1-1 0 0,1 0 1 0 0,-1 1-1 0 0,0-1 1 0 0,1 0-1 0 0,0 0 1 0 0,0 0 0 0 0,0 0-1 0 0,0 0 1 0 0,0 0-1 0 0,0 0 1 0 0,1-1-1 0 0,0 1 1 0 0,-1-1 0 0 0,1 0-1 0 0,0 1 1 0 0,0-1-1 0 0,0-1 1 0 0,0 1-1 0 0,1 0 1 0 0,-1-1-1 0 0,0 0 1 0 0,1 0 0 0 0,-1 0-1 0 0,1 0 1 0 0,-1 0-1 0 0,7 0 1 0 0,-2-1-45 0 0,0 0 1 0 0,-1 0 0 0 0,1-1 0 0 0,0 0-1 0 0,-1-1 1 0 0,1 0 0 0 0,-1 0-1 0 0,1 0 1 0 0,-1-1 0 0 0,0 0-1 0 0,0 0 1 0 0,0-1 0 0 0,-1 0-1 0 0,10-7 1 0 0,-3-1-227 0 0,0 0-1 0 0,-1-1 1 0 0,-1-1-1 0 0,0 0 1 0 0,-1 0-1 0 0,0-1 1 0 0,-1 0-1 0 0,12-30 1 0 0,0-6-293 0 0,20-79-1 0 0,-26 80 477 0 0,-3-1-1 0 0,-2 0 0 0 0,-2 0 0 0 0,2-60 0 0 0,-10 110 51 0 0,0 1-1 0 0,0 0 1 0 0,0-1-1 0 0,0 1 1 0 0,1 0 0 0 0,-1 0-1 0 0,0-1 1 0 0,0 1-1 0 0,0 0 1 0 0,0 0-1 0 0,0-1 1 0 0,0 1-1 0 0,0 0 1 0 0,0-1-1 0 0,0 1 1 0 0,0 0-1 0 0,0 0 1 0 0,-1-1-1 0 0,1 1 1 0 0,0 0-1 0 0,0 0 1 0 0,0-1-1 0 0,0 1 1 0 0,0 0-1 0 0,0 0 1 0 0,-1-1-1 0 0,1 1 1 0 0,0 0-1 0 0,0 0 1 0 0,0 0-1 0 0,-1-1 1 0 0,1 1 0 0 0,0 0-1 0 0,0 0 1 0 0,0 0-1 0 0,-1 0 1 0 0,1-1-1 0 0,-7 10-48 0 0,-6 19 16 0 0,9-16 32 0 0,-41 124 555 0 0,38-110-258 0 0,1 2 0 0 0,1-1 0 0 0,-1 33 0 0 0,3-2-149 0 0,3-1 0 0 0,2 1-1 0 0,13 77 1 0 0,-13-126-502 0 0,0 0 0 0 0,0-1 0 0 0,1 0-1 0 0,0 1 1 0 0,1-1 0 0 0,0 0 0 0 0,9 13 0 0 0,-11-18 74 0 0,1 0 1 0 0,-1 1-1 0 0,1-1 0 0 0,0-1 1 0 0,0 1-1 0 0,0 0 0 0 0,0-1 0 0 0,0 1 1 0 0,1-1-1 0 0,-1 0 0 0 0,1 0 1 0 0,-1-1-1 0 0,1 1 0 0 0,0-1 1 0 0,0 0-1 0 0,0 0 0 0 0,0 0 1 0 0,0 0-1 0 0,4 0 0 0 0,8-1-858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2.574"/>
    </inkml:context>
    <inkml:brush xml:id="br0">
      <inkml:brushProperty name="width" value="0.05" units="cm"/>
      <inkml:brushProperty name="height" value="0.05" units="cm"/>
    </inkml:brush>
  </inkml:definitions>
  <inkml:trace contextRef="#ctx0" brushRef="#br0">204 341 7293 0 0,'4'-8'291'0'0,"0"-1"0"0"0,-1-1 0 0 0,0 1 0 0 0,0 0 0 0 0,2-17 0 0 0,-5 22-72 0 0,0 0 0 0 0,0 1 0 0 0,0-1-1 0 0,0 0 1 0 0,-1 1 0 0 0,1-1 0 0 0,-1 0 0 0 0,0 1-1 0 0,0-1 1 0 0,0 1 0 0 0,-1-1 0 0 0,1 1 0 0 0,-1 0 0 0 0,0-1-1 0 0,0 1 1 0 0,0 0 0 0 0,-4-5 0 0 0,2 5-91 0 0,2-1-24 0 0,-1 1-1 0 0,0 0 1 0 0,0 0 0 0 0,0 0 0 0 0,-1 0 0 0 0,1 1-1 0 0,-6-4 1 0 0,7 5-80 0 0,0 1 1 0 0,0-1-1 0 0,0 1 1 0 0,0 0-1 0 0,0 0 0 0 0,0 0 1 0 0,0 0-1 0 0,0 0 0 0 0,-1 0 1 0 0,1 0-1 0 0,0 0 0 0 0,0 1 1 0 0,0-1-1 0 0,0 1 0 0 0,1 0 1 0 0,-1 0-1 0 0,0-1 0 0 0,-3 3 1 0 0,-5 3 47 0 0,1 0 0 0 0,0 0 0 0 0,1 1-1 0 0,-1 0 1 0 0,1 1 0 0 0,1-1 0 0 0,-1 2 0 0 0,1-1 0 0 0,1 1 0 0 0,0 0 0 0 0,0 0 0 0 0,0 1 0 0 0,1-1 0 0 0,1 1 0 0 0,0 1 0 0 0,0-1 0 0 0,1 0 0 0 0,0 1 0 0 0,1 0 0 0 0,0 0 0 0 0,1-1 0 0 0,0 1 0 0 0,1 0 0 0 0,1 17-1 0 0,-1-25-67 0 0,1 0 0 0 0,-1 0 0 0 0,1 0 0 0 0,-1 0 0 0 0,1 0-1 0 0,0 0 1 0 0,0 0 0 0 0,1 0 0 0 0,-1-1 0 0 0,0 1-1 0 0,1 0 1 0 0,0-1 0 0 0,0 1 0 0 0,-1-1 0 0 0,1 0 0 0 0,1 0-1 0 0,-1 0 1 0 0,0 0 0 0 0,0 0 0 0 0,1 0 0 0 0,-1 0-1 0 0,1-1 1 0 0,3 2 0 0 0,-2-2-2 0 0,0 0 0 0 0,0 0 0 0 0,0 0 0 0 0,0-1 0 0 0,1 1 0 0 0,-1-1 0 0 0,0 0 0 0 0,0-1 0 0 0,0 1 0 0 0,1-1 0 0 0,-1 1 0 0 0,0-1 0 0 0,0-1 0 0 0,0 1 0 0 0,0-1 0 0 0,4-1 0 0 0,7-4-67 0 0,0-1 0 0 0,-1 0 0 0 0,1-1 0 0 0,13-13 0 0 0,-21 17 38 0 0,0-1 0 0 0,-1-1 0 0 0,1 1 0 0 0,-2-1 0 0 0,1 0 0 0 0,-1 0 0 0 0,0-1 0 0 0,0 0 0 0 0,4-11-1 0 0,-9 18-47 0 0,-6 6 38 0 0,-4 7 21 0 0,7-8 82 0 0,0 0 0 0 0,0 1 0 0 0,1 0 0 0 0,-1-1 0 0 0,1 1 0 0 0,0 0 0 0 0,1 0 0 0 0,-1 1 0 0 0,1-1 0 0 0,0 0-1 0 0,0 0 1 0 0,0 1 0 0 0,1 7 0 0 0,0-11-3 0 0,0 1 0 0 0,0-1 0 0 0,0 1 0 0 0,1-1 0 0 0,-1 0 0 0 0,1 1 0 0 0,0-1 0 0 0,-1 0 0 0 0,1 1 0 0 0,0-1 0 0 0,0 0 0 0 0,1 0-1 0 0,-1 0 1 0 0,0 0 0 0 0,1 0 0 0 0,-1 0 0 0 0,1 0 0 0 0,0-1 0 0 0,-1 1 0 0 0,1 0 0 0 0,0-1 0 0 0,0 0 0 0 0,0 1 0 0 0,0-1 0 0 0,0 0 0 0 0,0 0 0 0 0,1 0 0 0 0,-1 0 0 0 0,0 0-1 0 0,1-1 1 0 0,3 1 0 0 0,2-1-67 0 0,0-1-1 0 0,0 0 0 0 0,0 0 0 0 0,0-1 1 0 0,0 0-1 0 0,0-1 0 0 0,-1 0 0 0 0,13-6 1 0 0,-16 7-34 0 0,3-1-86 0 0,0-1 1 0 0,-1 1 0 0 0,1-1-1 0 0,-1-1 1 0 0,0 0 0 0 0,0 1-1 0 0,0-2 1 0 0,-1 1 0 0 0,1-1-1 0 0,-1 0 1 0 0,-1 0 0 0 0,1 0-1 0 0,-1 0 1 0 0,0-1 0 0 0,-1 0-1 0 0,0 0 1 0 0,0 0 0 0 0,3-10-1 0 0,1-11-174 0 0,-1 0-1 0 0,-2 0 1 0 0,2-48 0 0 0,5-26 45 0 0,-3 22 118 0 0,-8 70 104 0 0,-5 15 116 0 0,-7 15 259 0 0,0 4 261 0 0,10-19-497 0 0,-1-1 0 0 0,1 0 0 0 0,0 1 0 0 0,0 0 0 0 0,0 0 0 0 0,0 5-1 0 0,-6 28 366 0 0,-16 94 406 0 0,21-110-835 0 0,2-1 1 0 0,0 1 0 0 0,2 0 0 0 0,2 23 0 0 0,0-34 27 0 0,2-12-6 0 0,3-19 6 0 0,-4 10-91 0 0,1 3 7 0 0,0 0 0 0 0,0 0 0 0 0,0 1 0 0 0,1 0 0 0 0,-1 0-1 0 0,2 0 1 0 0,-1 0 0 0 0,12-7 0 0 0,26-24 24 0 0,9-32-53 0 0,-2 2 3 0 0,-44 60 38 0 0,0 0 1 0 0,0 1-1 0 0,1 0 1 0 0,-1 0-1 0 0,1 0 1 0 0,15-7 0 0 0,-2 9-28 0 0,-24 5 26 0 0,-1 1 1 0 0,1-1-1 0 0,-1 1 1 0 0,1 0-1 0 0,0-1 0 0 0,-1 1 1 0 0,1 1-1 0 0,-4 3 1 0 0,-2 2 51 0 0,1 0 1 0 0,0 0-1 0 0,0 1 1 0 0,1 1-1 0 0,0-1 1 0 0,1 1 0 0 0,0 0-1 0 0,1 0 1 0 0,-5 12-1 0 0,-6 18 410 0 0,-10 46 0 0 0,23-75-352 0 0,-20 87 1544 0 0,-17 159 0 0 0,12-56-1592 0 0,28-198-146 0 0,-4 39-1022 0 0,4-40 646 0 0,0 0-1 0 0,0 0 1 0 0,1 1 0 0 0,-1-1-1 0 0,1 0 1 0 0,-1 0 0 0 0,1 0-1 0 0,0 0 1 0 0,2 4 0 0 0,2-10-3650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2.949"/>
    </inkml:context>
    <inkml:brush xml:id="br0">
      <inkml:brushProperty name="width" value="0.05" units="cm"/>
      <inkml:brushProperty name="height" value="0.05" units="cm"/>
    </inkml:brush>
  </inkml:definitions>
  <inkml:trace contextRef="#ctx0" brushRef="#br0">233 239 10673 0 0,'61'-62'560'0'0,"39"-43"247"0"0,-97 103-799 0 0,-2-1-1 0 0,1 0 0 0 0,0 1 1 0 0,0-1-1 0 0,-1 0 0 0 0,1 0 0 0 0,-1 0 1 0 0,0 0-1 0 0,0 0 0 0 0,0 0 1 0 0,-1 0-1 0 0,1 0 0 0 0,0-5 0 0 0,-1 7 3 0 0,0 0-1 0 0,0 0 1 0 0,0 0-1 0 0,0 0 0 0 0,-1 0 1 0 0,1 0-1 0 0,0 0 0 0 0,0 0 1 0 0,-1 0-1 0 0,1 0 0 0 0,-1 0 1 0 0,1 0-1 0 0,-1 0 1 0 0,1 0-1 0 0,-1 0 0 0 0,0 0 1 0 0,1 0-1 0 0,-1 0 0 0 0,0 1 1 0 0,0-1-1 0 0,1 0 1 0 0,-1 0-1 0 0,0 1 0 0 0,0-1 1 0 0,0 1-1 0 0,0-1 0 0 0,0 1 1 0 0,0-1-1 0 0,0 1 0 0 0,0 0 1 0 0,0-1-1 0 0,0 1 1 0 0,0 0-1 0 0,0 0 0 0 0,0 0 1 0 0,0 0-1 0 0,-1 0 0 0 0,1 0 1 0 0,0 0-1 0 0,-2 0 0 0 0,-12 2 133 0 0,0 0 0 0 0,-28 8-1 0 0,-1 1 122 0 0,34-9-198 0 0,-84 19 544 0 0,85-19-522 0 0,0 1 0 0 0,0 1 0 0 0,0 0 0 0 0,1 0 0 0 0,0 0-1 0 0,-1 1 1 0 0,-13 11 0 0 0,19-14-70 0 0,1 1 0 0 0,-1-1 0 0 0,1 1 0 0 0,0 0 0 0 0,0 0-1 0 0,0 0 1 0 0,0 0 0 0 0,0 0 0 0 0,1 0 0 0 0,-1 1 0 0 0,1-1 0 0 0,0 0-1 0 0,0 1 1 0 0,0-1 0 0 0,0 1 0 0 0,1-1 0 0 0,-1 1 0 0 0,1 0 0 0 0,0-1-1 0 0,0 1 1 0 0,0-1 0 0 0,1 1 0 0 0,-1-1 0 0 0,1 1 0 0 0,0-1 0 0 0,0 1-1 0 0,2 4 1 0 0,0-2 11 0 0,0 0 0 0 0,0 0 0 0 0,0-1-1 0 0,1 0 1 0 0,0 1 0 0 0,0-1 0 0 0,0-1 0 0 0,1 1-1 0 0,0-1 1 0 0,0 1 0 0 0,0-2 0 0 0,0 1 0 0 0,0 0-1 0 0,9 3 1 0 0,200 85 2047 0 0,-206-89-1919 0 0,-7-3-108 0 0,1 0 1 0 0,0 1-1 0 0,-1-1 0 0 0,1 1 1 0 0,-1 0-1 0 0,1-1 0 0 0,-1 1 1 0 0,0 0-1 0 0,1 0 0 0 0,-1 0 1 0 0,0 0-1 0 0,0 0 0 0 0,1 0 1 0 0,-1 1-1 0 0,0-1 0 0 0,0 0 1 0 0,0 0-1 0 0,0 1 0 0 0,-1-1 1 0 0,1 1-1 0 0,0-1 0 0 0,-1 1 1 0 0,2 2-1 0 0,-2-3-10 0 0,-1 1 1 0 0,1 0-1 0 0,0 0 0 0 0,-1-1 0 0 0,1 1 0 0 0,-1 0 1 0 0,0-1-1 0 0,1 1 0 0 0,-1 0 0 0 0,0-1 1 0 0,0 1-1 0 0,0-1 0 0 0,0 1 0 0 0,0-1 0 0 0,0 0 1 0 0,-1 0-1 0 0,-1 3 0 0 0,-7 3 40 0 0,0 1-1 0 0,0-1 1 0 0,-1 0 0 0 0,-19 8-1 0 0,-23 7-1497 0 0,-1-2 1 0 0,-87 19-1 0 0,97-29-375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1.727"/>
    </inkml:context>
    <inkml:brush xml:id="br0">
      <inkml:brushProperty name="width" value="0.05" units="cm"/>
      <inkml:brushProperty name="height" value="0.05" units="cm"/>
    </inkml:brush>
  </inkml:definitions>
  <inkml:trace contextRef="#ctx0" brushRef="#br0">109 84 15381 0 0,'-11'0'32'0'0,"-38"-2"611"0"0,46 1-556 0 0,-1 1-1 0 0,1-1 0 0 0,0 0 0 0 0,0 0 1 0 0,0 0-1 0 0,0-1 0 0 0,0 1 0 0 0,0-1 1 0 0,1 0-1 0 0,-1 0 0 0 0,0 0 0 0 0,-3-3 1 0 0,6 5-68 0 0,0-1 1 0 0,-1 1 0 0 0,1 0 0 0 0,0 0 0 0 0,0 0 0 0 0,0-1 0 0 0,0 1 0 0 0,0 0 0 0 0,0 0 0 0 0,-1 0-1 0 0,1-1 1 0 0,0 1 0 0 0,0 0 0 0 0,0 0 0 0 0,0-1 0 0 0,0 1 0 0 0,0 0 0 0 0,0 0 0 0 0,0-1 0 0 0,0 1 0 0 0,0 0-1 0 0,0 0 1 0 0,0-1 0 0 0,0 1 0 0 0,0 0 0 0 0,0 0 0 0 0,0-1 0 0 0,0 1 0 0 0,1 0 0 0 0,-1 0 0 0 0,0 0-1 0 0,0-1 1 0 0,0 1 0 0 0,0 0 0 0 0,1 0 0 0 0,9-8 246 0 0,17-2-300 0 0,-24 9 40 0 0,19-6-760 0 0,1 0 0 0 0,0 1 1 0 0,0 1-1 0 0,1 2 1 0 0,-1 0-1 0 0,44 1 1 0 0,-65 2 651 0 0,0 0 1 0 0,0 0 0 0 0,0 0 0 0 0,0 0-1 0 0,0 1 1 0 0,0-1 0 0 0,0 1 0 0 0,0-1-1 0 0,0 1 1 0 0,0 0 0 0 0,0-1 0 0 0,0 1-1 0 0,0 0 1 0 0,-1 0 0 0 0,1 0 0 0 0,0 1-1 0 0,-1-1 1 0 0,1 0 0 0 0,-1 1 0 0 0,1-1-1 0 0,-1 1 1 0 0,0-1 0 0 0,0 1 0 0 0,1 0-1 0 0,-1-1 1 0 0,0 1 0 0 0,-1 0 0 0 0,1 0-1 0 0,0 0 1 0 0,0 0 0 0 0,-1 0 0 0 0,1 0-1 0 0,-1 0 1 0 0,0 0 0 0 0,1 0 0 0 0,-1 0 0 0 0,0 0-1 0 0,0 0 1 0 0,0 0 0 0 0,-1 0 0 0 0,1 2-1 0 0,-2 3 53 0 0,1-1-1 0 0,-1 0 0 0 0,-1 1 1 0 0,1-1-1 0 0,-1 0 0 0 0,0 0 1 0 0,0 0-1 0 0,-1 0 0 0 0,0-1 0 0 0,0 0 1 0 0,-7 8-1 0 0,-19 14 694 0 0,0-2-1 0 0,-39 23 1 0 0,34-24 1012 0 0,-48 42 0 0 0,71-52-958 0 0,12-10-246 0 0,10-4-222 0 0,46-12-667 0 0,75-28 1 0 0,-9 3-2480 0 0,-86 27 1719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4.800"/>
    </inkml:context>
    <inkml:brush xml:id="br0">
      <inkml:brushProperty name="width" value="0.05" units="cm"/>
      <inkml:brushProperty name="height" value="0.05" units="cm"/>
    </inkml:brush>
  </inkml:definitions>
  <inkml:trace contextRef="#ctx0" brushRef="#br0">0 341 6001 0 0,'4'-14'222'0'0,"0"0"1"0"0,0 0-1 0 0,13-25 1 0 0,6-15 491 0 0,25-100 2383 0 0,-40 102 165 0 0,-17 112-1458 0 0,-29 78-1092 0 0,32-120-613 0 0,1 0 1 0 0,1 0 0 0 0,-3 26 0 0 0,6-38-65 0 0,1 0 1 0 0,0 1-1 0 0,0-1 0 0 0,1 0 1 0 0,-1 1-1 0 0,2-1 0 0 0,-1 0 0 0 0,1 0 1 0 0,-1 0-1 0 0,2 0 0 0 0,-1 0 0 0 0,1 0 1 0 0,5 9-1 0 0,-3-6-10 0 0,-3-6-17 0 0,0 1 0 0 0,0-1 0 0 0,1 1 0 0 0,-1-1 0 0 0,6 5 0 0 0,-8-7-10 0 0,1-1-1 0 0,-1 1 0 0 0,1-1 0 0 0,0 0 0 0 0,-1 1 1 0 0,1-1-1 0 0,-1 0 0 0 0,1 0 0 0 0,0 1 0 0 0,-1-1 1 0 0,1 0-1 0 0,0 0 0 0 0,-1 0 0 0 0,1 0 0 0 0,0 0 1 0 0,-1 0-1 0 0,1 0 0 0 0,0 0 0 0 0,-1 0 0 0 0,1 0 1 0 0,0 0-1 0 0,-1 0 0 0 0,1 0 0 0 0,0-1 0 0 0,-1 1 1 0 0,1 0-1 0 0,0 0 0 0 0,-1-1 0 0 0,1 1 0 0 0,-1-1 1 0 0,1 1-1 0 0,-1 0 0 0 0,1-1 0 0 0,-1 1 0 0 0,1-1 1 0 0,-1 1-1 0 0,1-1 0 0 0,-1 1 0 0 0,1-1 0 0 0,-1-1 1 0 0,12-10-304 0 0,0-1 0 0 0,1 2 0 0 0,0-1 1 0 0,15-8-1 0 0,-9 6-56 0 0,22-21 0 0 0,-36 28 346 0 0,0 0-1 0 0,0 0 0 0 0,0 0 0 0 0,-1-1 0 0 0,0 0 0 0 0,-1 0 1 0 0,1 0-1 0 0,-2 0 0 0 0,1 0 0 0 0,-1-1 0 0 0,0 1 1 0 0,1-17-1 0 0,-3 25 15 0 0,0 0 1 0 0,0 0 0 0 0,0 0 0 0 0,0 0-1 0 0,0-1 1 0 0,0 1 0 0 0,0 0-1 0 0,0 0 1 0 0,0 0 0 0 0,0 0-1 0 0,0 0 1 0 0,0 0 0 0 0,0 0 0 0 0,0 0-1 0 0,0-1 1 0 0,0 1 0 0 0,0 0-1 0 0,0 0 1 0 0,0 0 0 0 0,0 0 0 0 0,0 0-1 0 0,0 0 1 0 0,0 0 0 0 0,0 0-1 0 0,0 0 1 0 0,0-1 0 0 0,0 1 0 0 0,0 0-1 0 0,0 0 1 0 0,-1 0 0 0 0,1 0-1 0 0,0 0 1 0 0,0 0 0 0 0,0 0 0 0 0,0 0-1 0 0,0 0 1 0 0,0 0 0 0 0,0 0-1 0 0,0 0 1 0 0,0 0 0 0 0,0 0-1 0 0,-1 0 1 0 0,1 0 0 0 0,0 0 0 0 0,0 0-1 0 0,0 0 1 0 0,0-1 0 0 0,0 1-1 0 0,0 0 1 0 0,0 1 0 0 0,0-1 0 0 0,-1 0-1 0 0,1 0 1 0 0,0 0 0 0 0,0 0-1 0 0,0 0 1 0 0,0 0 0 0 0,0 0 0 0 0,0 0-1 0 0,-8 7-20 0 0,-5 12 117 0 0,12-18-80 0 0,-1 2 43 0 0,0 0 0 0 0,0 1-1 0 0,0 0 1 0 0,0-1 0 0 0,0 1-1 0 0,1 0 1 0 0,0 0 0 0 0,0 0-1 0 0,0 0 1 0 0,0 0 0 0 0,0 0-1 0 0,1 0 1 0 0,0 0 0 0 0,0 0-1 0 0,0 0 1 0 0,1 5 0 0 0,0-6 9 0 0,0 0 1 0 0,0-1-1 0 0,0 1 1 0 0,0-1 0 0 0,0 1-1 0 0,1-1 1 0 0,-1 1-1 0 0,1-1 1 0 0,0 0 0 0 0,0 0-1 0 0,0 1 1 0 0,0-1-1 0 0,0-1 1 0 0,0 1 0 0 0,0 0-1 0 0,1 0 1 0 0,-1-1-1 0 0,1 1 1 0 0,-1-1 0 0 0,1 0-1 0 0,-1 0 1 0 0,1 0-1 0 0,0 0 1 0 0,4 0 0 0 0,10 3 18 0 0,0-2 1 0 0,1 0 0 0 0,-1-1-1 0 0,1-1 1 0 0,0 0 0 0 0,-1-2-1 0 0,24-4 1 0 0,-37 5-118 0 0,0 0 0 0 0,0 0 0 0 0,0 0 0 0 0,0-1 0 0 0,0 0 0 0 0,0 1 0 0 0,0-1 0 0 0,-1-1 0 0 0,1 1 0 0 0,-1 0 0 0 0,0-1 0 0 0,0 0 0 0 0,0 0 0 0 0,0 0 0 0 0,0 0 0 0 0,0 0 0 0 0,-1-1 0 0 0,0 1 0 0 0,1-1 0 0 0,-1 0 0 0 0,-1 1 0 0 0,1-1 0 0 0,0 0 0 0 0,-1 0 0 0 0,0 0 0 0 0,0 0 0 0 0,0 0 0 0 0,-1-1 0 0 0,1 1 0 0 0,-1 0 0 0 0,0 0 0 0 0,0 0 0 0 0,0 0 1 0 0,-1-1-1 0 0,1 1 0 0 0,-1 0 0 0 0,-2-6 0 0 0,-1 1-133 0 0,1 0 1 0 0,-2 1 0 0 0,1-1 0 0 0,-1 1 0 0 0,0 0 0 0 0,-1 1 0 0 0,0-1 0 0 0,0 1 0 0 0,-1 0 0 0 0,0 1 0 0 0,0-1 0 0 0,0 1 0 0 0,-1 1-1 0 0,-12-8 1 0 0,14 11-1237 0 0,5 5-291 0 0,10 8-305 0 0,-1-5 953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5.157"/>
    </inkml:context>
    <inkml:brush xml:id="br0">
      <inkml:brushProperty name="width" value="0.05" units="cm"/>
      <inkml:brushProperty name="height" value="0.05" units="cm"/>
    </inkml:brush>
  </inkml:definitions>
  <inkml:trace contextRef="#ctx0" brushRef="#br0">74 176 9265 0 0,'-6'-5'104'0'0,"0"0"1"0"0,0 0-1 0 0,0-1 1 0 0,-4-7 0 0 0,-17-15 1102 0 0,26 28-1137 0 0,0-1-1 0 0,0 0 1 0 0,0 0-1 0 0,0 0 1 0 0,0 0 0 0 0,1 1-1 0 0,-1-1 1 0 0,0 0 0 0 0,0 0-1 0 0,1 0 1 0 0,-1-1-1 0 0,1 1 1 0 0,-1 0 0 0 0,1 0-1 0 0,-1 0 1 0 0,1 0-1 0 0,0 0 1 0 0,-1-1 0 0 0,1 1-1 0 0,0 0 1 0 0,0 0-1 0 0,0-1 1 0 0,0 1 0 0 0,0-2-1 0 0,1 1 32 0 0,0 0 0 0 0,0 0 0 0 0,0 0 0 0 0,0 0 0 0 0,0 1-1 0 0,0-1 1 0 0,1 0 0 0 0,-1 0 0 0 0,0 1 0 0 0,1-1 0 0 0,0 1-1 0 0,3-3 1 0 0,4-2 89 0 0,0 0-1 0 0,0 1 1 0 0,1 0-1 0 0,16-6 1 0 0,-8 5 1 0 0,0 1 0 0 0,0 0 0 0 0,1 1 1 0 0,0 1-1 0 0,22-1 0 0 0,-33 4-90 0 0,1 0 1 0 0,-1 0 0 0 0,1 1-1 0 0,0 0 1 0 0,-1 0 0 0 0,1 1 0 0 0,-1 0-1 0 0,0 1 1 0 0,0-1 0 0 0,0 2-1 0 0,0-1 1 0 0,0 1 0 0 0,10 7-1 0 0,-14-8-64 0 0,-1-1-1 0 0,0 1 0 0 0,0 0 1 0 0,0 0-1 0 0,0 0 0 0 0,-1 0 1 0 0,1 0-1 0 0,-1 1 1 0 0,0-1-1 0 0,0 1 0 0 0,0-1 1 0 0,0 1-1 0 0,-1 0 0 0 0,1 0 1 0 0,-1 0-1 0 0,0 0 1 0 0,1 7-1 0 0,-2-5-9 0 0,0 0 1 0 0,0 0-1 0 0,-1-1 1 0 0,0 1-1 0 0,0 0 0 0 0,0 0 1 0 0,-1 0-1 0 0,0-1 1 0 0,0 1-1 0 0,0-1 0 0 0,-4 7 1 0 0,-2 1 8 0 0,-1 0-1 0 0,0-1 1 0 0,0 0 0 0 0,-1 0-1 0 0,-1-1 1 0 0,0 0 0 0 0,-1-1-1 0 0,-20 14 1 0 0,10-12 62 0 0,0-1 0 0 0,-1-2 0 0 0,0 0 0 0 0,0-2 0 0 0,0 0 0 0 0,-30 4 1 0 0,22-5 181 0 0,30-5-253 0 0,0-1 1 0 0,0 0-1 0 0,1 1 0 0 0,-1-1 1 0 0,0 0-1 0 0,0 0 0 0 0,0 0 1 0 0,0 0-1 0 0,1 0 0 0 0,-1 0 1 0 0,0 0-1 0 0,0 0 0 0 0,0 0 1 0 0,0 0-1 0 0,1 0 0 0 0,-1 0 1 0 0,0-1-1 0 0,0 1 0 0 0,0 0 1 0 0,-1-2-1 0 0,2 2-10 0 0,1-1 0 0 0,-1 1-1 0 0,0-1 1 0 0,1 1 0 0 0,-1-1 0 0 0,0 1-1 0 0,1-1 1 0 0,-1 1 0 0 0,1-1 0 0 0,-1 1 0 0 0,1-1-1 0 0,-1 1 1 0 0,1 0 0 0 0,-1-1 0 0 0,1 1-1 0 0,0 0 1 0 0,-1-1 0 0 0,1 1 0 0 0,-1 0-1 0 0,1 0 1 0 0,0-1 0 0 0,-1 1 0 0 0,1 0-1 0 0,-1 0 1 0 0,1 0 0 0 0,1 0 0 0 0,26-6 1 0 0,1 1-1 0 0,-1 1 1 0 0,37 0 0 0 0,-36 3-379 0 0,0-1-1 0 0,0-1 0 0 0,39-11 0 0 0,-47 8-649 0 0,0 0 0 0 0,1 2-1 0 0,-1 0 1 0 0,23 0 0 0 0,-5 10-2869 0 0,-29-3 2466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5.514"/>
    </inkml:context>
    <inkml:brush xml:id="br0">
      <inkml:brushProperty name="width" value="0.05" units="cm"/>
      <inkml:brushProperty name="height" value="0.05" units="cm"/>
    </inkml:brush>
  </inkml:definitions>
  <inkml:trace contextRef="#ctx0" brushRef="#br0">58 68 11949 0 0,'-8'-6'163'0'0,"4"3"104"0"0,-1 0 0 0 0,1 0 0 0 0,1-1-1 0 0,-1 1 1 0 0,-5-8 0 0 0,2 5 78 0 0,-5-7 2548 0 0,12 12-2844 0 0,-1 1-1 0 0,1 0 0 0 0,0-1 1 0 0,0 1-1 0 0,0 0 1 0 0,0-1-1 0 0,0 1 0 0 0,0 0 1 0 0,0-1-1 0 0,0 1 0 0 0,0-1 1 0 0,0 1-1 0 0,0 0 1 0 0,0-1-1 0 0,0 1 0 0 0,0 0 1 0 0,0-1-1 0 0,1 1 0 0 0,-1 0 1 0 0,0-1-1 0 0,0 1 1 0 0,0 0-1 0 0,0-1 0 0 0,1 1 1 0 0,-1 0-1 0 0,0 0 0 0 0,0-1 1 0 0,0 1-1 0 0,1 0 0 0 0,-1 0 1 0 0,0-1-1 0 0,1 1 1 0 0,-1 0-1 0 0,0 0 0 0 0,1 0 1 0 0,-1 0-1 0 0,0-1 0 0 0,1 1 1 0 0,-1 0-1 0 0,0 0 1 0 0,1 0-1 0 0,-1 0 0 0 0,0 0 1 0 0,1 0-1 0 0,0 0 0 0 0,7-2 82 0 0,0 1 0 0 0,0 1 0 0 0,0-1 0 0 0,0 1 0 0 0,15 2 0 0 0,3 0-104 0 0,40 0-187 0 0,0 3-1 0 0,70 13 1 0 0,-165-6-4008 0 0,12-7 2544 0 0,-3-1-294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7.814"/>
    </inkml:context>
    <inkml:brush xml:id="br0">
      <inkml:brushProperty name="width" value="0.05" units="cm"/>
      <inkml:brushProperty name="height" value="0.05" units="cm"/>
    </inkml:brush>
  </inkml:definitions>
  <inkml:trace contextRef="#ctx0" brushRef="#br0">119 242 7101 0 0,'0'0'715'0'0,"-3"-5"-410"0"0,-9-14 79 0 0,9 14 2487 0 0,2-3-2389 0 0,0-1-282 0 0,1-29 2436 0 0,1 6-2421 0 0,0 24 3027 0 0,0 38-3049 0 0,5 94-53 0 0,-5-116-116 0 0,-1 0-1 0 0,0-1 1 0 0,0 1-1 0 0,-1 0 1 0 0,0 0-1 0 0,-1-1 0 0 0,-2 10 1 0 0,0-2 23 0 0,-20 71 205 0 0,20-76-230 0 0,0 0 1 0 0,0 0 0 0 0,-1 0-1 0 0,0-1 1 0 0,-1 0-1 0 0,-7 10 1 0 0,-16 12 3 0 0,26-31-66 0 0,4-6-55 0 0,4-11-105 0 0,30-38-518 0 0,-6 10 53 0 0,42-86 0 0 0,46-151 294 0 0,-114 272 350 0 0,-1 4-45 0 0,0 15 40 0 0,0 13 53 0 0,-2 0 1 0 0,-1 23-1 0 0,0 25 185 0 0,2-51-112 0 0,1-10-65 0 0,-1 0 0 0 0,-1-1 0 0 0,0 1-1 0 0,0 0 1 0 0,0 0 0 0 0,-1-1 0 0 0,-1 1 0 0 0,1 0-1 0 0,-5 11 1 0 0,6-20-34 0 0,0 0-1 0 0,0 0 1 0 0,0 0-1 0 0,0 0 1 0 0,0 0-1 0 0,0 0 1 0 0,0 0-1 0 0,0 0 1 0 0,0 0-1 0 0,0 0 1 0 0,0 0-1 0 0,0 0 1 0 0,0 0-1 0 0,0 0 1 0 0,0 0-1 0 0,-1 0 1 0 0,1 0-1 0 0,0-1 1 0 0,0 1-1 0 0,0 0 1 0 0,0 0-1 0 0,0 0 1 0 0,0 0-1 0 0,0 0 1 0 0,0 0-1 0 0,0 0 1 0 0,0 0 0 0 0,0 0-1 0 0,0 0 1 0 0,0 0-1 0 0,0 0 1 0 0,0 0-1 0 0,0 0 1 0 0,0 0-1 0 0,-1 0 1 0 0,1 0-1 0 0,0 0 1 0 0,0 0-1 0 0,0 0 1 0 0,0 0-1 0 0,0 0 1 0 0,0 0-1 0 0,0 0 1 0 0,0 0-1 0 0,0 0 1 0 0,0 0-1 0 0,0 0 1 0 0,0 0-1 0 0,0 0 1 0 0,0 0-1 0 0,0 0 1 0 0,0 1-1 0 0,0-1 1 0 0,0 0-1 0 0,0 0 1 0 0,-1 0-1 0 0,1 0 1 0 0,0 0-1 0 0,0 0 1 0 0,0 0-1 0 0,0 0 1 0 0,0 0-1 0 0,0 0 1 0 0,0 0-1 0 0,0 0 1 0 0,0 0-1 0 0,0 0 1 0 0,-1-8 14 0 0,0-9 1 0 0,4 8-26 0 0,0 1 1 0 0,0-1-1 0 0,1 1 1 0 0,0-1-1 0 0,1 1 1 0 0,0 1 0 0 0,0-1-1 0 0,1 1 1 0 0,0-1-1 0 0,8-6 1 0 0,7-12-8 0 0,-20 26 16 0 0,-1-1 0 0 0,1 0 1 0 0,-1 0-1 0 0,1 1 0 0 0,-1-1 1 0 0,1 1-1 0 0,-1-1 0 0 0,1 0 1 0 0,-1 1-1 0 0,1-1 0 0 0,0 1 0 0 0,-1 0 1 0 0,1-1-1 0 0,0 1 0 0 0,0-1 1 0 0,-1 1-1 0 0,1 0 0 0 0,0 0 0 0 0,0-1 1 0 0,-1 1-1 0 0,1 0 0 0 0,0 0 1 0 0,1 0-1 0 0,-1 0 2 0 0,-1 1 0 0 0,1-1 0 0 0,-1 0 0 0 0,1 1 0 0 0,0-1 0 0 0,-1 1 0 0 0,1-1-1 0 0,-1 1 1 0 0,1 0 0 0 0,-1-1 0 0 0,1 1 0 0 0,-1 0 0 0 0,0-1 0 0 0,1 1 0 0 0,-1 0 0 0 0,0-1 0 0 0,1 1 0 0 0,-1 0 0 0 0,0 1 0 0 0,2 8 16 0 0,0-1 1 0 0,-1 1-1 0 0,1 10 1 0 0,-1-7-5 0 0,3 20 171 0 0,0 0-1 0 0,-2 1 1 0 0,-2 0 0 0 0,-4 37-1 0 0,-8 1-2788 0 0,2-57-69 0 0,7-9 1064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8.664"/>
    </inkml:context>
    <inkml:brush xml:id="br0">
      <inkml:brushProperty name="width" value="0.05" units="cm"/>
      <inkml:brushProperty name="height" value="0.05" units="cm"/>
    </inkml:brush>
  </inkml:definitions>
  <inkml:trace contextRef="#ctx0" brushRef="#br0">40 472 9297 0 0,'-3'-3'66'0'0,"-1"0"1"0"0,1 0 0 0 0,0 0-1 0 0,0-1 1 0 0,0 1-1 0 0,0-1 1 0 0,0 0-1 0 0,1 0 1 0 0,0 0-1 0 0,0 0 1 0 0,0 0-1 0 0,0 0 1 0 0,-1-5 0 0 0,3 7-5 0 0,-1 0 1 0 0,1 0 0 0 0,0 0 0 0 0,0 0-1 0 0,0 0 1 0 0,0 0 0 0 0,0 1 0 0 0,0-1-1 0 0,0 0 1 0 0,1 0 0 0 0,-1 0 0 0 0,1 0-1 0 0,-1 0 1 0 0,1 0 0 0 0,0 1 0 0 0,0-1 0 0 0,0 0-1 0 0,0 1 1 0 0,0-1 0 0 0,0 0 0 0 0,0 1-1 0 0,0-1 1 0 0,1 1 0 0 0,-1 0 0 0 0,1-1-1 0 0,-1 1 1 0 0,1 0 0 0 0,-1 0 0 0 0,1 0-1 0 0,0 0 1 0 0,-1 0 0 0 0,1 0 0 0 0,3 0-1 0 0,19-8 122 0 0,2 0 0 0 0,-1 2 0 0 0,37-5 0 0 0,80-4-232 0 0,-13 2-126 0 0,-109 12 116 0 0,-13 2 37 0 0,-1-1 0 0 0,0 1 0 0 0,0-1 0 0 0,0-1 0 0 0,0 1 0 0 0,0-1-1 0 0,0 0 1 0 0,0 0 0 0 0,8-5 0 0 0,-12 5 29 0 0,-1 0-1 0 0,0 0 0 0 0,1 0 1 0 0,-1 0-1 0 0,0 0 0 0 0,0 0 1 0 0,0 0-1 0 0,0 0 0 0 0,-1 0 1 0 0,2-5-1 0 0,-2 7 46 0 0,-2 14 220 0 0,-4 17 377 0 0,0-1 1 0 0,-2 0 0 0 0,-19 43-1 0 0,15-40-99 0 0,8-20-438 0 0,1 1 0 0 0,0 0 0 0 0,0 0 0 0 0,1 0 0 0 0,1 25 0 0 0,1-38-113 0 0,0-1 0 0 0,0 0 1 0 0,0 0-1 0 0,0 1 0 0 0,0-1 0 0 0,0 0 0 0 0,0 0 1 0 0,0 1-1 0 0,0-1 0 0 0,0 0 0 0 0,0 0 0 0 0,0 0 1 0 0,0 1-1 0 0,0-1 0 0 0,0 0 0 0 0,0 0 0 0 0,0 1 1 0 0,0-1-1 0 0,1 0 0 0 0,-1 0 0 0 0,0 0 1 0 0,0 1-1 0 0,0-1 0 0 0,0 0 0 0 0,1 0 0 0 0,-1 0 1 0 0,0 0-1 0 0,0 1 0 0 0,0-1 0 0 0,1 0 0 0 0,-1 0 1 0 0,0 0-1 0 0,1 0 0 0 0,8-3-81 0 0,13-15-255 0 0,-17 13 163 0 0,11-10-46 0 0,0 0 0 0 0,-1-1 0 0 0,-1-1 0 0 0,23-37 0 0 0,3-2 53 0 0,-18 24 73 0 0,-18 24 68 0 0,1 1 0 0 0,0-1 1 0 0,0 1-1 0 0,1 0 0 0 0,0 0 0 0 0,0 1 0 0 0,1 0 0 0 0,-1 0 0 0 0,13-8 0 0 0,-19 14 22 0 0,0 0 0 0 0,0 0 0 0 0,1 0 0 0 0,-1 0 0 0 0,0-1 0 0 0,0 1 0 0 0,1 0 0 0 0,-1 0 0 0 0,0 0 0 0 0,1 0 0 0 0,-1 0 0 0 0,0 0 0 0 0,0 0 0 0 0,1 0 0 0 0,-1 0 0 0 0,0 0 0 0 0,1 0 0 0 0,-1 0 0 0 0,0 0 0 0 0,0 0 0 0 0,1 0 0 0 0,-1 0 0 0 0,0 0 0 0 0,0 0-1 0 0,1 1 1 0 0,-1-1 0 0 0,0 0 0 0 0,0 0 0 0 0,1 0 0 0 0,-1 0 0 0 0,0 1 0 0 0,0-1 0 0 0,1 0 0 0 0,-1 0 0 0 0,0 1 0 0 0,3 11-12 0 0,-6 19 186 0 0,2-29-134 0 0,-1 13 226 0 0,1-1 0 0 0,0 1 0 0 0,1 0 0 0 0,0-1 0 0 0,1 1 0 0 0,1 0 0 0 0,0-1 0 0 0,1 0 0 0 0,1 1 0 0 0,7 17 0 0 0,-10-29-267 0 0,0 0-1 0 0,0-1 1 0 0,0 1 0 0 0,0 0-1 0 0,1-1 1 0 0,0 1-1 0 0,-1-1 1 0 0,1 1-1 0 0,0-1 1 0 0,0 0 0 0 0,0 1-1 0 0,0-1 1 0 0,1-1-1 0 0,-1 1 1 0 0,0 0-1 0 0,1 0 1 0 0,0-1 0 0 0,-1 1-1 0 0,1-1 1 0 0,0 0-1 0 0,-1 0 1 0 0,1 0-1 0 0,0 0 1 0 0,0-1 0 0 0,0 1-1 0 0,0-1 1 0 0,0 1-1 0 0,0-1 1 0 0,0 0-1 0 0,0 0 1 0 0,0-1 0 0 0,0 1-1 0 0,0 0 1 0 0,0-1-1 0 0,0 0 1 0 0,3-1-1 0 0,1 0-201 0 0,-1-1 0 0 0,1 1-1 0 0,-1-2 1 0 0,1 1 0 0 0,-1-1-1 0 0,0 0 1 0 0,0 0 0 0 0,0 0-1 0 0,-1-1 1 0 0,0 0 0 0 0,0 0-1 0 0,0 0 1 0 0,0-1 0 0 0,4-6-1 0 0,11-26-1610 0 0,30-81-1 0 0,-13 26 1104 0 0,-1-1 497 0 0,-24 58 367 0 0,26-52 1 0 0,-58 129 545 0 0,2 2 1 0 0,2 0-1 0 0,1 1 1 0 0,3 1 0 0 0,1 0-1 0 0,-7 69 1 0 0,18-100-726 0 0,0-1-1 0 0,0 1 1 0 0,2-1 0 0 0,-1 0 0 0 0,2 1-1 0 0,0-1 1 0 0,0 0 0 0 0,1 0-1 0 0,1-1 1 0 0,0 1 0 0 0,1-1 0 0 0,8 14-1 0 0,0-11-1720 0 0,-14-14 1671 0 0,1-1 1 0 0,-1 0 0 0 0,0 0 0 0 0,0 1 0 0 0,0-1 0 0 0,1 0 0 0 0,-1 0-1 0 0,0 1 1 0 0,1-1 0 0 0,-1 0 0 0 0,0 0 0 0 0,0 0 0 0 0,1 0 0 0 0,-1 1 0 0 0,0-1-1 0 0,1 0 1 0 0,-1 0 0 0 0,0 0 0 0 0,1 0 0 0 0,-1 0 0 0 0,0 0 0 0 0,1 0-1 0 0,-1 0 1 0 0,0 0 0 0 0,1 0 0 0 0,-1 0 0 0 0,0 0 0 0 0,1 0 0 0 0,-1 0-1 0 0,0 0 1 0 0,1-1 0 0 0,-1 1 0 0 0,0 0 0 0 0,1 0 0 0 0,-1 0 0 0 0,0 0 0 0 0,1-1-1 0 0,-1 1 1 0 0,0 0 0 0 0,0 0 0 0 0,1-1 0 0 0,2-3-982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38.994"/>
    </inkml:context>
    <inkml:brush xml:id="br0">
      <inkml:brushProperty name="width" value="0.05" units="cm"/>
      <inkml:brushProperty name="height" value="0.05" units="cm"/>
    </inkml:brush>
  </inkml:definitions>
  <inkml:trace contextRef="#ctx0" brushRef="#br0">29 270 6125 0 0,'-5'-9'147'0'0,"0"0"0"0"0,1-1 0 0 0,0 1 0 0 0,1-1 1 0 0,-3-15-1 0 0,5 20-25 0 0,0-1 0 0 0,1 1 0 0 0,0 0 0 0 0,0-1 0 0 0,1 1 0 0 0,-1 0 0 0 0,1-1 0 0 0,0 1 0 0 0,0 0 0 0 0,1 0 0 0 0,0 0-1 0 0,3-7 1 0 0,-1 3 90 0 0,1 0-1 0 0,0 0 1 0 0,0 1-1 0 0,1 0 0 0 0,0 0 1 0 0,0 0-1 0 0,1 1 0 0 0,0 0 1 0 0,0 0-1 0 0,13-9 1 0 0,-13 12-50 0 0,0 1 1 0 0,-1-1 0 0 0,1 1-1 0 0,0 1 1 0 0,1-1 0 0 0,-1 1-1 0 0,0 0 1 0 0,1 1 0 0 0,-1 0-1 0 0,1 0 1 0 0,-1 0 0 0 0,1 1-1 0 0,-1 1 1 0 0,12 0 0 0 0,-8 1-116 0 0,0-1 0 0 0,0 1 0 0 0,-1 1 0 0 0,1 0 0 0 0,-1 0 1 0 0,1 1-1 0 0,17 10 0 0 0,-28-14-128 0 0,1 1 0 0 0,0-1 0 0 0,-1 1 0 0 0,1-1 0 0 0,-1 1 0 0 0,1-1 0 0 0,-1 1 0 0 0,1-1 0 0 0,-1 1 0 0 0,1-1 0 0 0,-1 1 0 0 0,0 0 0 0 0,1-1 0 0 0,-1 1 0 0 0,0 0 0 0 0,1-1 0 0 0,-1 2 0 0 0,1-1-41 0 0,1 4-1161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0.322"/>
    </inkml:context>
    <inkml:brush xml:id="br0">
      <inkml:brushProperty name="width" value="0.05" units="cm"/>
      <inkml:brushProperty name="height" value="0.05" units="cm"/>
    </inkml:brush>
  </inkml:definitions>
  <inkml:trace contextRef="#ctx0" brushRef="#br0">65 308 7549 0 0,'-47'-57'95'0'0,"37"46"1603"0"0,9-13-1108 0 0,-6-72 49 0 0,7 58-3 0 0,5 24-83 0 0,1 2 17 0 0,5-17 893 0 0,-7 26-779 0 0,-6 20-330 0 0,-4 22 144 0 0,1-10-36 0 0,-2 36 0 0 0,6-41-315 0 0,1 0 0 0 0,1 0-1 0 0,5 30 1 0 0,-1-19-58 0 0,-3-18-56 0 0,1 0-1 0 0,5 20 1 0 0,-7-33-31 0 0,1 0 0 0 0,-1 0 0 0 0,1 0 0 0 0,-1 0 0 0 0,1-1 0 0 0,1 1 0 0 0,-1-1 0 0 0,0 1 1 0 0,1-1-1 0 0,0 0 0 0 0,-1 0 0 0 0,1 0 0 0 0,0 0 0 0 0,5 3 0 0 0,-6-6-9 0 0,-1 1-1 0 0,1-1 0 0 0,-1 1 1 0 0,1-1-1 0 0,-1 1 0 0 0,1-1 0 0 0,0 0 1 0 0,-1 0-1 0 0,1 0 0 0 0,0 0 1 0 0,-1 0-1 0 0,1 0 0 0 0,-1 0 1 0 0,1 0-1 0 0,-1-1 0 0 0,1 1 1 0 0,0-1-1 0 0,-1 1 0 0 0,1-1 1 0 0,-1 0-1 0 0,2 0 0 0 0,32-22-555 0 0,-27 17 388 0 0,9-8-42 0 0,-1-1-1 0 0,-1-1 1 0 0,0 0-1 0 0,-1-1 1 0 0,-1 0-1 0 0,-1-1 1 0 0,11-21-1 0 0,29-38-151 0 0,-39 64 299 0 0,-12 13 67 0 0,-1 0 0 0 0,0 0 1 0 0,0 0-1 0 0,1 0 1 0 0,-1 0-1 0 0,0 0 1 0 0,1 0-1 0 0,-1 0 1 0 0,0 0-1 0 0,0 1 0 0 0,1-1 1 0 0,-1 0-1 0 0,0 0 1 0 0,0 0-1 0 0,1 0 1 0 0,-1 0-1 0 0,0 0 1 0 0,0 1-1 0 0,1-1 0 0 0,-1 0 1 0 0,0 0-1 0 0,0 0 1 0 0,0 1-1 0 0,1-1 1 0 0,-1 0-1 0 0,0 0 0 0 0,0 0 1 0 0,0 1-1 0 0,0-1 1 0 0,1 0-1 0 0,-1 0 1 0 0,0 1-1 0 0,1 4-8 0 0,0 0-1 0 0,0 0 1 0 0,0 0-1 0 0,0 10 1 0 0,-1 51 292 0 0,0-43 96 0 0,0-1 1 0 0,5 35-1 0 0,-5-55-366 0 0,0-1 0 0 0,0 0 0 0 0,0 1 1 0 0,0-1-1 0 0,1 0 0 0 0,-1 1 0 0 0,0-1 1 0 0,1 0-1 0 0,0 1 0 0 0,-1-1 0 0 0,1 0 1 0 0,0 0-1 0 0,-1 1 0 0 0,1-1 0 0 0,0 0 1 0 0,0 0-1 0 0,0 0 0 0 0,0 0 0 0 0,0 0 1 0 0,0 0-1 0 0,0 0 0 0 0,0-1 0 0 0,1 1 0 0 0,-1 0 1 0 0,0-1-1 0 0,0 1 0 0 0,1 0 0 0 0,-1-1 1 0 0,0 0-1 0 0,2 1 0 0 0,0-1-12 0 0,-1 0 1 0 0,1-1-1 0 0,-1 1 1 0 0,1-1-1 0 0,-1 1 0 0 0,1-1 1 0 0,-1 0-1 0 0,1 0 0 0 0,-1 0 1 0 0,0 0-1 0 0,1 0 0 0 0,-1-1 1 0 0,0 1-1 0 0,0-1 0 0 0,3-3 1 0 0,10-8-28 0 0,0-1-1 0 0,-1 0 1 0 0,0-1 0 0 0,-2-1 0 0 0,12-18 0 0 0,-18 24-46 0 0,0-1 1 0 0,-1 0-1 0 0,0 0 1 0 0,-1 0-1 0 0,0-1 1 0 0,-1 1-1 0 0,-1-1 1 0 0,0 0-1 0 0,2-23 1 0 0,-3 17-1 0 0,-1-1-1 0 0,0 1 1 0 0,-1-1 0 0 0,-1 1 0 0 0,-1 0 0 0 0,-6-23 0 0 0,9 40 73 0 0,0 0-1 0 0,0 0 1 0 0,-1 1 0 0 0,1-1 0 0 0,0 0 0 0 0,0 0-1 0 0,-1 1 1 0 0,1-1 0 0 0,0 0 0 0 0,-1 0-1 0 0,1 1 1 0 0,-1-1 0 0 0,1 1 0 0 0,-1-1-1 0 0,1 0 1 0 0,-1 1 0 0 0,0-1 0 0 0,1 1-1 0 0,-1-1 1 0 0,0 1 0 0 0,1-1 0 0 0,-1 1-1 0 0,0 0 1 0 0,1-1 0 0 0,-1 1 0 0 0,0 0 0 0 0,-1-1-1 0 0,1 2-12 0 0,0-1 1 0 0,0 0-1 0 0,0 1 0 0 0,0-1 0 0 0,0 1 0 0 0,0-1 1 0 0,0 1-1 0 0,0 0 0 0 0,0-1 0 0 0,0 1 0 0 0,0 0 1 0 0,1 0-1 0 0,-1 0 0 0 0,0-1 0 0 0,0 1 0 0 0,0 2 1 0 0,-3 3-290 0 0,1 0 0 0 0,0 0 0 0 0,0 0 0 0 0,0 0 1 0 0,-2 12-1 0 0,4-15 52 0 0,1 0-1 0 0,-1 0 1 0 0,1 0 0 0 0,0 1 0 0 0,0-1-1 0 0,0 0 1 0 0,0 0 0 0 0,0 0 0 0 0,1 0-1 0 0,0 0 1 0 0,-1 1 0 0 0,1-1 0 0 0,0 0-1 0 0,0 0 1 0 0,1-1 0 0 0,2 6 0 0 0,2 2-753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0.740"/>
    </inkml:context>
    <inkml:brush xml:id="br0">
      <inkml:brushProperty name="width" value="0.05" units="cm"/>
      <inkml:brushProperty name="height" value="0.05" units="cm"/>
    </inkml:brush>
  </inkml:definitions>
  <inkml:trace contextRef="#ctx0" brushRef="#br0">0 236 8461 0 0,'0'-14'63'0'0,"1"0"1"0"0,0 1-1 0 0,1-1 1 0 0,1 1 0 0 0,0-1-1 0 0,1 1 1 0 0,0 0-1 0 0,1 1 1 0 0,7-16-1 0 0,-9 22 6 0 0,1 0-1 0 0,0 0 0 0 0,0 0 1 0 0,0 1-1 0 0,1 0 0 0 0,-1 0 1 0 0,1 0-1 0 0,0 0 0 0 0,1 0 1 0 0,-1 1-1 0 0,1 0 0 0 0,0 1 1 0 0,0-1-1 0 0,0 1 0 0 0,1 0 1 0 0,-1 0-1 0 0,1 1 0 0 0,-1 0 1 0 0,15-2-1 0 0,-18 3-47 0 0,0 1-1 0 0,0-1 1 0 0,0 1-1 0 0,0 0 1 0 0,0 1-1 0 0,0-1 1 0 0,0 0-1 0 0,0 1 1 0 0,0 0 0 0 0,0-1-1 0 0,0 1 1 0 0,0 0-1 0 0,0 1 1 0 0,0-1-1 0 0,-1 0 1 0 0,1 1-1 0 0,0 0 1 0 0,-1 0 0 0 0,1-1-1 0 0,-1 1 1 0 0,0 1-1 0 0,0-1 1 0 0,0 0-1 0 0,0 0 1 0 0,0 1 0 0 0,0 0-1 0 0,0-1 1 0 0,-1 1-1 0 0,0 0 1 0 0,1-1-1 0 0,-1 1 1 0 0,0 0-1 0 0,0 0 1 0 0,0 0 0 0 0,-1 0-1 0 0,1 0 1 0 0,-1 0-1 0 0,0 0 1 0 0,0 0-1 0 0,0 1 1 0 0,0-1-1 0 0,0 0 1 0 0,-1 0 0 0 0,1 0-1 0 0,-1 0 1 0 0,0 0-1 0 0,0 0 1 0 0,-2 4-1 0 0,-6 11 26 0 0,-2-2-1 0 0,0 1 0 0 0,-1-1 0 0 0,0-1 0 0 0,-1 0 1 0 0,-1-1-1 0 0,0-1 0 0 0,-1 0 0 0 0,-24 16 0 0 0,32-25-45 0 0,-3 5 293 0 0,10-9-282 0 0,0 1 0 0 0,0-1 0 0 0,0 1 0 0 0,1-1 1 0 0,-1 0-1 0 0,0 1 0 0 0,0-1 0 0 0,1 0 0 0 0,-1 1 0 0 0,0-1 0 0 0,1 0 1 0 0,-1 0-1 0 0,0 1 0 0 0,1-1 0 0 0,-1 0 0 0 0,0 0 0 0 0,1 1 0 0 0,-1-1 1 0 0,1 0-1 0 0,-1 0 0 0 0,1 0 0 0 0,-1 0 0 0 0,0 0 0 0 0,1 0 0 0 0,-1 0 1 0 0,1 0-1 0 0,-1 0 0 0 0,0 0 0 0 0,1 0 0 0 0,-1 0 0 0 0,1 0 0 0 0,0 0 0 0 0,38 6 221 0 0,-6-2 99 0 0,57 15 1 0 0,-80-16-273 0 0,-1 1-1 0 0,0-1 1 0 0,0 1 0 0 0,0 1 0 0 0,0 0-1 0 0,-1 0 1 0 0,1 0 0 0 0,-1 1 0 0 0,-1 1 0 0 0,12 10-1 0 0,-17-15-39 0 0,-1-1 1 0 0,1 1-1 0 0,-1-1 0 0 0,0 1 0 0 0,0 0 0 0 0,1 0 0 0 0,-1 0 0 0 0,0 0 1 0 0,0 0-1 0 0,-1 0 0 0 0,1 0 0 0 0,0 0 0 0 0,-1 0 0 0 0,1 0 0 0 0,-1 0 1 0 0,1 0-1 0 0,-1 0 0 0 0,0 0 0 0 0,0 1 0 0 0,0-1 0 0 0,-1 3 0 0 0,0-3 10 0 0,0 0 0 0 0,0 1-1 0 0,0-1 1 0 0,0 0 0 0 0,-1 0-1 0 0,1 0 1 0 0,-1 0 0 0 0,0 0-1 0 0,1 0 1 0 0,-1 0 0 0 0,0 0-1 0 0,0-1 1 0 0,0 1 0 0 0,0-1-1 0 0,-3 2 1 0 0,-8 3 56 0 0,0 0 0 0 0,0 0-1 0 0,-1-1 1 0 0,-26 5 0 0 0,10-3-102 0 0,-1-2 1 0 0,0-2-1 0 0,0 0 1 0 0,-51-3-1 0 0,80-1-60 0 0,0 1-1 0 0,0 0 1 0 0,0-1 0 0 0,0 1-1 0 0,0-1 1 0 0,0 0 0 0 0,1 1 0 0 0,-1-1-1 0 0,0 0 1 0 0,0 0 0 0 0,1 0-1 0 0,-3-2 1 0 0,3 2-36 0 0,1 1 0 0 0,-1-1 0 0 0,0 1 0 0 0,1-1 0 0 0,-1 0 0 0 0,1 0 0 0 0,-1 1 1 0 0,1-1-1 0 0,0 0 0 0 0,-1 0 0 0 0,1 1 0 0 0,0-1 0 0 0,-1 0 0 0 0,1 0 0 0 0,0 0 0 0 0,0 0 0 0 0,0 1 0 0 0,0-1 0 0 0,0 0 0 0 0,0 0 1 0 0,0 0-1 0 0,0 0 0 0 0,0 0 0 0 0,0 1 0 0 0,0-1 0 0 0,1 0 0 0 0,-1 0 0 0 0,0 0 0 0 0,0 0 0 0 0,1 0 0 0 0,6-11-1300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1.066"/>
    </inkml:context>
    <inkml:brush xml:id="br0">
      <inkml:brushProperty name="width" value="0.05" units="cm"/>
      <inkml:brushProperty name="height" value="0.05" units="cm"/>
    </inkml:brush>
  </inkml:definitions>
  <inkml:trace contextRef="#ctx0" brushRef="#br0">0 50 11305 0 0,'5'-2'780'0'0,"0"0"0"0"0,1 0-1 0 0,-1 0 1 0 0,10-2 0 0 0,20-6 1730 0 0,-20 4-2305 0 0,-1 1 0 0 0,1 1 0 0 0,0 0 0 0 0,0 1 1 0 0,1 1-1 0 0,-1 0 0 0 0,0 1 0 0 0,1 0 0 0 0,-1 2 0 0 0,22 2 0 0 0,20 0-234 0 0,-80 15-228 0 0,15-14-725 0 0,1 0 0 0 0,-2-1 0 0 0,1 0 1 0 0,0 0-1 0 0,0-1 0 0 0,-14 3 0 0 0,14-4-808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1.408"/>
    </inkml:context>
    <inkml:brush xml:id="br0">
      <inkml:brushProperty name="width" value="0.05" units="cm"/>
      <inkml:brushProperty name="height" value="0.05" units="cm"/>
    </inkml:brush>
  </inkml:definitions>
  <inkml:trace contextRef="#ctx0" brushRef="#br0">64 80 10357 0 0,'-7'-2'271'0'0,"0"0"0"0"0,-1 1 0 0 0,-13-1 0 0 0,0 3 3689 0 0,53-10-2300 0 0,-14 4-1308 0 0,1 1 0 0 0,24-4 0 0 0,65-2 135 0 0,255-27 261 0 0,-445 62-6463 0 0,61-18 3775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2.269"/>
    </inkml:context>
    <inkml:brush xml:id="br0">
      <inkml:brushProperty name="width" value="0.05" units="cm"/>
      <inkml:brushProperty name="height" value="0.05" units="cm"/>
    </inkml:brush>
  </inkml:definitions>
  <inkml:trace contextRef="#ctx0" brushRef="#br0">95 187 13349 0 0,'-5'0'32'0'0,"2"1"14"0"0,0-1 0 0 0,1 0 0 0 0,-1 0 0 0 0,0-1 0 0 0,0 1 0 0 0,0-1 0 0 0,0 1 0 0 0,0-1 1 0 0,0 0-1 0 0,0 0 0 0 0,1 0 0 0 0,-4-2 0 0 0,-25-6 1486 0 0,35 10-1473 0 0,-1 0 1 0 0,0 0-1 0 0,-1 0 0 0 0,1 1 1 0 0,0-1-1 0 0,0 1 0 0 0,0 0 1 0 0,-1 0-1 0 0,1 0 0 0 0,-1 0 1 0 0,0 0-1 0 0,0 1 0 0 0,1-1 1 0 0,2 5-1 0 0,24 41 443 0 0,-21-32-361 0 0,0 1 0 0 0,-2 0 0 0 0,0 1 0 0 0,-1-1 0 0 0,-1 1 1 0 0,-1 0-1 0 0,0 0 0 0 0,-1 1 0 0 0,-1 22 0 0 0,-3 18 235 0 0,-17 91 0 0 0,1 1-227 0 0,18-147-139 0 0,-1-1-9 0 0,1 1-1 0 0,-1 0 1 0 0,1 0-1 0 0,0-1 1 0 0,1 1 0 0 0,-1 0-1 0 0,1 0 1 0 0,-1-1-1 0 0,1 1 1 0 0,2 4-1 0 0,-2-10-32 0 0,0 0 0 0 0,-1 1 0 0 0,1-1-1 0 0,0 0 1 0 0,-1 0 0 0 0,1 1 0 0 0,-1-1-1 0 0,0 0 1 0 0,0 0 0 0 0,1-2 0 0 0,-1-16-164 0 0,-1 0-1 0 0,-1-1 1 0 0,-1 1 0 0 0,-6-23 0 0 0,-18-54 21 0 0,-30-140 135 0 0,54 212 31 0 0,0 1 1 0 0,1-1 0 0 0,2 0 0 0 0,0 0-1 0 0,2 0 1 0 0,0 0 0 0 0,10-38 0 0 0,-10 55 1 0 0,1 0 0 0 0,0 0 1 0 0,0 0-1 0 0,1 0 1 0 0,0 1-1 0 0,0-1 1 0 0,0 1-1 0 0,1 0 0 0 0,1 0 1 0 0,-1 1-1 0 0,1 0 1 0 0,7-7-1 0 0,-7 9 2 0 0,0-1 0 0 0,0 1 0 0 0,0 1 1 0 0,1-1-1 0 0,-1 1 0 0 0,1 0 0 0 0,0 1 0 0 0,0-1 0 0 0,0 1 0 0 0,0 1 0 0 0,0-1 0 0 0,0 1 0 0 0,1 1 0 0 0,8-1 0 0 0,-4 1-1 0 0,0 0 0 0 0,1 1 0 0 0,-1 0 0 0 0,1 0-1 0 0,14 5 1 0 0,-23-4 9 0 0,-1-1 0 0 0,1 1 0 0 0,0 0-1 0 0,0 0 1 0 0,-1 0 0 0 0,1 0 0 0 0,-1 1-1 0 0,0 0 1 0 0,0-1 0 0 0,0 1 0 0 0,0 0 0 0 0,0 1-1 0 0,-1-1 1 0 0,1 0 0 0 0,-1 1 0 0 0,0 0 0 0 0,0-1-1 0 0,0 1 1 0 0,1 6 0 0 0,0-1 25 0 0,0 0 1 0 0,-1 0-1 0 0,-1 0 0 0 0,1 1 1 0 0,-2-1-1 0 0,1 0 0 0 0,-1 1 1 0 0,-1-1-1 0 0,1 1 1 0 0,-2-1-1 0 0,1 0 0 0 0,-6 16 1 0 0,2-9 36 0 0,0-1 0 0 0,-1-1 0 0 0,-1 1 0 0 0,0-1 0 0 0,-1 0 1 0 0,-18 22-1 0 0,14-20-136 0 0,-2-1 1 0 0,1-1-1 0 0,-2 0 1 0 0,0-1 0 0 0,0-1-1 0 0,-1 0 1 0 0,-1-1-1 0 0,0-1 1 0 0,-1 0-1 0 0,-19 7 1 0 0,37-17 8 0 0,0 0 0 0 0,0 0 1 0 0,-1 1-1 0 0,1-1 0 0 0,0 0 1 0 0,0 0-1 0 0,0 0 0 0 0,-1 0 0 0 0,1 0 1 0 0,0 0-1 0 0,-1 1 0 0 0,1-1 1 0 0,0 0-1 0 0,0 0 0 0 0,-1 0 0 0 0,1 0 1 0 0,0 0-1 0 0,-1 0 0 0 0,1 0 1 0 0,0 0-1 0 0,0 0 0 0 0,-1 0 0 0 0,1 0 1 0 0,0 0-1 0 0,-1 0 0 0 0,1-1 1 0 0,0 1-1 0 0,0 0 0 0 0,-1 0 0 0 0,1 0 1 0 0,0 0-1 0 0,0 0 0 0 0,-1 0 0 0 0,1-1 1 0 0,0 1-1 0 0,0 0 0 0 0,0 0 1 0 0,-1 0-1 0 0,1-1 0 0 0,0 1 0 0 0,0 0 1 0 0,0 0-1 0 0,-1-1 0 0 0,8-11-2674 0 0,2 2 1120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3.265"/>
    </inkml:context>
    <inkml:brush xml:id="br0">
      <inkml:brushProperty name="width" value="0.05" units="cm"/>
      <inkml:brushProperty name="height" value="0.05" units="cm"/>
    </inkml:brush>
  </inkml:definitions>
  <inkml:trace contextRef="#ctx0" brushRef="#br0">603 274 5665 0 0,'47'-37'262'0'0,"-33"27"-130"0"0,0 0 0 0 0,-1-1 0 0 0,0-1 0 0 0,15-18 0 0 0,-25 27-103 0 0,-1-1 1 0 0,0 1-1 0 0,0-1 1 0 0,0 0 0 0 0,-1 1-1 0 0,1-1 1 0 0,-1 0 0 0 0,0 0-1 0 0,0 0 1 0 0,0 0-1 0 0,-1 0 1 0 0,0 0 0 0 0,1 0-1 0 0,-1 0 1 0 0,0 0-1 0 0,-1 0 1 0 0,1 0 0 0 0,-1 0-1 0 0,0 0 1 0 0,0 0-1 0 0,0 0 1 0 0,0 0 0 0 0,-1 0-1 0 0,0 0 1 0 0,0 1 0 0 0,0-1-1 0 0,0 1 1 0 0,0-1-1 0 0,-5-4 1 0 0,4 4 5 0 0,0 0 0 0 0,-1 1-1 0 0,1-1 1 0 0,-1 1 0 0 0,0 0 0 0 0,0 0 0 0 0,0 0 0 0 0,0 1-1 0 0,0-1 1 0 0,-1 1 0 0 0,1 0 0 0 0,-1 0 0 0 0,0 1-1 0 0,1-1 1 0 0,-1 1 0 0 0,0 0 0 0 0,0 0 0 0 0,0 1 0 0 0,0-1-1 0 0,0 1 1 0 0,0 0 0 0 0,0 1 0 0 0,0-1 0 0 0,-7 3-1 0 0,8-2-4 0 0,1 1 0 0 0,-1 0-1 0 0,1 0 1 0 0,-1 0-1 0 0,1 0 1 0 0,0 1 0 0 0,0-1-1 0 0,0 1 1 0 0,0 0-1 0 0,0 0 1 0 0,0 0 0 0 0,1 0-1 0 0,0 1 1 0 0,-3 4-1 0 0,-2 4 169 0 0,0 1 0 0 0,-8 24 1 0 0,8-14 68 0 0,1 1 0 0 0,1-1 0 0 0,1 1 0 0 0,0 0 0 0 0,2 0 0 0 0,2 43 0 0 0,3-32 135 0 0,1 1 0 0 0,2 0 0 0 0,20 64 0 0 0,1-28-37 0 0,2-2 0 0 0,42 71 1 0 0,16 33 3 0 0,-49-89-263 0 0,0-1 89 0 0,44 142 0 0 0,-67-165 16 0 0,-4 1 0 0 0,-2 0 0 0 0,-3 1 0 0 0,-2-1 0 0 0,-3 1 0 0 0,-14 119 0 0 0,-44 157 670 0 0,39-267-682 0 0,-3-1 0 0 0,-49 110 0 0 0,50-137-140 0 0,-2-2 0 0 0,-2 0 1 0 0,-2-2-1 0 0,-53 65 0 0 0,64-88-53 0 0,0-1-1 0 0,-1-1 0 0 0,-1 0 0 0 0,-1-1 1 0 0,0-1-1 0 0,0-1 0 0 0,-1 0 0 0 0,-1-2 1 0 0,0 0-1 0 0,0-1 0 0 0,-1-1 0 0 0,-29 7 1 0 0,24-9-1 0 0,0-2 1 0 0,0-1 0 0 0,0-1-1 0 0,-34-2 1 0 0,43-1-8 0 0,0 0-1 0 0,-1-2 1 0 0,1 0-1 0 0,0-1 1 0 0,0-1 0 0 0,0-1-1 0 0,-21-9 1 0 0,36 14 3 0 0,0 0 0 0 0,0 0 0 0 0,1 0 0 0 0,-1 0 0 0 0,0 0 0 0 0,1 0 0 0 0,-1-1 0 0 0,1 1 0 0 0,-1 0-1 0 0,1-1 1 0 0,-3-2 0 0 0,4 3-1 0 0,0 1-1 0 0,0 0 1 0 0,0 0-1 0 0,0-1 0 0 0,0 1 1 0 0,1 0-1 0 0,-1 0 1 0 0,0-1-1 0 0,0 1 1 0 0,0 0-1 0 0,0 0 1 0 0,0-1-1 0 0,1 1 0 0 0,-1 0 1 0 0,0 0-1 0 0,0 0 1 0 0,0-1-1 0 0,1 1 1 0 0,-1 0-1 0 0,0 0 0 0 0,0 0 1 0 0,0 0-1 0 0,1-1 1 0 0,-1 1-1 0 0,0 0 1 0 0,0 0-1 0 0,1 0 0 0 0,-1 0 1 0 0,0 0-1 0 0,1 0 1 0 0,-1 0-1 0 0,0 0 1 0 0,0 0-1 0 0,1 0 0 0 0,-1 0 1 0 0,0 0-1 0 0,0 0 1 0 0,1 0-1 0 0,-1 0 1 0 0,0 0-1 0 0,1 0 0 0 0,-1 0 1 0 0,0 0-1 0 0,0 0 1 0 0,1 1-1 0 0,14 2-30 0 0,-15-3 29 0 0,9 2 4 0 0,245 72 27 0 0,-189-52-20 0 0,117 59 0 0 0,-139-58 126 0 0,0 2 1 0 0,73 58 0 0 0,-99-68-52 0 0,0 1-1 0 0,-1 0 1 0 0,0 1-1 0 0,-2 1 1 0 0,0 1-1 0 0,-1 0 1 0 0,-1 1 0 0 0,14 30-1 0 0,-8-8-17 0 0,-2 0 0 0 0,-2 2 0 0 0,-2 0 0 0 0,-1 0 0 0 0,-3 1 0 0 0,3 50 0 0 0,-9-56-60 0 0,-2 0 1 0 0,-1 1-1 0 0,-3-1 0 0 0,-1 0 0 0 0,-1-1 1 0 0,-3 1-1 0 0,-18 52 0 0 0,-110 208-4 0 0,22-59 35 0 0,90-179 79 0 0,-25 96-1 0 0,44-132-25 0 0,1 1 0 0 0,1 0-1 0 0,2 0 1 0 0,0 0-1 0 0,2 0 1 0 0,5 48 0 0 0,-1-50-59 0 0,1 12 147 0 0,12 47 1 0 0,-14-73-47 0 0,0-1 0 0 0,0 1 0 0 0,1-1-1 0 0,1 0 1 0 0,-1 0 0 0 0,1 0 0 0 0,1-1 0 0 0,0 1 0 0 0,12 12 0 0 0,-17-19-89 0 0,0-1 0 0 0,1 0 0 0 0,-1 0 0 0 0,0 0 0 0 0,1 1 0 0 0,-1-1 0 0 0,1-1 0 0 0,0 1 1 0 0,-1 0-1 0 0,1 0 0 0 0,0-1 0 0 0,-1 1 0 0 0,1 0 0 0 0,0-1 0 0 0,0 0 0 0 0,-1 1 0 0 0,1-1 0 0 0,0 0 0 0 0,0 0 0 0 0,0 0 0 0 0,0 0 0 0 0,-1-1 0 0 0,1 1 0 0 0,0 0 0 0 0,0-1 0 0 0,-1 1 0 0 0,1-1 0 0 0,0 0 1 0 0,3-1-1 0 0,2-2-83 0 0,-1-1 0 0 0,1 0 0 0 0,-1-1 0 0 0,0 0 1 0 0,8-8-1 0 0,-10 9-219 0 0,-1 2 93 0 0,4-3-637 0 0,-1-1 0 0 0,1-1 0 0 0,-1 1 0 0 0,-1-1 0 0 0,1 0 0 0 0,7-17 0 0 0,-7 8-1387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4.128"/>
    </inkml:context>
    <inkml:brush xml:id="br0">
      <inkml:brushProperty name="width" value="0.05" units="cm"/>
      <inkml:brushProperty name="height" value="0.05" units="cm"/>
    </inkml:brush>
  </inkml:definitions>
  <inkml:trace contextRef="#ctx0" brushRef="#br0">19 100 9501 0 0,'-11'-20'382'0'0,"4"6"3146"0"0,47-4-1958 0 0,-6 8-1098 0 0,1 1 1 0 0,66-6-1 0 0,73 4-158 0 0,-157 11-348 0 0,7-2-41 0 0,0 1 1 0 0,0 2-1 0 0,0 0 1 0 0,0 1-1 0 0,35 9 1 0 0,-60-10-118 0 0,0 0 0 0 0,0-1 0 0 0,0 1 0 0 0,0 0 0 0 0,0 0 0 0 0,0 0 0 0 0,0-1 0 0 0,-1 1 0 0 0,1-1 0 0 0,0 1 0 0 0,-3 0 0 0 0,-24 3-2064 0 0,12 0 966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4.459"/>
    </inkml:context>
    <inkml:brush xml:id="br0">
      <inkml:brushProperty name="width" value="0.05" units="cm"/>
      <inkml:brushProperty name="height" value="0.05" units="cm"/>
    </inkml:brush>
  </inkml:definitions>
  <inkml:trace contextRef="#ctx0" brushRef="#br0">15 45 8329 0 0,'-6'3'-156'0'0,"-2"3"1745"0"0,8-5-1480 0 0,0-1-1 0 0,0 1 1 0 0,0-1-1 0 0,0 0 1 0 0,0 1-1 0 0,0-1 1 0 0,0 1 0 0 0,1-1-1 0 0,-1 1 1 0 0,0-1-1 0 0,0 0 1 0 0,1 1-1 0 0,-1-1 1 0 0,0 1 0 0 0,0-1-1 0 0,1 0 1 0 0,-1 1-1 0 0,0-1 1 0 0,1 0-1 0 0,-1 0 1 0 0,0 1-1 0 0,1-1 1 0 0,-1 0 0 0 0,1 0-1 0 0,-1 1 1 0 0,1-1-1 0 0,0 0 1 0 0,0 0 37 0 0,0 1 1 0 0,0-1-1 0 0,1 0 0 0 0,-1 0 1 0 0,0 0-1 0 0,0 1 1 0 0,1-1-1 0 0,-1-1 0 0 0,0 1 1 0 0,0 0-1 0 0,1 0 1 0 0,-1 0-1 0 0,0-1 0 0 0,0 1 1 0 0,0-1-1 0 0,2 0 1 0 0,24-12 292 0 0,-17 8-148 0 0,11-4-119 0 0,-1 2 1 0 0,1 0-1 0 0,0 1 0 0 0,24-3 1 0 0,-30 7-189 0 0,-1 0 1 0 0,1 1-1 0 0,-1 1 1 0 0,1 0-1 0 0,-1 1 1 0 0,1 1-1 0 0,18 4 1 0 0,-29-5-111 0 0,-1 0 1 0 0,0 0-1 0 0,1 1 0 0 0,-1-1 1 0 0,0 1-1 0 0,0 0 0 0 0,0 0 1 0 0,4 3-1 0 0,-6-5 16 0 0,-1 1 0 0 0,1-1 0 0 0,-1 1-1 0 0,1 0 1 0 0,0-1 0 0 0,-1 1 0 0 0,1 0 0 0 0,-1-1-1 0 0,0 1 1 0 0,1 0 0 0 0,-1 0 0 0 0,0 0 0 0 0,1-1-1 0 0,-1 1 1 0 0,0 0 0 0 0,0 0 0 0 0,0 0 0 0 0,1 0-1 0 0,-1 0 1 0 0,0-1 0 0 0,0 1 0 0 0,0 0-1 0 0,-1 0 1 0 0,1 0 0 0 0,0 0 0 0 0,0 0 0 0 0,0-1-1 0 0,-1 1 1 0 0,1 0 0 0 0,0 0 0 0 0,-1 0 0 0 0,1-1-1 0 0,-1 1 1 0 0,1 0 0 0 0,-1 0 0 0 0,1-1 0 0 0,-1 2-1 0 0,-4 2-1027 0 0,1 2-55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6:25:44.806"/>
    </inkml:context>
    <inkml:brush xml:id="br0">
      <inkml:brushProperty name="width" value="0.05" units="cm"/>
      <inkml:brushProperty name="height" value="0.05" units="cm"/>
    </inkml:brush>
  </inkml:definitions>
  <inkml:trace contextRef="#ctx0" brushRef="#br0">1 24 10013 0 0,'11'-2'688'0'0,"3"-2"-232"0"0,0 1 1 0 0,23-3-1 0 0,38 1 293 0 0,-52 3-550 0 0,0 0 0 0 0,35 3-1 0 0,8 2 247 0 0,-32-1-129 0 0,38 5-1 0 0,-72-7-314 0 0,16 5 4 0 0,-16-5-6 0 0,0 0 1 0 0,0 0-1 0 0,0 0 0 0 0,0 0 0 0 0,0 0 0 0 0,-1 0 1 0 0,1 0-1 0 0,0 0 0 0 0,0 0 0 0 0,0 0 0 0 0,0 0 1 0 0,0 0-1 0 0,0 0 0 0 0,0 0 0 0 0,0 0 0 0 0,0 0 1 0 0,0 0-1 0 0,0 0 0 0 0,0 0 0 0 0,0 1 0 0 0,0-1 1 0 0,0 0-1 0 0,-1 0 0 0 0,1 0 0 0 0,0 0 1 0 0,0 0-1 0 0,0 0 0 0 0,0 0 0 0 0,0 0 0 0 0,0 0 1 0 0,0 0-1 0 0,0 0 0 0 0,0 0 0 0 0,0 1 0 0 0,0-1 1 0 0,0 0-1 0 0,0 0 0 0 0,0 0 0 0 0,0 0 0 0 0,0 0 1 0 0,0 0-1 0 0,0 0 0 0 0,0 0 0 0 0,0 0 0 0 0,0 0 1 0 0,0 0-1 0 0,0 1 0 0 0,1-1 0 0 0,-1 0 0 0 0,0 0 1 0 0,0 0-1 0 0,0 0 0 0 0,0 0 0 0 0,0 0 0 0 0,0 0 1 0 0,0 0-1 0 0,0 0 0 0 0,0 0 0 0 0,0 0 0 0 0,0 0 1 0 0,0 0-1 0 0,0 0 0 0 0,0 0 0 0 0,1 0 0 0 0,-1 0 1 0 0,0 0-1 0 0,-21 3-135 0 0,-86 1-119 0 0,84-1-87 0 0,20 1 12 0 0,10-1-347 0 0,-5 1-417 0 0,1 1-191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6.594"/>
    </inkml:context>
    <inkml:brush xml:id="br0">
      <inkml:brushProperty name="width" value="0.05" units="cm"/>
      <inkml:brushProperty name="height" value="0.05" units="cm"/>
    </inkml:brush>
  </inkml:definitions>
  <inkml:trace contextRef="#ctx0" brushRef="#br0">489 666 8165 0 0,'-6'5'124'0'0,"1"-2"1"0"0,-1 1 0 0 0,0-1-1 0 0,-7 3 1 0 0,8-4-5 0 0,1 0-1 0 0,-1 1 1 0 0,1-1-1 0 0,0 1 1 0 0,0 0 0 0 0,0 0-1 0 0,0 0 1 0 0,0 0 0 0 0,-4 5-1 0 0,-8 14 407 0 0,1 0-1 0 0,1 1 0 0 0,1 1 1 0 0,-16 41-1 0 0,-29 109 1728 0 0,44-128-1650 0 0,-38 150 1556 0 0,-29 218-1 0 0,63-271-1995 0 0,3 190 0 0 0,2-25 242 0 0,11-282-375 0 0,-2-1-1 0 0,0 1 0 0 0,-2-1 1 0 0,-1 0-1 0 0,-1-1 0 0 0,-22 47 1 0 0,23-56-92 0 0,11-20 32 0 0,16-19 55 0 0,1 7-42 0 0,0 0-1 0 0,1 2 1 0 0,1 0 0 0 0,0 2 0 0 0,1 0 0 0 0,0 2-1 0 0,44-15 1 0 0,7 4-78 0 0,104-17 0 0 0,-74 23-80 0 0,199-4 0 0 0,108 32 15 0 0,486 52 224 0 0,113 6 67 0 0,-763-67-118 0 0,-183-6 258 0 0,115-21 1 0 0,-175 24-154 0 0,1-2 0 0 0,-1 1 0 0 0,0-1 1 0 0,0 1-1 0 0,7-4 0 0 0,-11 4-85 0 0,-1 1-1 0 0,1-1 1 0 0,0 1-1 0 0,-1 0 0 0 0,1-1 1 0 0,-1 0-1 0 0,1 1 1 0 0,-1-1-1 0 0,1 1 0 0 0,-1-1 1 0 0,1 1-1 0 0,-1-1 1 0 0,1 0-1 0 0,-1 1 0 0 0,0-1 1 0 0,0 0-1 0 0,1 1 1 0 0,-1-1-1 0 0,0 0 0 0 0,0 0 1 0 0,0 1-1 0 0,1-1 1 0 0,-1 0-1 0 0,0 0 0 0 0,0 1 1 0 0,0-1-1 0 0,0 0 1 0 0,-1 0-1 0 0,1 0 1 0 0,0 1-1 0 0,0-1 0 0 0,0 0 1 0 0,-1 1-1 0 0,1-1 1 0 0,0 0-1 0 0,0 0 0 0 0,-1 1 1 0 0,1-1-1 0 0,-1 1 1 0 0,1-1-1 0 0,-1 0 0 0 0,1 1 1 0 0,-1-1-1 0 0,1 1 1 0 0,-1-1-1 0 0,-1 0 0 0 0,-3-5 22 0 0,-1 1 0 0 0,0-1 0 0 0,0 1 0 0 0,-1 1 0 0 0,0-1-1 0 0,-13-6 1 0 0,-51-18-72 0 0,4 2 27 0 0,59 23-32 0 0,0-1-1 0 0,0 1 1 0 0,0-1-1 0 0,1 0 1 0 0,0-1-1 0 0,0 0 1 0 0,1 0-1 0 0,-1-1 0 0 0,1 1 1 0 0,1-1-1 0 0,-1 0 1 0 0,1-1-1 0 0,1 0 1 0 0,-1 1-1 0 0,1-1 1 0 0,1-1-1 0 0,-1 1 0 0 0,1-1 1 0 0,1 1-1 0 0,-3-14 1 0 0,-1-13-291 0 0,2 1 0 0 0,2-1 0 0 0,0 1 0 0 0,5-40 1 0 0,23-137-1087 0 0,-5 99 621 0 0,54-169 0 0 0,61-99-80 0 0,-92 263 700 0 0,-18 42 143 0 0,-3-1 0 0 0,-4-1-1 0 0,-3-1 1 0 0,-3 0 0 0 0,-4-1 0 0 0,-1-102-1 0 0,-8 177 20 0 0,0-46 37 0 0,-1 0 0 0 0,-2 0 0 0 0,-14-67 0 0 0,16 113-27 0 0,0 1 0 0 0,1-1-1 0 0,-1 1 1 0 0,-1-1 0 0 0,1 1 0 0 0,0 0 0 0 0,-1 0-1 0 0,0 0 1 0 0,1-1 0 0 0,-1 1 0 0 0,0 1 0 0 0,-1-1-1 0 0,1 0 1 0 0,0 1 0 0 0,-1-1 0 0 0,0 1 0 0 0,1-1 0 0 0,-1 1-1 0 0,0 0 1 0 0,0 0 0 0 0,0 1 0 0 0,-1-1 0 0 0,1 1-1 0 0,0-1 1 0 0,-1 1 0 0 0,1 0 0 0 0,-1 0 0 0 0,1 1-1 0 0,-1-1 1 0 0,1 1 0 0 0,-1-1 0 0 0,1 1 0 0 0,-1 0 0 0 0,1 1-1 0 0,-1-1 1 0 0,-3 1 0 0 0,-27 5-40 0 0,0 1 1 0 0,-55 20-1 0 0,-16 3 8 0 0,-538 67-494 0 0,496-81 402 0 0,-691 43-131 0 0,272-26 245 0 0,477-26-302 0 0,0 3-1 0 0,-132 34 1 0 0,220-44 256 0 0,1 0-1 0 0,-1 0 1 0 0,0 0 0 0 0,1 0 0 0 0,-1 0-1 0 0,1 1 1 0 0,-1-1 0 0 0,1 0 0 0 0,-1 0-1 0 0,1 1 1 0 0,-1-1 0 0 0,1 0 0 0 0,-1 1 0 0 0,1-1-1 0 0,-1 1 1 0 0,1-1 0 0 0,-1 1 0 0 0,1-1-1 0 0,0 0 1 0 0,-1 1 0 0 0,1 0 0 0 0,0-1-1 0 0,-1 1 1 0 0,1-1 0 0 0,0 1 0 0 0,0-1 0 0 0,0 1-1 0 0,0-1 1 0 0,-1 1 0 0 0,1 1 0 0 0,0-1-66 0 0,1 1 0 0 0,-1 0 1 0 0,1-1-1 0 0,-1 1 0 0 0,1-1 1 0 0,-1 1-1 0 0,1-1 0 0 0,0 0 1 0 0,0 1-1 0 0,0-1 1 0 0,1 3-1 0 0,4 2-487 0 0,-1 0 0 0 0,1-1 1 0 0,0 1-1 0 0,8 4 0 0 0,-3-3-306 0 0,1-1-27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6.999"/>
    </inkml:context>
    <inkml:brush xml:id="br0">
      <inkml:brushProperty name="width" value="0.05" units="cm"/>
      <inkml:brushProperty name="height" value="0.05" units="cm"/>
    </inkml:brush>
  </inkml:definitions>
  <inkml:trace contextRef="#ctx0" brushRef="#br0">206 150 9197 0 0,'-2'-20'59'0'0,"1"0"91"0"0,0 0 0 0 0,-2 1 0 0 0,-6-24 0 0 0,6 28-28 0 0,1 3 117 0 0,0 23-63 0 0,1 18 226 0 0,-9 48-1 0 0,1-16 34 0 0,-31 249 1496 0 0,-19 201 378 0 0,45-314-1648 0 0,-20 222 79 0 0,19-205-1324 0 0,15-212 464 0 0,0 1 0 0 0,0-1 0 0 0,0 1 1 0 0,0-1-1 0 0,0 1 0 0 0,1-1 1 0 0,-1 1-1 0 0,1-1 0 0 0,-1 1 1 0 0,1-1-1 0 0,0 0 0 0 0,0 1 0 0 0,0-1 1 0 0,0 0-1 0 0,1 0 0 0 0,1 3 1 0 0,-3-5 90 0 0,0 0 0 0 0,0 0-1 0 0,0 0 1 0 0,0 0 0 0 0,0 1 0 0 0,0-1 0 0 0,0 0 0 0 0,0 0 0 0 0,0 0 0 0 0,0 0 0 0 0,0 0 0 0 0,1 0 0 0 0,-1 1 0 0 0,0-1-1 0 0,0 0 1 0 0,0 0 0 0 0,0 0 0 0 0,0 0 0 0 0,0 0 0 0 0,0 0 0 0 0,1 0 0 0 0,-1 0 0 0 0,0 0 0 0 0,0 0 0 0 0,0 0 0 0 0,0 0-1 0 0,0 0 1 0 0,1 0 0 0 0,-1 0 0 0 0,0 0 0 0 0,0 0 0 0 0,0 0 0 0 0,0 0 0 0 0,0 0 0 0 0,1 0 0 0 0,-1 0 0 0 0,0 0 0 0 0,0 0 0 0 0,0 0-1 0 0,0 0 1 0 0,0 0 0 0 0,1 0 0 0 0,-1 0 0 0 0,0 0 0 0 0,0 0 0 0 0,0 0 0 0 0,0 0 0 0 0,0-1 0 0 0,0 1 0 0 0,0 0 0 0 0,0 0-1 0 0,1 0 1 0 0,-1 0 0 0 0,0 0 0 0 0,0 0 0 0 0,0 0 0 0 0,0-1 0 0 0,0 1 0 0 0,0 0 0 0 0,0 0 0 0 0,0 0 0 0 0,0 0 0 0 0,0 0-1 0 0,0-1 1 0 0,0 1 0 0 0,2-3-444 0 0,7-10-1002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7.328"/>
    </inkml:context>
    <inkml:brush xml:id="br0">
      <inkml:brushProperty name="width" value="0.05" units="cm"/>
      <inkml:brushProperty name="height" value="0.05" units="cm"/>
    </inkml:brush>
  </inkml:definitions>
  <inkml:trace contextRef="#ctx0" brushRef="#br0">109 1 9297 0 0,'-8'13'275'0'0,"1"1"0"0"0,1 0 1 0 0,0 0-1 0 0,1 1 0 0 0,0-1 1 0 0,1 1-1 0 0,-2 17 0 0 0,-7 111 1151 0 0,12-127-1316 0 0,4 592 3078 0 0,5-247-2428 0 0,-21 0-605 0 0,-26-74-1317 0 0,36-274 718 0 0,-1 3-586 0 0,4-14-184 0 0,4-9-753 0 0,1-7 595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7.667"/>
    </inkml:context>
    <inkml:brush xml:id="br0">
      <inkml:brushProperty name="width" value="0.05" units="cm"/>
      <inkml:brushProperty name="height" value="0.05" units="cm"/>
    </inkml:brush>
  </inkml:definitions>
  <inkml:trace contextRef="#ctx0" brushRef="#br0">134 6 10185 0 0,'-3'-6'371'0'0,"0"11"-49"0"0,-2 18 307 0 0,4-15-360 0 0,-32 248 2950 0 0,22 6-1736 0 0,6-131-724 0 0,-4 110 389 0 0,-24 477 392 0 0,24-547-1458 0 0,-1 24-3232 0 0,6-182 2073 0 0,4-13 992 0 0,0 0 0 0 0,0 0 0 0 0,0 1 0 0 0,0-1 0 0 0,0 0 0 0 0,0 0 0 0 0,0 1 0 0 0,0-1 0 0 0,0 0 0 0 0,0 0 0 0 0,0 1 0 0 0,0-1 0 0 0,0 0 0 0 0,0 0 0 0 0,-1 0 0 0 0,1 1 0 0 0,0-1 0 0 0,0 0 0 0 0,0 0 0 0 0,0 0 0 0 0,0 1 0 0 0,-1-1 0 0 0,1 0 0 0 0,0 0 0 0 0,0 0 0 0 0,0 0 0 0 0,-1 1 0 0 0,1-1 1 0 0,0 0-1 0 0,0 0 0 0 0,-1 0 0 0 0,1 0 0 0 0,0 0 0 0 0,0 0 0 0 0,-1 0 0 0 0,1 0 0 0 0,0 0 0 0 0,-1 0 0 0 0,-1-7-1840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7.993"/>
    </inkml:context>
    <inkml:brush xml:id="br0">
      <inkml:brushProperty name="width" value="0.05" units="cm"/>
      <inkml:brushProperty name="height" value="0.05" units="cm"/>
    </inkml:brush>
  </inkml:definitions>
  <inkml:trace contextRef="#ctx0" brushRef="#br0">15 341 9705 0 0,'-1'0'7'0'0,"1"0"0"0"0,-1 0 0 0 0,0 0 0 0 0,0-1 0 0 0,1 1 0 0 0,-1 0 0 0 0,0 0 0 0 0,1-1-1 0 0,-1 1 1 0 0,1 0 0 0 0,-1-1 0 0 0,0 1 0 0 0,1-1 0 0 0,-1 1 0 0 0,1-1 0 0 0,-1 1 0 0 0,1-1 0 0 0,-1 1 0 0 0,1-1 0 0 0,-1 1 0 0 0,1-1 0 0 0,0 0 0 0 0,-1 1 0 0 0,1-2 0 0 0,0 1 4 0 0,0 1 0 0 0,0-1 1 0 0,0 0-1 0 0,1 1 1 0 0,-1-1-1 0 0,0 0 0 0 0,0 0 1 0 0,1 1-1 0 0,-1-1 0 0 0,0 0 1 0 0,1 1-1 0 0,-1-1 1 0 0,1 1-1 0 0,-1-1 0 0 0,1 1 1 0 0,-1-1-1 0 0,1 1 0 0 0,1-2 1 0 0,2-1 30 0 0,1 0 0 0 0,0-1 0 0 0,0 2 0 0 0,1-1 0 0 0,5-2 1 0 0,41-10 118 0 0,0 2 0 0 0,53-6 0 0 0,-43 9-60 0 0,1187-167 4288 0 0,-610 119-2159 0 0,1 53-1761 0 0,-617 6-554 0 0,-17-2 0 0 0,0 1 1 0 0,1 0 0 0 0,-1 1 0 0 0,1-1 0 0 0,-1 1 0 0 0,0 1 0 0 0,1-1 0 0 0,10 5 0 0 0,-16-6 56 0 0,-1 1 0 0 0,0-1 0 0 0,1 0 0 0 0,-1 0 0 0 0,0 0 0 0 0,1 0 0 0 0,-1 1 0 0 0,0-1 0 0 0,1 0 0 0 0,-1 0 0 0 0,0 1-1 0 0,0-1 1 0 0,1 0 0 0 0,-1 0 0 0 0,0 1 0 0 0,0-1 0 0 0,1 0 0 0 0,-1 1 0 0 0,0-1 0 0 0,0 0 0 0 0,0 1 0 0 0,0-1 0 0 0,1 1 0 0 0,-1-1 0 0 0,0 0 0 0 0,0 1-1 0 0,0-1 1 0 0,0 0 0 0 0,0 1 0 0 0,0-1 0 0 0,0 1 0 0 0,0-1 0 0 0,0 0 0 0 0,0 1 0 0 0,0-1 0 0 0,-1 0 0 0 0,1 1 0 0 0,0-1 0 0 0,0 1 0 0 0,0-1 0 0 0,0 0-1 0 0,-1 1 1 0 0,1-1 0 0 0,0 0 0 0 0,0 0 0 0 0,0 1 0 0 0,-1-1 0 0 0,1 0 0 0 0,0 1 0 0 0,-1-1 0 0 0,1 0 0 0 0,0 0 0 0 0,-1 0 0 0 0,1 1 0 0 0,0-1 0 0 0,-1 0 0 0 0,1 0-1 0 0,-1 0 1 0 0,-24 13-1200 0 0,21-12 937 0 0,-64 25-2442 0 0,24-11 1204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8.323"/>
    </inkml:context>
    <inkml:brush xml:id="br0">
      <inkml:brushProperty name="width" value="0.05" units="cm"/>
      <inkml:brushProperty name="height" value="0.05" units="cm"/>
    </inkml:brush>
  </inkml:definitions>
  <inkml:trace contextRef="#ctx0" brushRef="#br0">24 185 11521 0 0,'-16'6'165'0'0,"9"-4"-5"0"0,7-4 161 0 0,5-1-271 0 0,0 1 0 0 0,0-1 1 0 0,0 1-1 0 0,0 0 0 0 0,0 0 0 0 0,1 1 0 0 0,8-2 1 0 0,2-1 31 0 0,137-33 462 0 0,173-19 1 0 0,160 5 930 0 0,-443 48-1363 0 0,265-18 908 0 0,559 34 1 0 0,210 97-2346 0 0,-1031-107 717 0 0,-30-2-164 0 0,-1 0 0 0 0,32 7 0 0 0,-35-1-591 0 0,-10-4-176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2.735"/>
    </inkml:context>
    <inkml:brush xml:id="br0">
      <inkml:brushProperty name="width" value="0.05" units="cm"/>
      <inkml:brushProperty name="height" value="0.05" units="cm"/>
    </inkml:brush>
  </inkml:definitions>
  <inkml:trace contextRef="#ctx0" brushRef="#br0">73 90 12497 0 0,'-4'-1'70'0'0,"-5"-1"335"0"0,0 0 0 0 0,0 0 0 0 0,0 0 0 0 0,1-2 0 0 0,-12-4 0 0 0,20 8-374 0 0,0 0-1 0 0,-1 0 1 0 0,1-1-1 0 0,0 1 1 0 0,0 0-1 0 0,-1 0 1 0 0,1 0 0 0 0,0 0-1 0 0,0 0 1 0 0,0 0-1 0 0,-1-1 1 0 0,1 1-1 0 0,0 0 1 0 0,0 0-1 0 0,0 0 1 0 0,0-1-1 0 0,-1 1 1 0 0,1 0-1 0 0,0 0 1 0 0,0-1-1 0 0,0 1 1 0 0,0 0-1 0 0,0 0 1 0 0,0-1-1 0 0,0 1 1 0 0,0 0-1 0 0,-1 0 1 0 0,1-1-1 0 0,0 1 1 0 0,0 0-1 0 0,0 0 1 0 0,0-1-1 0 0,0 1 1 0 0,1 0 0 0 0,-1 0-1 0 0,0-1 1 0 0,0 1-1 0 0,0 0 1 0 0,0 0-1 0 0,0-1 1 0 0,0 1-1 0 0,0 0 1 0 0,0 0-1 0 0,1 0 1 0 0,-1-1-1 0 0,0 1 1 0 0,0 0-1 0 0,0 0 1 0 0,0 0-1 0 0,1-1 1 0 0,-1 1-1 0 0,0 0 1 0 0,0 0-1 0 0,0 0 1 0 0,1 0-1 0 0,-1 0 1 0 0,0-1-1 0 0,0 1 1 0 0,1 0-1 0 0,-1 0 1 0 0,0 0 0 0 0,0 0-1 0 0,1 0 1 0 0,-1 0-1 0 0,0 0 1 0 0,0 0-1 0 0,1 0 1 0 0,-1 0-1 0 0,21-4 572 0 0,-9 5-510 0 0,1 0 0 0 0,-1 1 0 0 0,1 1 0 0 0,-1 0 0 0 0,0 0 0 0 0,0 1 0 0 0,0 1 0 0 0,0 0 0 0 0,-1 0 0 0 0,0 1 0 0 0,0 1 0 0 0,-1 0 0 0 0,1 0 0 0 0,10 11 0 0 0,-12-10-50 0 0,0 1 0 0 0,-1-1 0 0 0,0 1 0 0 0,0 1 0 0 0,-1-1-1 0 0,-1 1 1 0 0,1 0 0 0 0,-2 1 0 0 0,1 0 0 0 0,-1 0 0 0 0,-1 0 0 0 0,0 0 0 0 0,-1 1-1 0 0,0-1 1 0 0,2 14 0 0 0,-5-19-38 0 0,0 1 0 0 0,-1-1 1 0 0,0 1-1 0 0,0-1 0 0 0,0 0 0 0 0,0 0 0 0 0,-1 0 0 0 0,0 0 0 0 0,0 0 1 0 0,-1 0-1 0 0,0 0 0 0 0,0-1 0 0 0,0 1 0 0 0,-1-1 0 0 0,1 0 0 0 0,-1 0 1 0 0,-7 6-1 0 0,9-8-39 0 0,-1 0-1 0 0,0-1 1 0 0,0 1 0 0 0,0-1 0 0 0,0 0 0 0 0,0 0-1 0 0,0 0 1 0 0,-1 0 0 0 0,1-1 0 0 0,0 1 0 0 0,-1-1 0 0 0,1 0-1 0 0,-1 0 1 0 0,0 0 0 0 0,1-1 0 0 0,-1 1 0 0 0,0-1-1 0 0,0 0 1 0 0,1 0 0 0 0,-1 0 0 0 0,0-1 0 0 0,0 1 0 0 0,1-1-1 0 0,-1 0 1 0 0,1 0 0 0 0,-1 0 0 0 0,0 0 0 0 0,1-1-1 0 0,0 1 1 0 0,-5-4 0 0 0,5 3-39 0 0,0-1 0 0 0,0 1 0 0 0,0-1 0 0 0,0 0 0 0 0,1 0 0 0 0,-1 0 0 0 0,1-1 0 0 0,0 1 0 0 0,0-1 0 0 0,0 1 0 0 0,0-1 0 0 0,0 1 0 0 0,1-1 0 0 0,0 0 0 0 0,0 0 0 0 0,0 0 0 0 0,0 0 0 0 0,1 0 0 0 0,-1 0 0 0 0,1 0 0 0 0,1-8 0 0 0,-1-2-34 0 0,2 1 0 0 0,0-1-1 0 0,0 1 1 0 0,2-1 0 0 0,4-13 0 0 0,-2 9 26 0 0,1 1 0 0 0,1 0 0 0 0,1 1 0 0 0,0 0 0 0 0,1 0 0 0 0,0 1 0 0 0,2 0 0 0 0,0 0 0 0 0,17-15 0 0 0,-20 21 59 0 0,1 2-1 0 0,-1-1 1 0 0,1 1-1 0 0,1 1 1 0 0,-1 0-1 0 0,1 0 1 0 0,0 1-1 0 0,0 1 1 0 0,1 0-1 0 0,-1 0 1 0 0,1 1-1 0 0,0 0 1 0 0,0 1-1 0 0,0 1 1 0 0,14-1-1 0 0,-5 2 43 0 0,-13-1 137 0 0,1 1 1 0 0,-1 0-1 0 0,0 1 0 0 0,0 0 0 0 0,13 3 1 0 0,-18-3-75 0 0,0 0 1 0 0,0 0-1 0 0,-1 1 1 0 0,1-1 0 0 0,-1 1-1 0 0,1-1 1 0 0,-1 1 0 0 0,0 0-1 0 0,0 0 1 0 0,0 0 0 0 0,0 0-1 0 0,0 0 1 0 0,0 1 0 0 0,0-1-1 0 0,-1 1 1 0 0,1-1 0 0 0,-1 1-1 0 0,0-1 1 0 0,2 7 0 0 0,1 3 173 0 0,0 1 0 0 0,-1 0 0 0 0,-1 0 0 0 0,0 1 0 0 0,0 16 1 0 0,-5 72 556 0 0,-1-26-584 0 0,5-74-262 0 0,-2 15-336 0 0,1-16 312 0 0,0-1 0 0 0,0 0 0 0 0,0 0 0 0 0,0 1-1 0 0,0-1 1 0 0,0 0 0 0 0,0 0 0 0 0,0 1-1 0 0,0-1 1 0 0,0 0 0 0 0,0 0 0 0 0,0 1 0 0 0,-1-1-1 0 0,1 0 1 0 0,0 0 0 0 0,0 0 0 0 0,0 1 0 0 0,0-1-1 0 0,0 0 1 0 0,0 0 0 0 0,-1 0 0 0 0,1 1 0 0 0,0-1-1 0 0,0 0 1 0 0,0 0 0 0 0,-1 0 0 0 0,1 0 0 0 0,0 1-1 0 0,0-1 1 0 0,0 0 0 0 0,-1 0 0 0 0,1 0 0 0 0,0 0-1 0 0,0 0 1 0 0,-1 0 0 0 0,1 0 0 0 0,0 0 0 0 0,0 0-1 0 0,-1 0 1 0 0,1 0 0 0 0,0 0 0 0 0,0 0-1 0 0,-1 0 1 0 0,1 0 0 0 0,0 0 0 0 0,0 0 0 0 0,-1 0-1 0 0,1 0 1 0 0,0 0 0 0 0,0 0 0 0 0,-1 0 0 0 0,1-1-1 0 0,0 1 1 0 0,-2-7-4641 0 0,5 2 2741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8.647"/>
    </inkml:context>
    <inkml:brush xml:id="br0">
      <inkml:brushProperty name="width" value="0.05" units="cm"/>
      <inkml:brushProperty name="height" value="0.05" units="cm"/>
    </inkml:brush>
  </inkml:definitions>
  <inkml:trace contextRef="#ctx0" brushRef="#br0">0 273 9805 0 0,'261'-8'1196'0'0,"-3"-22"277"0"0,-117 12-654 0 0,1283-126 2853 0 0,-1363 139-3744 0 0,334-47-2429 0 0,-373 45 1282 0 0,-10-2-245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9.285"/>
    </inkml:context>
    <inkml:brush xml:id="br0">
      <inkml:brushProperty name="width" value="0.05" units="cm"/>
      <inkml:brushProperty name="height" value="0.05" units="cm"/>
    </inkml:brush>
  </inkml:definitions>
  <inkml:trace contextRef="#ctx0" brushRef="#br0">1440 90 11521 0 0,'31'0'185'0'0,"-21"0"-1"0"0,1 0 0 0 0,-1 0-1 0 0,1-1 1 0 0,-1 0 0 0 0,1-1-1 0 0,-1 0 1 0 0,12-5 0 0 0,-15 5-11 0 0,-1 0 0 0 0,0 0 0 0 0,1 1 0 0 0,9-1 0 0 0,-13 2-113 0 0,1 0 0 0 0,-1 0 0 0 0,0 0 0 0 0,1-1 1 0 0,-1 0-1 0 0,0 1 0 0 0,1-1 0 0 0,-1 0 1 0 0,0-1-1 0 0,0 1 0 0 0,0-1 0 0 0,0 1 0 0 0,0-1 1 0 0,0 0-1 0 0,0 0 0 0 0,0 0 0 0 0,-1 0 1 0 0,1-1-1 0 0,-1 1 0 0 0,0-1 0 0 0,3-3 0 0 0,-5 5-44 0 0,1 1-1 0 0,-1-1 0 0 0,0 0 0 0 0,0 1 0 0 0,0-1 0 0 0,0 0 0 0 0,0 1 0 0 0,0-1 0 0 0,0 0 0 0 0,0 1 1 0 0,0-1-1 0 0,0 0 0 0 0,0 1 0 0 0,0-1 0 0 0,0 0 0 0 0,0 1 0 0 0,0-1 0 0 0,-1 1 0 0 0,1-1 1 0 0,0 0-1 0 0,-1 1 0 0 0,1-1 0 0 0,0 1 0 0 0,-1-1 0 0 0,1 1 0 0 0,-1-1 0 0 0,1 1 0 0 0,-1-1 1 0 0,1 1-1 0 0,-1-1 0 0 0,1 1 0 0 0,-1-1 0 0 0,1 1 0 0 0,-1 0 0 0 0,1 0 0 0 0,-1-1 0 0 0,0 1 1 0 0,1 0-1 0 0,-1 0 0 0 0,0-1 0 0 0,0 1 0 0 0,-29-8 252 0 0,2 5-239 0 0,1 2 0 0 0,0 1 1 0 0,0 2-1 0 0,-44 7 0 0 0,37-5-18 0 0,-273 39-23 0 0,-141 15-219 0 0,-113-2-814 0 0,538-55 147 0 0,0-1-1 0 0,-29-3 1 0 0,51 3 784 0 0,1 0 66 0 0,-1-1 1 0 0,1 1-1 0 0,0 0 1 0 0,0 0-1 0 0,-1 0 1 0 0,1-1-1 0 0,0 1 1 0 0,0 0-1 0 0,-1-1 1 0 0,1 1-1 0 0,0 0 1 0 0,0 0-1 0 0,0-1 1 0 0,0 1-1 0 0,-1 0 1 0 0,1-1-1 0 0,0 1 1 0 0,0 0-1 0 0,0-1 1 0 0,0 1-1 0 0,0-1 1 0 0,0 1-1 0 0,0 0 1 0 0,0-1-1 0 0,0 1 1 0 0,0 0-1 0 0,0-1 1 0 0,0 1-1 0 0,0 0 1 0 0,0-1-1 0 0,0 1 1 0 0,1 0-1 0 0,-1-1 1 0 0,0 1-1 0 0,0 0 1 0 0,0-1-1 0 0,0 1 1 0 0,1 0-1 0 0,-1 0 1 0 0,1-1-1 0 0,-1 0-196 0 0,4-8-1154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29.648"/>
    </inkml:context>
    <inkml:brush xml:id="br0">
      <inkml:brushProperty name="width" value="0.05" units="cm"/>
      <inkml:brushProperty name="height" value="0.05" units="cm"/>
    </inkml:brush>
  </inkml:definitions>
  <inkml:trace contextRef="#ctx0" brushRef="#br0">477 50 8497 0 0,'0'-1'80'0'0,"-1"0"-1"0"0,0-1 1 0 0,0 1 0 0 0,1-1 0 0 0,-1 1-1 0 0,1 0 1 0 0,-1-1 0 0 0,1 1 0 0 0,0-1 0 0 0,-1 0-1 0 0,1 1 1 0 0,0-1 0 0 0,0 1 0 0 0,0-1-1 0 0,0 1 1 0 0,0-1 0 0 0,1 1 0 0 0,-1-1 0 0 0,0 1-1 0 0,1-1 1 0 0,-1 1 0 0 0,1-1 0 0 0,-1 1-1 0 0,1 0 1 0 0,0-1 0 0 0,-1 1 0 0 0,1 0 0 0 0,0-1-1 0 0,0 1 1 0 0,0 0 0 0 0,2-2 0 0 0,-2 3-61 0 0,-1-1 0 0 0,0 1-1 0 0,1 0 1 0 0,-1 0 0 0 0,1-1 0 0 0,-1 1 0 0 0,1 0 0 0 0,-1 0 0 0 0,1 0 0 0 0,-1 0 0 0 0,1 0 0 0 0,-1 0 0 0 0,1 0 0 0 0,-1 0 0 0 0,1 0 0 0 0,-1 0 0 0 0,1 0 0 0 0,-1 0-1 0 0,1 0 1 0 0,-1 0 0 0 0,1 0 0 0 0,-1 0 0 0 0,1 1 0 0 0,-6 7 179 0 0,-18 13-31 0 0,-39 13-4 0 0,-112 45 0 0 0,78-37-174 0 0,85-37 28 0 0,0 0 0 0 0,1 1 0 0 0,0 0 0 0 0,1 1 0 0 0,-1 0 0 0 0,1 1 0 0 0,0 0 0 0 0,1 0-1 0 0,-15 18 1 0 0,20-21 23 0 0,1-1-1 0 0,-1 0 0 0 0,0 1 1 0 0,1-1-1 0 0,0 1 0 0 0,0 0 1 0 0,0 0-1 0 0,1 0 1 0 0,0 0-1 0 0,0 0 0 0 0,0 0 1 0 0,0 0-1 0 0,1 0 0 0 0,0 0 1 0 0,0 0-1 0 0,0 0 0 0 0,1 0 1 0 0,-1 0-1 0 0,1 0 0 0 0,1 0 1 0 0,-1 0-1 0 0,1 0 0 0 0,-1 0 1 0 0,6 8-1 0 0,2 2 52 0 0,0-1 1 0 0,1-1-1 0 0,1 0 0 0 0,0 0 0 0 0,22 19 0 0 0,71 49-1322 0 0,-88-69 753 0 0,22 13-784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1.100"/>
    </inkml:context>
    <inkml:brush xml:id="br0">
      <inkml:brushProperty name="width" value="0.05" units="cm"/>
      <inkml:brushProperty name="height" value="0.05" units="cm"/>
    </inkml:brush>
  </inkml:definitions>
  <inkml:trace contextRef="#ctx0" brushRef="#br0">0 155 9977 0 0,'3'-8'564'0'0,"0"0"1"0"0,1 1-1 0 0,0-1 1 0 0,0 1-1 0 0,1 0 1 0 0,0 0-1 0 0,0 0 1 0 0,0 1-1 0 0,12-11 1 0 0,-6 8-377 0 0,-1-1 0 0 0,2 2 0 0 0,-1-1 0 0 0,1 2 1 0 0,17-9-1 0 0,-23 13-151 0 0,0 1-1 0 0,1 0 1 0 0,-1 0-1 0 0,1 1 1 0 0,0-1 0 0 0,-1 1-1 0 0,1 1 1 0 0,7-1 0 0 0,-12 1-5 0 0,0 0 0 0 0,1 0 0 0 0,-1 0 0 0 0,0 1 0 0 0,0-1 0 0 0,0 0 0 0 0,0 1 0 0 0,1 0 0 0 0,-1-1 0 0 0,0 1 0 0 0,0 0 0 0 0,0 0 0 0 0,0 0 0 0 0,-1 0 0 0 0,1 1 0 0 0,0-1 0 0 0,0 0 0 0 0,-1 1 0 0 0,1-1 0 0 0,0 1 0 0 0,-1 0 0 0 0,0-1 0 0 0,1 1 1 0 0,-1 0-1 0 0,0 0 0 0 0,0 0 0 0 0,1 3 0 0 0,1 3 12 0 0,-2 0 1 0 0,1 0 0 0 0,-1 0 0 0 0,0 0 0 0 0,-1 0 0 0 0,0 0 0 0 0,0 0-1 0 0,-1 0 1 0 0,0 0 0 0 0,0 0 0 0 0,-3 8 0 0 0,-4 10 184 0 0,-24 49 1 0 0,23-55-87 0 0,0 1 1 0 0,1 0 0 0 0,-7 30 0 0 0,13-41-98 0 0,0 1 0 0 0,1 0 0 0 0,0 0 0 0 0,0 0 0 0 0,3 20 0 0 0,-2-29-53 0 0,0 0 1 0 0,1 0 0 0 0,-1 0-1 0 0,1 0 1 0 0,-1 0 0 0 0,1 0 0 0 0,0 0-1 0 0,0-1 1 0 0,0 1 0 0 0,0 0-1 0 0,0 0 1 0 0,0-1 0 0 0,0 1-1 0 0,1-1 1 0 0,-1 1 0 0 0,0-1-1 0 0,1 1 1 0 0,-1-1 0 0 0,1 0-1 0 0,0 0 1 0 0,0 1 0 0 0,-1-1-1 0 0,1-1 1 0 0,0 1 0 0 0,0 0-1 0 0,0 0 1 0 0,0-1 0 0 0,0 1-1 0 0,0-1 1 0 0,0 1 0 0 0,0-1-1 0 0,0 0 1 0 0,0 0 0 0 0,0 0-1 0 0,0 0 1 0 0,0 0 0 0 0,0-1-1 0 0,3 0 1 0 0,3 0-226 0 0,-1-1 0 0 0,1 0-1 0 0,-1 0 1 0 0,0-1 0 0 0,0 0 0 0 0,0 0 0 0 0,0-1-1 0 0,-1 0 1 0 0,0 0 0 0 0,1 0 0 0 0,-1-1-1 0 0,10-11 1 0 0,-6 6-640 0 0,-1-1 1 0 0,0-1-1 0 0,0 0 0 0 0,-1 0 0 0 0,11-23 1 0 0,-8 8-830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1.443"/>
    </inkml:context>
    <inkml:brush xml:id="br0">
      <inkml:brushProperty name="width" value="0.05" units="cm"/>
      <inkml:brushProperty name="height" value="0.05" units="cm"/>
    </inkml:brush>
  </inkml:definitions>
  <inkml:trace contextRef="#ctx0" brushRef="#br0">11 1 8229 0 0,'-1'1'93'0'0,"0"0"1"0"0,0 1 0 0 0,0-1-1 0 0,0 1 1 0 0,0-1-1 0 0,0 1 1 0 0,1-1 0 0 0,-1 1-1 0 0,1 0 1 0 0,-1-1-1 0 0,1 1 1 0 0,-1 0 0 0 0,1-1-1 0 0,0 1 1 0 0,0 0-1 0 0,0-1 1 0 0,0 1 0 0 0,0 0-1 0 0,0 0 1 0 0,0-1-1 0 0,0 1 1 0 0,1 0 0 0 0,0 2-1 0 0,1 0 45 0 0,1 1-1 0 0,-1-1 0 0 0,1 0 1 0 0,0 1-1 0 0,0-1 1 0 0,1-1-1 0 0,5 7 0 0 0,-7-8-327 0 0,0 0 1 0 0,0 0-1 0 0,0 0 0 0 0,1 0 0 0 0,-1 0 0 0 0,1 0 0 0 0,-1-1 0 0 0,1 1 0 0 0,-1-1 0 0 0,1 0 0 0 0,0 0 1 0 0,0 0-1 0 0,0 0 0 0 0,0 0 0 0 0,0 0 0 0 0,4-1 0 0 0,3 0-983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1.802"/>
    </inkml:context>
    <inkml:brush xml:id="br0">
      <inkml:brushProperty name="width" value="0.05" units="cm"/>
      <inkml:brushProperty name="height" value="0.05" units="cm"/>
    </inkml:brush>
  </inkml:definitions>
  <inkml:trace contextRef="#ctx0" brushRef="#br0">5 1 8761 0 0,'0'0'29'0'0,"0"0"0"0"0,0 1 0 0 0,0-1 0 0 0,0 0 0 0 0,0 1 0 0 0,0-1 0 0 0,0 0 0 0 0,0 1 0 0 0,0-1 0 0 0,0 0 0 0 0,0 1 0 0 0,0-1 0 0 0,0 1 0 0 0,0-1 0 0 0,1 0 0 0 0,-1 1 0 0 0,0-1 0 0 0,0 0 0 0 0,0 0 0 0 0,0 1 0 0 0,1-1 0 0 0,-1 0 0 0 0,0 1 0 0 0,0-1 0 0 0,1 0 0 0 0,-1 0 0 0 0,0 1 0 0 0,1-1 0 0 0,-1 0 0 0 0,0 0 0 0 0,0 0 0 0 0,1 0 0 0 0,-1 1 0 0 0,0-1 0 0 0,1 0 0 0 0,-1 0 0 0 0,0 0 0 0 0,1 0 0 0 0,0 0 0 0 0,-1 0 46 0 0,1 0 0 0 0,0 0 0 0 0,-1 1-1 0 0,1-1 1 0 0,-1 0 0 0 0,1 0 0 0 0,0 1-1 0 0,-1-1 1 0 0,1 0 0 0 0,-1 1 0 0 0,1-1 0 0 0,-1 0-1 0 0,1 1 1 0 0,-1-1 0 0 0,1 1 0 0 0,-1-1-1 0 0,0 1 1 0 0,1-1 0 0 0,-1 1 0 0 0,0-1-1 0 0,1 1 1 0 0,-1-1 0 0 0,1 2 0 0 0,2 9 205 0 0,-1 0 1 0 0,0 1-1 0 0,0-1 1 0 0,-1 1 0 0 0,0-1-1 0 0,-2 22 1 0 0,0-10 59 0 0,-16 188 1378 0 0,1-57-1796 0 0,18-130-392 0 0,-2-21 173 0 0,1 0 1 0 0,-1 0-1 0 0,1 1 0 0 0,-1-1 1 0 0,0 1-1 0 0,0-1 1 0 0,-1 0-1 0 0,1 1 0 0 0,-1-1 1 0 0,0 4-1 0 0,4-6-1938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2.142"/>
    </inkml:context>
    <inkml:brush xml:id="br0">
      <inkml:brushProperty name="width" value="0.05" units="cm"/>
      <inkml:brushProperty name="height" value="0.05" units="cm"/>
    </inkml:brush>
  </inkml:definitions>
  <inkml:trace contextRef="#ctx0" brushRef="#br0">0 195 8297 0 0,'0'0'39'0'0,"1"1"0"0"0,-1-1 1 0 0,0 0-1 0 0,0 1 0 0 0,1-1 0 0 0,-1 0 1 0 0,0 1-1 0 0,1-1 0 0 0,-1 0 1 0 0,0 0-1 0 0,1 1 0 0 0,-1-1 0 0 0,0 0 1 0 0,1 0-1 0 0,-1 0 0 0 0,1 1 1 0 0,-1-1-1 0 0,1 0 0 0 0,-1 0 0 0 0,0 0 1 0 0,1 0-1 0 0,-1 0 0 0 0,1 0 1 0 0,-1 0-1 0 0,1 0 0 0 0,-1 0 0 0 0,0 0 1 0 0,1 0-1 0 0,0 0 0 0 0,24-2 515 0 0,-9 0-281 0 0,35 3-143 0 0,0-2 0 0 0,-1-3-1 0 0,1-2 1 0 0,51-13-1 0 0,-96 18-120 0 0,-1-1-1 0 0,1 0 1 0 0,-1 0-1 0 0,1 0 1 0 0,-1-1-1 0 0,0 0 1 0 0,0 0 0 0 0,0 0-1 0 0,5-5 1 0 0,-9 7-5 0 0,0 0 0 0 0,0-1 1 0 0,0 1-1 0 0,0-1 0 0 0,0 1 0 0 0,0-1 1 0 0,0 1-1 0 0,0-1 0 0 0,-1 0 1 0 0,1 1-1 0 0,0-1 0 0 0,-1 0 1 0 0,0 0-1 0 0,1 1 0 0 0,-1-1 1 0 0,0 0-1 0 0,0 0 0 0 0,0 0 1 0 0,0 1-1 0 0,0-1 0 0 0,-1 0 1 0 0,1 0-1 0 0,0 0 0 0 0,-1 1 1 0 0,0-1-1 0 0,1 0 0 0 0,-1 1 0 0 0,0-1 1 0 0,0 1-1 0 0,1-1 0 0 0,-1 0 1 0 0,-1 1-1 0 0,0-2 0 0 0,-7-11 39 0 0,3 3 20 0 0,-2 0 1 0 0,-10-13 0 0 0,17 22-49 0 0,0 1 0 0 0,-1-1 1 0 0,1 1-1 0 0,-1-1 0 0 0,1 1 0 0 0,-1-1 0 0 0,0 1 1 0 0,0 0-1 0 0,0 0 0 0 0,1 0 0 0 0,-1 0 0 0 0,0 0 1 0 0,0 0-1 0 0,0 0 0 0 0,-1 1 0 0 0,1-1 0 0 0,0 1 0 0 0,0 0 1 0 0,0-1-1 0 0,-4 1 0 0 0,4 1 1 0 0,-1 0 0 0 0,0 0-1 0 0,1 1 1 0 0,-1-1 0 0 0,1 0 0 0 0,0 1-1 0 0,-1 0 1 0 0,1-1 0 0 0,0 1-1 0 0,0 0 1 0 0,0 0 0 0 0,0 0 0 0 0,1 1-1 0 0,-1-1 1 0 0,-2 4 0 0 0,-20 38 257 0 0,10-12-52 0 0,0 1-1 0 0,3 1 1 0 0,0 0 0 0 0,-7 45 0 0 0,18-78-218 0 0,0 0 1 0 0,0-1-1 0 0,0 1 1 0 0,0-1 0 0 0,0 1-1 0 0,0 0 1 0 0,0-1-1 0 0,0 1 1 0 0,0 0-1 0 0,1-1 1 0 0,-1 1-1 0 0,0 0 1 0 0,0-1-1 0 0,1 1 1 0 0,-1-1-1 0 0,0 1 1 0 0,1 0-1 0 0,-1-1 1 0 0,0 1-1 0 0,1-1 1 0 0,-1 1-1 0 0,1-1 1 0 0,-1 0 0 0 0,1 1-1 0 0,-1-1 1 0 0,1 1-1 0 0,0-1 1 0 0,2 1-3 0 0,-1 0 1 0 0,0 0 0 0 0,0 0 0 0 0,1-1-1 0 0,-1 1 1 0 0,1-1 0 0 0,-1 1 0 0 0,3-1-1 0 0,1 0-50 0 0,0 0 0 0 0,0 0 0 0 0,0-1-1 0 0,0 0 1 0 0,-1 0 0 0 0,9-3 0 0 0,-7 1-71 0 0,0 0 1 0 0,-1-1 0 0 0,1 0-1 0 0,-1 0 1 0 0,1-1 0 0 0,-1 0-1 0 0,-1 0 1 0 0,1 0-1 0 0,-1-1 1 0 0,0 0 0 0 0,0 0-1 0 0,6-10 1 0 0,-1-1 15 0 0,-2-1-1 0 0,1 0 1 0 0,9-34 0 0 0,-26 85 237 0 0,3 0 0 0 0,-3 35 0 0 0,8-67-155 0 0,0 0-1 0 0,0 1 0 0 0,0-1 0 0 0,-1 0 0 0 0,1 1 0 0 0,1-1 0 0 0,-1 1 0 0 0,0-1 1 0 0,0 0-1 0 0,0 1 0 0 0,1-1 0 0 0,-1 0 0 0 0,1 0 0 0 0,-1 1 0 0 0,1-1 1 0 0,-1 0-1 0 0,1 0 0 0 0,0 0 0 0 0,0 1 0 0 0,-1-1 0 0 0,1 0 0 0 0,0 0 1 0 0,0 0-1 0 0,0 0 0 0 0,2 1 0 0 0,-1-2-171 0 0,-1 1 1 0 0,1-1-1 0 0,0 1 0 0 0,0-1 0 0 0,0 0 1 0 0,0 1-1 0 0,0-1 0 0 0,0 0 0 0 0,0 0 1 0 0,0-1-1 0 0,0 1 0 0 0,-1 0 1 0 0,1-1-1 0 0,0 1 0 0 0,0-1 0 0 0,0 1 1 0 0,0-1-1 0 0,1-1 0 0 0,6-2-914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2.512"/>
    </inkml:context>
    <inkml:brush xml:id="br0">
      <inkml:brushProperty name="width" value="0.05" units="cm"/>
      <inkml:brushProperty name="height" value="0.05" units="cm"/>
    </inkml:brush>
  </inkml:definitions>
  <inkml:trace contextRef="#ctx0" brushRef="#br0">137 70 7517 0 0,'-3'-17'85'0'0,"3"14"-3"0"0,0 0 0 0 0,0 0 0 0 0,0 0 0 0 0,-1 0 0 0 0,1 0 0 0 0,-1 0 0 0 0,0 0 0 0 0,0 0 0 0 0,0 0 0 0 0,0 0 0 0 0,-1 0 0 0 0,1 1 0 0 0,-1-1 0 0 0,1 0 0 0 0,-1 1 0 0 0,-4-5-1 0 0,6 7-49 0 0,-1 1 0 0 0,1-1 0 0 0,-1 0-1 0 0,1 0 1 0 0,0 0 0 0 0,-1 0-1 0 0,1 1 1 0 0,-1-1 0 0 0,1 0-1 0 0,0 0 1 0 0,-1 1 0 0 0,1-1-1 0 0,0 0 1 0 0,-1 1 0 0 0,1-1-1 0 0,0 0 1 0 0,0 1 0 0 0,-1-1-1 0 0,1 1 1 0 0,0-1 0 0 0,0 0-1 0 0,0 1 1 0 0,0-1 0 0 0,0 1-1 0 0,-1-1 1 0 0,1 0 0 0 0,0 1-1 0 0,0-1 1 0 0,0 1 0 0 0,0 0-1 0 0,-5 19 283 0 0,4-16-195 0 0,-31 148 1788 0 0,12-49-840 0 0,14-68-776 0 0,1 0 1 0 0,-1 67-1 0 0,6-101-264 0 0,21-34 67 0 0,-9-4-142 0 0,16-39 24 0 0,-25 70 22 0 0,0 0-1 0 0,0 0 1 0 0,1 1 0 0 0,-1-1-1 0 0,1 1 1 0 0,0 0-1 0 0,1 0 1 0 0,-1 0 0 0 0,8-5-1 0 0,-10 8 2 0 0,0 0-1 0 0,0 1 1 0 0,1-1-1 0 0,-1 1 0 0 0,1 0 1 0 0,-1 0-1 0 0,1 0 1 0 0,-1 0-1 0 0,1 0 0 0 0,0 0 1 0 0,0 1-1 0 0,-1-1 1 0 0,1 1-1 0 0,0 0 1 0 0,0 0-1 0 0,0 0 0 0 0,-1 0 1 0 0,1 0-1 0 0,0 1 1 0 0,0-1-1 0 0,-1 1 1 0 0,1 0-1 0 0,0 0 0 0 0,-1 0 1 0 0,1 0-1 0 0,-1 0 1 0 0,1 0-1 0 0,-1 1 0 0 0,0-1 1 0 0,1 1-1 0 0,-1 0 1 0 0,0 0-1 0 0,0 0 1 0 0,3 3-1 0 0,1 2 10 0 0,-1 0-1 0 0,0 0 1 0 0,0 0-1 0 0,-1 0 1 0 0,0 1-1 0 0,0 0 1 0 0,-1 0 0 0 0,0 0-1 0 0,0 0 1 0 0,1 10-1 0 0,-3-14 12 0 0,0 0-1 0 0,0 0 0 0 0,0 0 1 0 0,-1 0-1 0 0,1 1 0 0 0,-1-1 1 0 0,0 0-1 0 0,-1 0 1 0 0,1 0-1 0 0,-1 1 0 0 0,0-1 1 0 0,0 0-1 0 0,0 0 0 0 0,0 0 1 0 0,-1 0-1 0 0,0 0 0 0 0,1-1 1 0 0,-1 1-1 0 0,-1 0 1 0 0,1-1-1 0 0,-1 1 0 0 0,1-1 1 0 0,-1 0-1 0 0,0 0 0 0 0,0 0 1 0 0,0 0-1 0 0,0-1 0 0 0,-1 1 1 0 0,1-1-1 0 0,-1 0 1 0 0,0 0-1 0 0,1 0 0 0 0,-1 0 1 0 0,-6 1-1 0 0,-178 57-5027 0 0,168-54 3613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3.586"/>
    </inkml:context>
    <inkml:brush xml:id="br0">
      <inkml:brushProperty name="width" value="0.05" units="cm"/>
      <inkml:brushProperty name="height" value="0.05" units="cm"/>
    </inkml:brush>
  </inkml:definitions>
  <inkml:trace contextRef="#ctx0" brushRef="#br0">853 73 10153 0 0,'1'0'82'0'0,"0"0"-1"0"0,0-1 1 0 0,1 1 0 0 0,-1-1 0 0 0,0 0 0 0 0,0 1-1 0 0,0-1 1 0 0,0 0 0 0 0,0 0 0 0 0,0 1-1 0 0,0-1 1 0 0,0 0 0 0 0,0 0 0 0 0,0 0-1 0 0,0 0 1 0 0,0 0 0 0 0,-1-1 0 0 0,1 1 0 0 0,0 0-1 0 0,-1 0 1 0 0,1 0 0 0 0,-1-1 0 0 0,0 1-1 0 0,1 0 1 0 0,-1-1 0 0 0,0 1 0 0 0,0 0 0 0 0,1 0-1 0 0,-1-1 1 0 0,0 1 0 0 0,0 0 0 0 0,-1-1-1 0 0,1 1 1 0 0,0-2 0 0 0,-1 1-34 0 0,1 0 0 0 0,-1 1-1 0 0,0-1 1 0 0,1 0 0 0 0,-1 1 0 0 0,0-1 0 0 0,0 0 0 0 0,0 1 0 0 0,0-1 0 0 0,0 1-1 0 0,0-1 1 0 0,-1 1 0 0 0,1 0 0 0 0,0 0 0 0 0,-1-1 0 0 0,1 1 0 0 0,-1 0-1 0 0,1 0 1 0 0,-1 0 0 0 0,0 1 0 0 0,1-1 0 0 0,-1 0 0 0 0,0 0 0 0 0,1 1-1 0 0,-3-1 1 0 0,-17 0-33 0 0,-1 0 0 0 0,1 1 0 0 0,0 1-1 0 0,0 2 1 0 0,0 0 0 0 0,-33 9 0 0 0,-5 0-7 0 0,-14 1-1 0 0,-344 48 707 0 0,394-57-600 0 0,23 1-104 0 0,10 4-7 0 0,-5-4 20 0 0,1 0 0 0 0,-1 0 0 0 0,0 1 0 0 0,0 0 0 0 0,0 0 0 0 0,-1 0 0 0 0,0 1 0 0 0,0-1 0 0 0,-1 1 0 0 0,0 0 0 0 0,0 0 0 0 0,-1 0 0 0 0,1 0 0 0 0,-1 1 0 0 0,-1-1 0 0 0,2 15 0 0 0,-1 10 130 0 0,-2-1 0 0 0,-6 57 0 0 0,3-49-76 0 0,-4 26-26 0 0,-3-1-1 0 0,-20 73 1 0 0,-51 122 79 0 0,81-259-130 0 0,-7 22 6 0 0,0 0 0 0 0,-5 29 0 0 0,12-50-5 0 0,0 0 1 0 0,0 0 0 0 0,0 0 0 0 0,0 0 0 0 0,0 0 0 0 0,0 0-1 0 0,0 0 1 0 0,1 0 0 0 0,-1 0 0 0 0,0 0 0 0 0,1 0 0 0 0,-1 0 0 0 0,0 0-1 0 0,1-1 1 0 0,-1 1 0 0 0,1 0 0 0 0,-1 0 0 0 0,1 0 0 0 0,0 0 0 0 0,-1-1-1 0 0,1 1 1 0 0,0 0 0 0 0,0-1 0 0 0,-1 1 0 0 0,1 0 0 0 0,0-1 0 0 0,0 1-1 0 0,0-1 1 0 0,0 0 0 0 0,0 1 0 0 0,0-1 0 0 0,-1 0 0 0 0,1 1 0 0 0,0-1-1 0 0,0 0 1 0 0,0 0 0 0 0,0 0 0 0 0,0 0 0 0 0,0 0 0 0 0,0 0 0 0 0,0 0-1 0 0,2 0 1 0 0,6 0 23 0 0,0-1 0 0 0,0 0-1 0 0,15-4 1 0 0,-19 4-21 0 0,55-11-11 0 0,0 3 1 0 0,1 2-1 0 0,73 2 1 0 0,-17 6 151 0 0,215 13 276 0 0,-316-11-453 0 0,-11-2 94 0 0,-11-3 584 0 0,5 1-632 0 0,1 1-1 0 0,-1 0 1 0 0,1-1-1 0 0,-1 1 0 0 0,1-1 1 0 0,-1 1-1 0 0,1-1 1 0 0,-1 1-1 0 0,1-1 1 0 0,-1 1-1 0 0,1-1 0 0 0,0 1 1 0 0,0-1-1 0 0,-1 0 1 0 0,1 1-1 0 0,0-1 1 0 0,0 1-1 0 0,-1-1 1 0 0,1 0-1 0 0,0 1 0 0 0,0-1 1 0 0,0 0-1 0 0,0 1 1 0 0,0-1-1 0 0,0 0 1 0 0,0 1-1 0 0,0-1 0 0 0,0 1 1 0 0,0-1-1 0 0,1 0 1 0 0,-1 1-1 0 0,0-1 1 0 0,0 0-1 0 0,1 1 0 0 0,-1-2 1 0 0,13-27-148 0 0,-9 22 126 0 0,54-111-512 0 0,31-70-98 0 0,-66 126 502 0 0,11-27 61 0 0,29-119 0 0 0,-61 200 73 0 0,0 1 1 0 0,-1-1-1 0 0,0 0 0 0 0,0 0 0 0 0,-1 0 1 0 0,0 0-1 0 0,-1-8 0 0 0,1 14-11 0 0,-1 0 0 0 0,1 0 0 0 0,-1 0 0 0 0,0 0 0 0 0,0 0 0 0 0,0 0 0 0 0,0 0 0 0 0,0 0 0 0 0,0 1 1 0 0,0-1-1 0 0,-1 0 0 0 0,1 1 0 0 0,-1-1 0 0 0,1 1 0 0 0,-1-1 0 0 0,1 1 0 0 0,-1 0 0 0 0,0 0 0 0 0,0 0 0 0 0,0 0 0 0 0,0 0 0 0 0,0 0 0 0 0,0 0 0 0 0,0 0 0 0 0,0 1 0 0 0,0-1 0 0 0,0 1 0 0 0,0 0 0 0 0,0 0 0 0 0,-4-1 0 0 0,-146-3-20 0 0,-21-2 244 0 0,138 1-40 0 0,-39-8-1 0 0,71 13-285 0 0,0-1 0 0 0,1 1-1 0 0,-1 0 1 0 0,0 1 0 0 0,1-1 0 0 0,-1 0 0 0 0,1 1-1 0 0,-1 0 1 0 0,0-1 0 0 0,1 1 0 0 0,-4 2 0 0 0,2-2-809 0 0,0 1 1 0 0,1 0-1 0 0,-1 0 1 0 0,0 1-1 0 0,1-1 1 0 0,-5 5-1 0 0,5-4-797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5.057"/>
    </inkml:context>
    <inkml:brush xml:id="br0">
      <inkml:brushProperty name="width" value="0.05" units="cm"/>
      <inkml:brushProperty name="height" value="0.05" units="cm"/>
    </inkml:brush>
  </inkml:definitions>
  <inkml:trace contextRef="#ctx0" brushRef="#br0">31 214 8365 0 0,'-3'-3'226'0'0,"0"1"0"0"0,1-1 1 0 0,-1 0-1 0 0,1 0 1 0 0,-1 0-1 0 0,1 0 0 0 0,0 0 1 0 0,1-1-1 0 0,-1 1 0 0 0,0-1 1 0 0,1 1-1 0 0,0-1 0 0 0,0 1 1 0 0,0-1-1 0 0,-1-4 0 0 0,3 4-55 0 0,0 0 1 0 0,0 1-1 0 0,0-1 0 0 0,0 0 0 0 0,0 1 0 0 0,1-1 0 0 0,-1 1 0 0 0,1 0 0 0 0,0-1 0 0 0,0 1 0 0 0,0 0 0 0 0,1 0 0 0 0,-1 0 0 0 0,1 0 0 0 0,4-3 0 0 0,2-2-66 0 0,1-1-1 0 0,0 2 1 0 0,15-9-1 0 0,-6 6-8 0 0,0 1-1 0 0,1 1 1 0 0,1 0-1 0 0,-1 2 1 0 0,1 0-1 0 0,0 2 0 0 0,0 0 1 0 0,38-1-1 0 0,-29 4 1 0 0,0 1-1 0 0,0 2 1 0 0,0 1-1 0 0,0 2 0 0 0,50 13 1 0 0,-60-11-79 0 0,0 1 0 0 0,0 1 1 0 0,-2 1-1 0 0,1 0 0 0 0,-1 1 1 0 0,0 1-1 0 0,31 28 0 0 0,-15-7 21 0 0,-1 2 0 0 0,41 56 1 0 0,-40-41 165 0 0,-3 1 0 0 0,32 72 0 0 0,-40-77-24 0 0,5 14-30 0 0,-3 1 1 0 0,-2 1 0 0 0,-3 1 0 0 0,12 70 0 0 0,-17-57 27 0 0,135 599 1070 0 0,-141-644-1195 0 0,2-1 0 0 0,0 0-1 0 0,2-1 1 0 0,2-1-1 0 0,0 0 1 0 0,2-1 0 0 0,1-1-1 0 0,0 0 1 0 0,3-2-1 0 0,0 0 1 0 0,1-1 0 0 0,1-1-1 0 0,1-1 1 0 0,1-2-1 0 0,0 0 1 0 0,2-1 0 0 0,36 17-1 0 0,-13-11 28 0 0,1-3 0 0 0,0-2 0 0 0,2-3 1 0 0,0-1-1 0 0,1-3 0 0 0,102 9 0 0 0,-94-17 9 0 0,1-3 0 0 0,0-3 0 0 0,0-2-1 0 0,0-4 1 0 0,108-26 0 0 0,-156 31-85 0 0,-1-1 0 0 0,1-1 0 0 0,-1 0-1 0 0,1-1 1 0 0,-1-1 0 0 0,-1 0 0 0 0,1-1 0 0 0,17-14-1 0 0,-30 22 3 0 0,0-1-1 0 0,0 0 0 0 0,0 0 0 0 0,0 1 1 0 0,-1-1-1 0 0,1 0 0 0 0,0 0 0 0 0,-1 0 1 0 0,1 0-1 0 0,0 0 0 0 0,-1 0 0 0 0,0 0 1 0 0,1 0-1 0 0,-1 0 0 0 0,1 0 0 0 0,-1 0 1 0 0,0 0-1 0 0,0 0 0 0 0,0-1 0 0 0,1 1 1 0 0,-1 0-1 0 0,0 0 0 0 0,-1 0 1 0 0,1 0-1 0 0,0 0 0 0 0,0 0 0 0 0,0-1 1 0 0,-1 0-1 0 0,0 1-16 0 0,1 0 1 0 0,-1 1 0 0 0,0-1-1 0 0,1 1 1 0 0,-1-1-1 0 0,0 0 1 0 0,0 1 0 0 0,1-1-1 0 0,-1 1 1 0 0,0 0 0 0 0,0-1-1 0 0,0 1 1 0 0,0 0-1 0 0,1-1 1 0 0,-1 1 0 0 0,0 0-1 0 0,0 0 1 0 0,0 0-1 0 0,0 0 1 0 0,0 0 0 0 0,0 0-1 0 0,0 0 1 0 0,0 0 0 0 0,1 0-1 0 0,-1 0 1 0 0,0 0-1 0 0,0 1 1 0 0,0-1 0 0 0,0 0-1 0 0,0 1 1 0 0,0-1-1 0 0,1 0 1 0 0,-2 2 0 0 0,-2-7-1799 0 0,4 4 1370 0 0,0-1 0 0 0,-1 1 0 0 0,1 0 0 0 0,-1 0 0 0 0,1 0 0 0 0,-1 0 0 0 0,1 0 0 0 0,-1 0 0 0 0,0 0 1 0 0,1 0-1 0 0,-1 1 0 0 0,0-1 0 0 0,0 0 0 0 0,-1-1 0 0 0,-4 0-1756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3.078"/>
    </inkml:context>
    <inkml:brush xml:id="br0">
      <inkml:brushProperty name="width" value="0.05" units="cm"/>
      <inkml:brushProperty name="height" value="0.05" units="cm"/>
    </inkml:brush>
  </inkml:definitions>
  <inkml:trace contextRef="#ctx0" brushRef="#br0">55 1 11165 0 0,'-2'5'48'0'0,"-2"-5"128"0"0,0 2 36 0 0,-4 3 20 0 0,2-2-4 0 0,-4 7 8 0 0,2-1 4 0 0,4 2-4 0 0,-4-2-40 0 0,8 8-120 0 0,0-7-116 0 0,4-4-204 0 0,0 7-212 0 0,4 2-284 0 0,0-2-232 0 0,4 2-344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5.410"/>
    </inkml:context>
    <inkml:brush xml:id="br0">
      <inkml:brushProperty name="width" value="0.05" units="cm"/>
      <inkml:brushProperty name="height" value="0.05" units="cm"/>
    </inkml:brush>
  </inkml:definitions>
  <inkml:trace contextRef="#ctx0" brushRef="#br0">41 0 11449 0 0,'-37'30'1885'0'0,"37"-30"-1846"0"0,-1 0 0 0 0,1 0 0 0 0,0 0 0 0 0,0 1-1 0 0,-1-1 1 0 0,1 0 0 0 0,0 0 0 0 0,0 1 0 0 0,0-1 0 0 0,-1 0 0 0 0,1 0 0 0 0,0 1 0 0 0,0-1 0 0 0,0 0 0 0 0,0 1 0 0 0,-1-1 0 0 0,1 0-1 0 0,0 0 1 0 0,0 1 0 0 0,0-1 0 0 0,0 0 0 0 0,0 1 0 0 0,0-1 0 0 0,0 0 0 0 0,0 1 0 0 0,0-1 0 0 0,0 0 0 0 0,0 1 0 0 0,0-1 0 0 0,0 0-1 0 0,0 1 1 0 0,1-1 0 0 0,-1 1 0 0 0,12 4 893 0 0,33-3 141 0 0,-20-1-637 0 0,-9 2-314 0 0,-1 0 0 0 0,0 1-1 0 0,0 0 1 0 0,0 1 0 0 0,0 1-1 0 0,23 13 1 0 0,-31-16-77 0 0,0 1 0 0 0,-1 1 0 0 0,1-1-1 0 0,-1 1 1 0 0,1 0 0 0 0,-2 0 0 0 0,1 1 0 0 0,0 0 0 0 0,-1 0 0 0 0,0 0 0 0 0,-1 1-1 0 0,1 0 1 0 0,-1 0 0 0 0,6 14 0 0 0,-9-17 19 0 0,0 1 0 0 0,-1-1 0 0 0,1 1 0 0 0,-1-1 0 0 0,0 1-1 0 0,0-1 1 0 0,0 1 0 0 0,-1-1 0 0 0,0 0 0 0 0,1 1 0 0 0,-2-1 0 0 0,1 1 0 0 0,0-1 0 0 0,-1 0 0 0 0,0 0 0 0 0,0 0-1 0 0,0 0 1 0 0,0 0 0 0 0,-1 0 0 0 0,1-1 0 0 0,-1 1 0 0 0,0-1 0 0 0,0 0 0 0 0,-1 1 0 0 0,-3 1 0 0 0,-2 3 72 0 0,-1 0 0 0 0,1-2 1 0 0,-2 1-1 0 0,1-1 1 0 0,-1 0-1 0 0,0-1 1 0 0,0-1-1 0 0,-12 4 1 0 0,-73 17 322 0 0,75-15-743 0 0,17-6-643 0 0,11-2-1178 0 0,19-7-3965 0 0,-20 3 4005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6.552"/>
    </inkml:context>
    <inkml:brush xml:id="br0">
      <inkml:brushProperty name="width" value="0.05" units="cm"/>
      <inkml:brushProperty name="height" value="0.05" units="cm"/>
    </inkml:brush>
  </inkml:definitions>
  <inkml:trace contextRef="#ctx0" brushRef="#br0">352 75 7841 0 0,'1'-8'264'0'0,"1"1"-1"0"0,0-1 1 0 0,0 1 0 0 0,1-1 0 0 0,0 1 0 0 0,1 0 0 0 0,7-13 0 0 0,-11 20-243 0 0,0 0 1 0 0,0 0-1 0 0,0 0 1 0 0,0 0-1 0 0,0 0 1 0 0,0 0-1 0 0,0 0 1 0 0,0-1-1 0 0,0 1 1 0 0,1 0-1 0 0,-1 0 1 0 0,0 0-1 0 0,0 0 1 0 0,0 0-1 0 0,0 0 1 0 0,0 0 0 0 0,0 0-1 0 0,0-1 1 0 0,0 1-1 0 0,0 0 1 0 0,0 0-1 0 0,0 0 1 0 0,1 0-1 0 0,-1 0 1 0 0,0 0-1 0 0,0 0 1 0 0,0 0-1 0 0,0 0 1 0 0,0 0-1 0 0,0 0 1 0 0,0 0-1 0 0,1 0 1 0 0,-1 0 0 0 0,0 0-1 0 0,0 0 1 0 0,0 0-1 0 0,0 0 1 0 0,0 0-1 0 0,0 0 1 0 0,1 0-1 0 0,-1 0 1 0 0,0 0-1 0 0,0 0 1 0 0,0 0-1 0 0,0 0 1 0 0,0 0-1 0 0,0 0 1 0 0,0 0-1 0 0,1 0 1 0 0,-1 0-1 0 0,0 0 1 0 0,0 0 0 0 0,0 0-1 0 0,0 1 1 0 0,2 8 589 0 0,-3 12-41 0 0,-45 169 2338 0 0,-7 30-1182 0 0,-23 230 628 0 0,-69 358-875 0 0,134-754-1410 0 0,-35 203 450 0 0,41-216-448 0 0,3 0 1 0 0,1 1 0 0 0,1-1 0 0 0,9 52 0 0 0,-8-83-72 0 0,2 1 0 0 0,-1-1 1 0 0,2 0-1 0 0,-1 1 1 0 0,1-1-1 0 0,1-1 0 0 0,0 1 1 0 0,0-1-1 0 0,1 0 1 0 0,0 0-1 0 0,0 0 0 0 0,1-1 1 0 0,0 0-1 0 0,1 0 1 0 0,0-1-1 0 0,0 0 0 0 0,0 0 1 0 0,1-1-1 0 0,0 0 1 0 0,1-1-1 0 0,-1 0 0 0 0,1 0 1 0 0,0-1-1 0 0,11 4 1 0 0,22 4 9 0 0,0-1-1 0 0,0-2 1 0 0,1-2 0 0 0,72 3 0 0 0,180-15 20 0 0,-246 3-31 0 0,302-17-230 0 0,180-6-139 0 0,-448 23 422 0 0,1080-18 1977 0 0,-364 21-1735 0 0,-655-11 898 0 0,-162 3-1135 0 0,-51-23-27 0 0,57 26-27 0 0,-1 0 1 0 0,1 1 0 0 0,-23-3 0 0 0,-1-2-1 0 0,32 7-16 0 0,0 1 0 0 0,0-1 0 0 0,0-1-1 0 0,0 1 1 0 0,0 0 0 0 0,1-1 0 0 0,-1 1-1 0 0,0-1 1 0 0,1 0 0 0 0,-1 0 0 0 0,-3-4-1 0 0,5 4 0 0 0,-1 0-1 0 0,1 0 1 0 0,0-1 0 0 0,0 1-1 0 0,1 0 1 0 0,-1-1-1 0 0,0 1 1 0 0,1 0 0 0 0,0-1-1 0 0,-1 1 1 0 0,1-1-1 0 0,0 1 1 0 0,0-1-1 0 0,0 1 1 0 0,0 0 0 0 0,1-4-1 0 0,4-18-273 0 0,1 0 1 0 0,1 1-1 0 0,0-1 0 0 0,15-28 0 0 0,4-12-402 0 0,12-56-312 0 0,-4-1 1 0 0,28-204-1 0 0,-31 93 815 0 0,26-157 134 0 0,-41 296 40 0 0,57-389 60 0 0,-72 472-44 0 0,1-10 5 0 0,0 1 0 0 0,-2 0-1 0 0,0-1 1 0 0,-4-26 0 0 0,3 41-11 0 0,0 1 0 0 0,0 0 0 0 0,0-1 0 0 0,0 1 0 0 0,-1 0 0 0 0,1 0 0 0 0,-1 0 0 0 0,0 0 0 0 0,-1 0 0 0 0,1 1 0 0 0,-1-1 0 0 0,1 1 0 0 0,-1-1 0 0 0,0 1 0 0 0,0 0 0 0 0,-1 0 0 0 0,1 0 0 0 0,0 1 0 0 0,-1-1 0 0 0,0 1 0 0 0,0 0 0 0 0,0 0 0 0 0,0 0 0 0 0,0 0 0 0 0,-5-1 0 0 0,-12-2-25 0 0,0 1-1 0 0,0 1 1 0 0,-42-1 0 0 0,-67 10-140 0 0,48-1 16 0 0,-1632 6-2338 0 0,881 8 2598 0 0,761-12-389 0 0,-54 4-3875 0 0,116-10 2905 0 0,5 3-211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6.909"/>
    </inkml:context>
    <inkml:brush xml:id="br0">
      <inkml:brushProperty name="width" value="0.05" units="cm"/>
      <inkml:brushProperty name="height" value="0.05" units="cm"/>
    </inkml:brush>
  </inkml:definitions>
  <inkml:trace contextRef="#ctx0" brushRef="#br0">1 12 9165 0 0,'0'0'2441'0'0,"15"10"-1970"0"0,47 30-20 0 0,-46-30 484 0 0,36-5-406 0 0,170 15 3 0 0,-182-18-254 0 0,-1 0 0 0 0,61-7 0 0 0,-52 1-27 0 0,175-9 801 0 0,501-26 969 0 0,-353 23-1477 0 0,330-7-33 0 0,-3 56-522 0 0,-653-29-102 0 0,-28-4-52 0 0,0 2 1 0 0,0 0-1 0 0,0 1 1 0 0,0 0-1 0 0,0 1 1 0 0,26 12 0 0 0,-42-16 127 0 0,0 0 0 0 0,-1 0 1 0 0,1 0-1 0 0,-1 0 0 0 0,1 1 1 0 0,0-1-1 0 0,-1 0 0 0 0,1 0 1 0 0,-1 1-1 0 0,1-1 0 0 0,-1 0 1 0 0,1 1-1 0 0,-1-1 0 0 0,1 1 1 0 0,-1-1-1 0 0,1 1 0 0 0,-1-1 1 0 0,0 1-1 0 0,1-1 0 0 0,-1 1 0 0 0,0-1 1 0 0,1 1-1 0 0,-1-1 0 0 0,0 1 1 0 0,0 0-1 0 0,0-1 0 0 0,1 1 1 0 0,-1-1-1 0 0,0 1 0 0 0,0 0 1 0 0,0-1-1 0 0,0 1 0 0 0,0 0 1 0 0,0-1-1 0 0,0 1 0 0 0,0-1 1 0 0,0 1-1 0 0,0 0 0 0 0,-1-1 1 0 0,1 1-1 0 0,0-1 0 0 0,0 1 1 0 0,-1 0-1 0 0,1-1 0 0 0,0 1 1 0 0,-1-1-1 0 0,1 1 0 0 0,0-1 1 0 0,-1 1-1 0 0,1-1 0 0 0,-1 1 0 0 0,1-1 1 0 0,-1 0-1 0 0,1 1 0 0 0,-1-1 1 0 0,1 0-1 0 0,-1 1 0 0 0,0-1 1 0 0,-5 4-414 0 0,0 0 0 0 0,-1-1 0 0 0,-12 5 0 0 0,-72 22-2654 0 0,32-14 1239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7.264"/>
    </inkml:context>
    <inkml:brush xml:id="br0">
      <inkml:brushProperty name="width" value="0.05" units="cm"/>
      <inkml:brushProperty name="height" value="0.05" units="cm"/>
    </inkml:brush>
  </inkml:definitions>
  <inkml:trace contextRef="#ctx0" brushRef="#br0">106 95 9465 0 0,'-9'3'32'0'0,"1"1"72"0"0,0-1 0 0 0,-1 0 0 0 0,1-1 0 0 0,-1 0 0 0 0,0 0 0 0 0,0-1 0 0 0,1 0-1 0 0,-10-1 1 0 0,8-3 266 0 0,16-2-136 0 0,20-4-235 0 0,-25 9-16 0 0,58-13 161 0 0,0 3-1 0 0,63-2 1 0 0,-18 1 289 0 0,256-22 776 0 0,2 15 0 0 0,0 16 0 0 0,559 69 0 0 0,-744-46-1177 0 0,233 33-2165 0 0,-395-52 1697 0 0,-10-2 138 0 0,-1 1 0 0 0,0-1 0 0 0,1 1-1 0 0,-1 0 1 0 0,0 0 0 0 0,0 0 0 0 0,0 1 0 0 0,0-1 0 0 0,0 1 0 0 0,6 4 0 0 0,-9-4-1371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7.603"/>
    </inkml:context>
    <inkml:brush xml:id="br0">
      <inkml:brushProperty name="width" value="0.05" units="cm"/>
      <inkml:brushProperty name="height" value="0.05" units="cm"/>
    </inkml:brush>
  </inkml:definitions>
  <inkml:trace contextRef="#ctx0" brushRef="#br0">0 24 9265 0 0,'81'17'871'0'0,"1"-5"0"0"0,-1-3 1 0 0,1-3-1 0 0,96-6 0 0 0,318-33 2415 0 0,238-2-892 0 0,-1 38-1552 0 0,-28 35-516 0 0,-525-25-488 0 0,-126-10-785 0 0,82-3 1 0 0,-136 0 888 0 0,1 0-1 0 0,-1 0 0 0 0,1 0 0 0 0,-1 0 1 0 0,1 0-1 0 0,0 0 0 0 0,-1 0 1 0 0,1 0-1 0 0,-1 0 0 0 0,1 0 0 0 0,-1 0 1 0 0,1 0-1 0 0,-1-1 0 0 0,1 1 1 0 0,-1 0-1 0 0,1 0 0 0 0,-1 0 0 0 0,0-1 1 0 0,1 1-1 0 0,-1 0 0 0 0,1-1 1 0 0,-1 1-1 0 0,0 0 0 0 0,1-1 0 0 0,-1 1 1 0 0,1-1-1 0 0,-11-6-1585 0 0,-24-4-698 0 0,-1 3 264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7.944"/>
    </inkml:context>
    <inkml:brush xml:id="br0">
      <inkml:brushProperty name="width" value="0.05" units="cm"/>
      <inkml:brushProperty name="height" value="0.05" units="cm"/>
    </inkml:brush>
  </inkml:definitions>
  <inkml:trace contextRef="#ctx0" brushRef="#br0">327 14 9365 0 0,'-28'-5'216'0'0,"21"2"-23"0"0,-1 2-1 0 0,1-1 1 0 0,-1 1-1 0 0,1 0 1 0 0,-1 1-1 0 0,-10 0 1 0 0,15 1-136 0 0,0-1-1 0 0,0 1 1 0 0,1 0 0 0 0,-1 0 0 0 0,0 1 0 0 0,0-1 0 0 0,1 0-1 0 0,-1 1 1 0 0,1-1 0 0 0,-1 1 0 0 0,1 0 0 0 0,0 0 0 0 0,-1 0 0 0 0,1 0-1 0 0,0 0 1 0 0,0 1 0 0 0,1-1 0 0 0,-1 1 0 0 0,0-1 0 0 0,-1 5-1 0 0,-7 14 214 0 0,0 0-1 0 0,2 1 0 0 0,1 0 0 0 0,1 0 0 0 0,0 1 0 0 0,-2 29 0 0 0,-5 145 1269 0 0,12-166-1335 0 0,-1 359 1608 0 0,0 15-1205 0 0,-17-114-493 0 0,9-218-464 0 0,-36 139-1 0 0,25-143-1196 0 0,7-24-2676 0 0,12-42 2587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8.271"/>
    </inkml:context>
    <inkml:brush xml:id="br0">
      <inkml:brushProperty name="width" value="0.05" units="cm"/>
      <inkml:brushProperty name="height" value="0.05" units="cm"/>
    </inkml:brush>
  </inkml:definitions>
  <inkml:trace contextRef="#ctx0" brushRef="#br0">246 1 10497 0 0,'-5'22'516'0'0,"-2"0"0"0"0,-1 0 0 0 0,-18 37-1 0 0,-1 2 313 0 0,11-16-294 0 0,3 0 0 0 0,2 1 0 0 0,1 0 0 0 0,-3 50 1 0 0,0 190 1560 0 0,8-119-1232 0 0,1-81-538 0 0,-38 621 505 0 0,20-547-1630 0 0,21-157 637 0 0,0 0 0 0 0,0 0 1 0 0,0 0-1 0 0,0 0 0 0 0,0-1 0 0 0,0 1 1 0 0,-1 0-1 0 0,1-1 0 0 0,-1 1 0 0 0,-3 3 1 0 0,2-9-1811 0 0,0-8 316 0 0,3-12-837 0 0,6 5 785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8.598"/>
    </inkml:context>
    <inkml:brush xml:id="br0">
      <inkml:brushProperty name="width" value="0.05" units="cm"/>
      <inkml:brushProperty name="height" value="0.05" units="cm"/>
    </inkml:brush>
  </inkml:definitions>
  <inkml:trace contextRef="#ctx0" brushRef="#br0">246 0 9909 0 0,'1'1'34'0'0,"0"0"1"0"0,0 0-1 0 0,1 0 0 0 0,-1 1 0 0 0,0-1 1 0 0,0 0-1 0 0,0 0 0 0 0,-1 1 1 0 0,1-1-1 0 0,0 1 0 0 0,0-1 1 0 0,-1 1-1 0 0,1-1 0 0 0,-1 1 0 0 0,1-1 1 0 0,-1 1-1 0 0,0-1 0 0 0,1 1 1 0 0,-1 0-1 0 0,0-1 0 0 0,0 1 1 0 0,0 0-1 0 0,0-1 0 0 0,-1 1 0 0 0,1-1 1 0 0,-1 3-1 0 0,-1 9 261 0 0,-1 0-1 0 0,-5 15 1 0 0,4-13-34 0 0,-54 216 3261 0 0,-42 348 0 0 0,77-398-2704 0 0,-21 297-247 0 0,43-454-682 0 0,0 37-1751 0 0,-9 63 0 0 0,6-95-2120 0 0,4-27 2390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38.939"/>
    </inkml:context>
    <inkml:brush xml:id="br0">
      <inkml:brushProperty name="width" value="0.05" units="cm"/>
      <inkml:brushProperty name="height" value="0.05" units="cm"/>
    </inkml:brush>
  </inkml:definitions>
  <inkml:trace contextRef="#ctx0" brushRef="#br0">143 93 9129 0 0,'13'-14'59'0'0,"31"-33"234"0"0,-40 43-185 0 0,0 0-1 0 0,0 1 1 0 0,1 0 0 0 0,-1 0-1 0 0,1 0 1 0 0,0 0 0 0 0,0 1-1 0 0,0 0 1 0 0,6-2 0 0 0,-11 4-75 0 0,1 0 0 0 0,-1 0 0 0 0,1 0 0 0 0,-1 0 0 0 0,1 0 1 0 0,-1 0-1 0 0,0 0 0 0 0,1 0 0 0 0,-1 0 0 0 0,1 0 0 0 0,-1 0 1 0 0,0 0-1 0 0,1 1 0 0 0,-1-1 0 0 0,0 0 0 0 0,1 0 0 0 0,-1 0 0 0 0,1 1 1 0 0,-1-1-1 0 0,0 0 0 0 0,0 0 0 0 0,1 1 0 0 0,-1-1 0 0 0,0 0 1 0 0,1 1-1 0 0,-1-1 0 0 0,0 0 0 0 0,0 1 0 0 0,0-1 0 0 0,1 1 1 0 0,-1-1-1 0 0,0 0 0 0 0,0 1 0 0 0,0-1 0 0 0,0 1 0 0 0,3 16 667 0 0,-4-3-373 0 0,0 0 1 0 0,-2 0-1 0 0,1-1 0 0 0,-2 1 0 0 0,1-1 1 0 0,-8 15-1 0 0,1 5 177 0 0,-191 865 7316 0 0,188-815-7217 0 0,-3 138 1 0 0,16-175-606 0 0,2 0 0 0 0,2 0 1 0 0,2 0-1 0 0,19 71 0 0 0,-7-37-436 0 0,1 7-3261 0 0,-19-87 3621 0 0,0 0 0 0 0,0 0 0 0 0,0 0 0 0 0,0 0 0 0 0,0 1 1 0 0,0-1-1 0 0,0 0 0 0 0,1 0 0 0 0,-1 0 0 0 0,0 0 0 0 0,0 1 1 0 0,0-1-1 0 0,0 0 0 0 0,0 0 0 0 0,0 0 0 0 0,0 0 0 0 0,1 0 1 0 0,-1 0-1 0 0,0 1 0 0 0,0-1 0 0 0,0 0 0 0 0,0 0 0 0 0,0 0 1 0 0,1 0-1 0 0,-1 0 0 0 0,0 0 0 0 0,0 0 0 0 0,0 0 0 0 0,0 0 1 0 0,1 0-1 0 0,-1 0 0 0 0,0 0 0 0 0,0 0 0 0 0,0 0 0 0 0,0 0 1 0 0,1 0-1 0 0,-1 0 0 0 0,0 0 0 0 0,0 0 0 0 0,0 0 0 0 0,1 0 1 0 0,-1 0-2 0 0,0 0 0 0 0,0-1 0 0 0,1 1 0 0 0,-1 0 0 0 0,0 0 0 0 0,0 0 0 0 0,0-1 1 0 0,0 1-1 0 0,0 0 0 0 0,0 0 0 0 0,1-1 0 0 0,-1 1 0 0 0,0 0 0 0 0,0-1 0 0 0,0 1 1 0 0,0 0-1 0 0,0 0 0 0 0,0-1 0 0 0,0 1 0 0 0,0 0 0 0 0,0 0 0 0 0,0-1 0 0 0,0 1 1 0 0,-1 0-1 0 0,1-1 0 0 0,0 1 0 0 0,0 0 0 0 0,0 0 0 0 0,0-1 0 0 0,0 1 0 0 0,0 0 1 0 0,-1-1-1 0 0,-1-8-1851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0.141"/>
    </inkml:context>
    <inkml:brush xml:id="br0">
      <inkml:brushProperty name="width" value="0.05" units="cm"/>
      <inkml:brushProperty name="height" value="0.05" units="cm"/>
    </inkml:brush>
  </inkml:definitions>
  <inkml:trace contextRef="#ctx0" brushRef="#br0">148 380 9165 0 0,'1'1'27'0'0,"-1"-1"0"0"0,1 0 1 0 0,-1 0-1 0 0,1 1 0 0 0,-1-1 0 0 0,0 0 1 0 0,1 1-1 0 0,-1-1 0 0 0,0 1 1 0 0,1-1-1 0 0,-1 1 0 0 0,0-1 0 0 0,1 0 1 0 0,-1 1-1 0 0,0-1 0 0 0,0 1 0 0 0,0-1 1 0 0,0 1-1 0 0,1-1 0 0 0,-1 1 0 0 0,0-1 1 0 0,0 1-1 0 0,0-1 0 0 0,0 1 1 0 0,0 0-1 0 0,0-1 0 0 0,0 1 0 0 0,0 22 271 0 0,-1-16-228 0 0,2 74 322 0 0,1-7 130 0 0,-4 1 1 0 0,-15 103-1 0 0,11-151-353 0 0,-13 34 0 0 0,-2 10-85 0 0,24-72 21 0 0,7-11-52 0 0,10-18-59 0 0,-14 15-91 0 0,0 1 0 0 0,-1-1 0 0 0,0 0-1 0 0,-1 0 1 0 0,-1-1 0 0 0,-1 1 0 0 0,1-19 0 0 0,-3-116-391 0 0,-3 65 506 0 0,0 22 229 0 0,-3 0 1 0 0,-3 1-1 0 0,-3 0 0 0 0,-24-76 0 0 0,30 118-136 0 0,-11-47 258 0 0,16 61-317 0 0,0 0-1 0 0,0 0 1 0 0,1 0 0 0 0,0 0-1 0 0,0 0 1 0 0,0 0-1 0 0,1 0 1 0 0,2-10 0 0 0,-3 15-46 0 0,1-1 0 0 0,-1 0 0 0 0,1 1 0 0 0,-1-1 0 0 0,1 0 0 0 0,0 1 0 0 0,-1-1 0 0 0,1 1 0 0 0,0-1 0 0 0,0 1 0 0 0,0-1 0 0 0,0 1 0 0 0,1 0 0 0 0,-1 0 1 0 0,0-1-1 0 0,0 1 0 0 0,1 0 0 0 0,-1 0 0 0 0,1 0 0 0 0,-1 0 0 0 0,1 1 0 0 0,-1-1 0 0 0,1 0 0 0 0,0 1 0 0 0,-1-1 0 0 0,1 1 0 0 0,0-1 0 0 0,-1 1 0 0 0,1 0 0 0 0,0 0 1 0 0,0-1-1 0 0,-1 1 0 0 0,1 1 0 0 0,0-1 0 0 0,0 0 0 0 0,-1 0 0 0 0,1 1 0 0 0,0-1 0 0 0,-1 1 0 0 0,1-1 0 0 0,0 1 0 0 0,-1 0 0 0 0,3 1 0 0 0,4 2-13 0 0,0 1-1 0 0,0 0 0 0 0,0 0 0 0 0,0 1 0 0 0,-1 0 0 0 0,10 11 1 0 0,-3-3 21 0 0,-1 1 0 0 0,-1 1 0 0 0,0-1 0 0 0,-1 2 0 0 0,-1 0 1 0 0,0 0-1 0 0,7 20 0 0 0,-14-30 22 0 0,-1 0 0 0 0,0 1 0 0 0,0 0 1 0 0,-1-1-1 0 0,1 1 0 0 0,-2 0 0 0 0,1 0 0 0 0,-1 0 1 0 0,0 0-1 0 0,-1 0 0 0 0,0 0 0 0 0,0-1 0 0 0,-1 1 1 0 0,0 0-1 0 0,0-1 0 0 0,-1 1 0 0 0,0-1 0 0 0,0 0 1 0 0,0 0-1 0 0,-8 11 0 0 0,-7 7 45 0 0,-1-1 0 0 0,-1 0 0 0 0,-45 40-1 0 0,18-17-57 0 0,36-34-483 0 0,-1-1 0 0 0,0 0 0 0 0,-27 19 1 0 0,9-12-3198 0 0,33-16 2624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3.452"/>
    </inkml:context>
    <inkml:brush xml:id="br0">
      <inkml:brushProperty name="width" value="0.05" units="cm"/>
      <inkml:brushProperty name="height" value="0.05" units="cm"/>
    </inkml:brush>
  </inkml:definitions>
  <inkml:trace contextRef="#ctx0" brushRef="#br0">142 62 9465 0 0,'11'-12'165'0'0,"4"-6"441"0"0,-15 17-569 0 0,0 1-1 0 0,0-1 0 0 0,0 1 1 0 0,0-1-1 0 0,0 1 1 0 0,0-1-1 0 0,0 1 0 0 0,0-1 1 0 0,0 1-1 0 0,0-1 1 0 0,0 1-1 0 0,0-1 0 0 0,0 1 1 0 0,0-1-1 0 0,-1 1 1 0 0,1 0-1 0 0,0-1 0 0 0,0 1 1 0 0,-1-1-1 0 0,1 1 1 0 0,0-1-1 0 0,0 1 0 0 0,-1 0 1 0 0,1-1-1 0 0,0 1 1 0 0,-1-1-1 0 0,1 1 0 0 0,-1 0 1 0 0,1 0-1 0 0,0-1 1 0 0,-1 1-1 0 0,1 0 0 0 0,-1 0 1 0 0,1-1-1 0 0,-1 1 1 0 0,1 0-1 0 0,-1 0 0 0 0,0 0 1 0 0,-57-16 5968 0 0,57 16-5929 0 0,0 0 1 0 0,0 0 0 0 0,-1 0-1 0 0,1 0 1 0 0,0 0-1 0 0,0 0 1 0 0,0 0-1 0 0,0 0 1 0 0,0 1-1 0 0,0-1 1 0 0,-1 0-1 0 0,1 1 1 0 0,0-1-1 0 0,0 1 1 0 0,0-1-1 0 0,0 1 1 0 0,0 0-1 0 0,-1 0 1 0 0,-8 5 220 0 0,6-5-217 0 0,1 1 0 0 0,0-1 0 0 0,-1 1 0 0 0,1 0 0 0 0,0 0 0 0 0,0 0 0 0 0,0 0-1 0 0,1 0 1 0 0,-1 1 0 0 0,0 0 0 0 0,1-1 0 0 0,0 1 0 0 0,-1 0 0 0 0,1 0 0 0 0,0 0-1 0 0,1 0 1 0 0,-1 0 0 0 0,0 1 0 0 0,1-1 0 0 0,-2 7 0 0 0,0 4 284 0 0,0 1 1 0 0,1-1 0 0 0,0 29-1 0 0,0-11 131 0 0,1-24-458 0 0,1-1 1 0 0,-1 1-1 0 0,2-1 1 0 0,-1 1-1 0 0,1-1 0 0 0,0 0 1 0 0,0 1-1 0 0,1-1 1 0 0,0 0-1 0 0,0 0 1 0 0,1 0-1 0 0,0 0 0 0 0,0-1 1 0 0,1 1-1 0 0,0-1 1 0 0,0 0-1 0 0,0 0 1 0 0,1 0-1 0 0,0 0 1 0 0,0-1-1 0 0,0 0 0 0 0,1 0 1 0 0,0 0-1 0 0,0-1 1 0 0,0 1-1 0 0,0-2 1 0 0,1 1-1 0 0,-1-1 0 0 0,1 0 1 0 0,0 0-1 0 0,0-1 1 0 0,12 3-1 0 0,-6-2-87 0 0,1-1-1 0 0,-1-1 1 0 0,0 0-1 0 0,1-1 1 0 0,-1 0 0 0 0,0-1-1 0 0,22-4 1 0 0,-26 3-296 0 0,0-1 1 0 0,-1 1-1 0 0,1-2 1 0 0,0 1-1 0 0,-1-1 1 0 0,0 0-1 0 0,0-1 1 0 0,0 0-1 0 0,0 0 1 0 0,-1 0-1 0 0,13-14 0 0 0,12-17-3633 0 0,-22 17 1475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1.371"/>
    </inkml:context>
    <inkml:brush xml:id="br0">
      <inkml:brushProperty name="width" value="0.05" units="cm"/>
      <inkml:brushProperty name="height" value="0.05" units="cm"/>
    </inkml:brush>
  </inkml:definitions>
  <inkml:trace contextRef="#ctx0" brushRef="#br0">7 479 10289 0 0,'-1'-11'1000'0'0,"1"11"-969"0"0,0 0-1 0 0,0 0 1 0 0,0 0 0 0 0,-1 0-1 0 0,1 0 1 0 0,0 0 0 0 0,0 0-1 0 0,0 0 1 0 0,0-1 0 0 0,0 1 0 0 0,0 0-1 0 0,0 0 1 0 0,0 0 0 0 0,0 0-1 0 0,0 0 1 0 0,-1 0 0 0 0,1 0-1 0 0,0 0 1 0 0,0 0 0 0 0,0 0-1 0 0,0 0 1 0 0,0 0 0 0 0,0 0 0 0 0,0 0-1 0 0,-1 0 1 0 0,1 0 0 0 0,0 0-1 0 0,0 0 1 0 0,0 0 0 0 0,0 0-1 0 0,0 0 1 0 0,0 0 0 0 0,0 0-1 0 0,-1 0 1 0 0,1 0 0 0 0,0 0 0 0 0,0 0-1 0 0,0 0 1 0 0,0 0 0 0 0,0 0-1 0 0,0 0 1 0 0,0 0 0 0 0,-1 0-1 0 0,1 0 1 0 0,0 0 0 0 0,0 0-1 0 0,0 0 1 0 0,0 0 0 0 0,0 1-1 0 0,0-1 1 0 0,0 0 0 0 0,0 0 0 0 0,0 0-1 0 0,0 0 1 0 0,0 0 0 0 0,-1 0-1 0 0,1 0 1 0 0,0 1 0 0 0,0-1-1 0 0,0 0 1 0 0,0 0 0 0 0,0 0-1 0 0,0 0 1 0 0,0 0 0 0 0,0 0 0 0 0,0 1-1 0 0,0-1 1 0 0,0 0 0 0 0,6 6 233 0 0,0 1 1 0 0,0-1-1 0 0,0-1 1 0 0,9 8-1 0 0,-2-3-78 0 0,6 7-29 0 0,-1 0 0 0 0,-1 1-1 0 0,0 0 1 0 0,14 23-1 0 0,-27-34-140 0 0,0 0-1 0 0,0 0 1 0 0,0 0 0 0 0,-1 0-1 0 0,0 1 1 0 0,0 0-1 0 0,-1 0 1 0 0,0 0-1 0 0,0 0 1 0 0,-1 0-1 0 0,0 0 1 0 0,0 0 0 0 0,-1 0-1 0 0,0 0 1 0 0,-1 1-1 0 0,-1 9 1 0 0,2-15-13 0 0,-1-1-1 0 0,0 1 1 0 0,0-1 0 0 0,1 1 0 0 0,-1-1-1 0 0,-1 1 1 0 0,1-1 0 0 0,0 0 0 0 0,-1 1-1 0 0,1-1 1 0 0,-1 0 0 0 0,1 0-1 0 0,-1 0 1 0 0,0 0 0 0 0,0-1 0 0 0,0 1-1 0 0,-4 2 1 0 0,5-3-1 0 0,-1-1 0 0 0,1 1-1 0 0,-1-1 1 0 0,1 1 0 0 0,-1-1-1 0 0,1 0 1 0 0,-1 0 0 0 0,1 0-1 0 0,-1 0 1 0 0,1 0 0 0 0,-1 0 0 0 0,1 0-1 0 0,-1 0 1 0 0,1 0 0 0 0,-1-1-1 0 0,1 1 1 0 0,-1-1 0 0 0,1 1-1 0 0,0-1 1 0 0,-1 0 0 0 0,1 1-1 0 0,0-1 1 0 0,-1 0 0 0 0,1 0 0 0 0,0 0-1 0 0,0 0 1 0 0,0 0 0 0 0,0 0-1 0 0,0 0 1 0 0,0 0 0 0 0,0-1-1 0 0,-1 0 1 0 0,-1-2-13 0 0,0 1 0 0 0,1-1 0 0 0,-1 0 0 0 0,1 1 0 0 0,0-1 0 0 0,0 0 0 0 0,0 0 0 0 0,0 0 0 0 0,1-1 0 0 0,-1 1 0 0 0,1 0 0 0 0,0-1 0 0 0,1 1 0 0 0,-1-1 0 0 0,1 1 0 0 0,0 0 0 0 0,0-1 0 0 0,0 1 0 0 0,0-1 0 0 0,2-5 0 0 0,9-26-48 0 0,1 1 0 0 0,1 0 0 0 0,2 0 0 0 0,2 2 0 0 0,1 0 0 0 0,23-32-1 0 0,-38 60 9 0 0,0 1-1 0 0,1-1 0 0 0,-1 1 1 0 0,1 0-1 0 0,0 0 0 0 0,0 0 1 0 0,0 1-1 0 0,1-1 0 0 0,8-4 0 0 0,-10 6-24 0 0,0 1 0 0 0,-1 0-1 0 0,1 0 1 0 0,0 0-1 0 0,0 1 1 0 0,0-1-1 0 0,0 1 1 0 0,-1 0-1 0 0,1-1 1 0 0,0 1 0 0 0,0 0-1 0 0,0 1 1 0 0,0-1-1 0 0,0 0 1 0 0,0 1-1 0 0,0 0 1 0 0,-1 0 0 0 0,1 0-1 0 0,0 0 1 0 0,4 2-1 0 0,-5-2-25 0 0,0 0-1 0 0,0 0 1 0 0,0 1 0 0 0,0-1-1 0 0,-1 0 1 0 0,1 1-1 0 0,0-1 1 0 0,-1 1-1 0 0,1 0 1 0 0,-1-1 0 0 0,1 1-1 0 0,-1 0 1 0 0,0 0-1 0 0,1 0 1 0 0,-1 0-1 0 0,1 4 1 0 0,-1-1-232 0 0,0 0-1 0 0,0 1 1 0 0,-1-1-1 0 0,1 0 1 0 0,-2 9-1 0 0,2 14-675 0 0,-1-24 892 0 0,1 0 0 0 0,0-1-1 0 0,1 1 1 0 0,-1 0-1 0 0,0-1 1 0 0,1 1-1 0 0,0-1 1 0 0,0 1-1 0 0,0-1 1 0 0,4 5-1 0 0,-5-6 163 0 0,0 0-1 0 0,1-1 1 0 0,0 1-1 0 0,-1 0 0 0 0,1 0 1 0 0,0-1-1 0 0,0 1 1 0 0,0-1-1 0 0,0 0 0 0 0,0 1 1 0 0,0-1-1 0 0,0 0 0 0 0,0 0 1 0 0,1 0-1 0 0,-1-1 1 0 0,0 1-1 0 0,5 0 0 0 0,-5-1 113 0 0,-1-1-1 0 0,1 1 1 0 0,0-1-1 0 0,0 1 0 0 0,-1-1 1 0 0,1 0-1 0 0,-1 0 1 0 0,1 1-1 0 0,-1-1 0 0 0,1-1 1 0 0,-1 1-1 0 0,1 0 1 0 0,-1 0-1 0 0,0 0 1 0 0,0-1-1 0 0,1 1 0 0 0,-1 0 1 0 0,1-3-1 0 0,0 2 73 0 0,-1-1 0 0 0,1 1-1 0 0,-1-1 1 0 0,0 1 0 0 0,1-1-1 0 0,-1 0 1 0 0,0 1 0 0 0,-1-1-1 0 0,1 0 1 0 0,0-4 0 0 0,0-3 584 0 0,0 20-444 0 0,-2 24 99 0 0,-9 49 718 0 0,8-70-1000 0 0,-7 49 481 0 0,9-57-595 0 0,0 0 1 0 0,0-1-1 0 0,1 1 1 0 0,-1 0-1 0 0,1 0 1 0 0,0 0-1 0 0,0 0 1 0 0,1 0-1 0 0,-1-1 1 0 0,3 6-1 0 0,-3-10-64 0 0,-1 1-1 0 0,1 0 1 0 0,-1-1-1 0 0,1 1 1 0 0,-1 0 0 0 0,1-1-1 0 0,-1 1 1 0 0,1-1-1 0 0,-1 1 1 0 0,1-1-1 0 0,0 1 1 0 0,-1-1-1 0 0,1 1 1 0 0,0-1-1 0 0,0 0 1 0 0,-1 1-1 0 0,1-1 1 0 0,0 0-1 0 0,0 0 1 0 0,-1 0 0 0 0,1 1-1 0 0,0-1 1 0 0,1 0-1 0 0,21-6 14 0 0,-15 2-34 0 0,0 0 0 0 0,-1 0 0 0 0,11-9 1 0 0,-13 9 0 0 0,1 0 0 0 0,-1-1 0 0 0,0 1 1 0 0,0-1-1 0 0,-1-1 0 0 0,1 1 0 0 0,-1 0 0 0 0,0-1 1 0 0,-1 0-1 0 0,1 0 0 0 0,-1 0 0 0 0,0 0 1 0 0,-1-1-1 0 0,0 1 0 0 0,0-1 0 0 0,0 0 0 0 0,-1 1 1 0 0,1-1-1 0 0,-2 0 0 0 0,1 0 0 0 0,-1 0 1 0 0,0 0-1 0 0,0 0 0 0 0,-1 0 0 0 0,0 1 0 0 0,0-1 1 0 0,-1 0-1 0 0,0 0 0 0 0,0 1 0 0 0,-1-1 1 0 0,1 1-1 0 0,-1 0 0 0 0,-1 0 0 0 0,1 0 0 0 0,-1 0 1 0 0,-6-7-1 0 0,4 4 1 0 0,4 6 14 0 0,0 0 0 0 0,0 0-1 0 0,0 0 1 0 0,0 1 0 0 0,-1-1 0 0 0,1 1-1 0 0,-5-4 1 0 0,20 2 33 0 0,8 3-78 0 0,31 1 24 0 0,-1-2 1 0 0,1-2-1 0 0,-1-3 1 0 0,0-2-1 0 0,-1-2 1 0 0,79-28-1 0 0,-129 39 19 0 0,4-1 2 0 0,0-1 0 0 0,1 1 0 0 0,-1-1 0 0 0,0-1 0 0 0,0 1 0 0 0,-1 0 0 0 0,1-1 1 0 0,4-4-1 0 0,-8 7-5 0 0,0-1 1 0 0,-1 1 0 0 0,1 0 0 0 0,0 0-1 0 0,0-1 1 0 0,-1 1 0 0 0,1 0 0 0 0,0-1 0 0 0,-1 1-1 0 0,1 0 1 0 0,0 0 0 0 0,-1 0 0 0 0,1 0-1 0 0,0-1 1 0 0,-1 1 0 0 0,1 0 0 0 0,0 0-1 0 0,-1 0 1 0 0,1 0 0 0 0,-1 0 0 0 0,1 0-1 0 0,0 0 1 0 0,-1 0 0 0 0,1 0 0 0 0,0 0 0 0 0,-1 0-1 0 0,1 0 1 0 0,-1 0 0 0 0,1 0 0 0 0,0 0-1 0 0,-1 0 1 0 0,1 0 0 0 0,0 1 0 0 0,-1-1-1 0 0,0 0 1 0 0,-17 4-37 0 0,17-4 35 0 0,-9 2 19 0 0,1 0 0 0 0,-1 1 0 0 0,1 1 0 0 0,0-1 0 0 0,-1 2 0 0 0,2-1 0 0 0,-1 1 0 0 0,-15 12 0 0 0,19-13 28 0 0,0 1 0 0 0,0 0-1 0 0,1 0 1 0 0,0 0-1 0 0,0 1 1 0 0,0-1-1 0 0,1 1 1 0 0,-1 0-1 0 0,1 0 1 0 0,1 0-1 0 0,-1 1 1 0 0,1-1 0 0 0,1 0-1 0 0,-2 8 1 0 0,0 0 59 0 0,1 1-1 0 0,1-1 1 0 0,0 1 0 0 0,1-1 0 0 0,1 1 0 0 0,2 14 0 0 0,-3-26-80 0 0,1 0 0 0 0,-1 0 1 0 0,1 0-1 0 0,0 0 0 0 0,0 0 0 0 0,0 0 1 0 0,0-1-1 0 0,1 1 0 0 0,-1 0 0 0 0,1-1 0 0 0,0 1 1 0 0,-1-1-1 0 0,1 0 0 0 0,0 0 0 0 0,0 1 0 0 0,1-1 1 0 0,-1 0-1 0 0,0-1 0 0 0,1 1 0 0 0,-1 0 1 0 0,1-1-1 0 0,0 1 0 0 0,-1-1 0 0 0,1 0 0 0 0,0 0 1 0 0,0 0-1 0 0,0 0 0 0 0,0-1 0 0 0,0 1 0 0 0,0-1 1 0 0,0 1-1 0 0,0-1 0 0 0,0 0 0 0 0,5-1 1 0 0,0 0-24 0 0,1 0 1 0 0,-1 0-1 0 0,1-1 1 0 0,-1 0-1 0 0,0-1 1 0 0,0 0-1 0 0,0 0 1 0 0,-1-1-1 0 0,1 0 1 0 0,-1 0 0 0 0,8-6-1 0 0,-1-1-86 0 0,-1 0 0 0 0,0-1 1 0 0,-1 0-1 0 0,-1-1 0 0 0,0 0 0 0 0,-1-1 0 0 0,0 0 0 0 0,-1-1 0 0 0,0 0 1 0 0,-2 0-1 0 0,0-1 0 0 0,0 0 0 0 0,-1 0 0 0 0,-1-1 0 0 0,-1 0 1 0 0,-1 0-1 0 0,0 0 0 0 0,1-26 0 0 0,-5-122 60 0 0,0 135 33 0 0,-3-1 1 0 0,0 1-1 0 0,-12-41 1 0 0,16 71-6 0 0,0-1 1 0 0,0 1-1 0 0,0-1 1 0 0,0 1-1 0 0,0 0 1 0 0,0-1-1 0 0,-1 1 1 0 0,1 0-1 0 0,0-1 1 0 0,0 1-1 0 0,0-1 1 0 0,0 1-1 0 0,0 0 1 0 0,-1-1-1 0 0,1 1 1 0 0,0 0-1 0 0,0-1 1 0 0,0 1-1 0 0,-1 0 1 0 0,1-1-1 0 0,0 1 1 0 0,-1 0-1 0 0,1 0 1 0 0,0-1-1 0 0,-1 1 1 0 0,1 0-1 0 0,0 0 1 0 0,-1 0-1 0 0,1 0 1 0 0,0-1 0 0 0,-1 1-1 0 0,1 0 1 0 0,-1 0-1 0 0,1 0 1 0 0,-8 12 81 0 0,-4 32 66 0 0,11-39-136 0 0,-8 41 369 0 0,2 0 0 0 0,2 1 0 0 0,2 88 1 0 0,31 140 1803 0 0,-23-246-1953 0 0,12 41 1 0 0,-14-62-419 0 0,-1 0 0 0 0,1 0 0 0 0,1-1 0 0 0,-1 1 0 0 0,1-1 0 0 0,1 0 0 0 0,-1 0 0 0 0,1 0 0 0 0,0-1 0 0 0,7 6 0 0 0,-10-10-187 0 0,0-1 0 0 0,1 1 0 0 0,-1-1 0 0 0,1 0 0 0 0,0 0 0 0 0,-1 0 0 0 0,1 0 1 0 0,0-1-1 0 0,0 1 0 0 0,0-1 0 0 0,-1 0 0 0 0,1 1 0 0 0,0-1 0 0 0,0-1 0 0 0,0 1 1 0 0,0 0-1 0 0,-1-1 0 0 0,1 1 0 0 0,0-1 0 0 0,4-1 0 0 0,8-6-1406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1.714"/>
    </inkml:context>
    <inkml:brush xml:id="br0">
      <inkml:brushProperty name="width" value="0.05" units="cm"/>
      <inkml:brushProperty name="height" value="0.05" units="cm"/>
    </inkml:brush>
  </inkml:definitions>
  <inkml:trace contextRef="#ctx0" brushRef="#br0">33 4 12829 0 0,'-1'1'84'0'0,"0"0"-1"0"0,0 0 1 0 0,0-1 0 0 0,0 1-1 0 0,0-1 1 0 0,0 1-1 0 0,0-1 1 0 0,0 1 0 0 0,-1-1-1 0 0,1 1 1 0 0,0-1 0 0 0,0 0-1 0 0,-1 0 1 0 0,1 0-1 0 0,0 0 1 0 0,-2 0 0 0 0,-9 2 2601 0 0,15-2-475 0 0,32-3-1678 0 0,-11-5-4297 0 0,-18 6 1721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5.730"/>
    </inkml:context>
    <inkml:brush xml:id="br0">
      <inkml:brushProperty name="width" value="0.05" units="cm"/>
      <inkml:brushProperty name="height" value="0.05" units="cm"/>
    </inkml:brush>
  </inkml:definitions>
  <inkml:trace contextRef="#ctx0" brushRef="#br0">3 13 6281 0 0,'0'-1'39'0'0,"-1"1"-39"0"0,1 0-1 0 0,0 0 0 0 0,0 0 0 0 0,0-1 0 0 0,0 1 0 0 0,0 0 0 0 0,-1 0 0 0 0,1-1 0 0 0,0 1 1 0 0,0 0-1 0 0,0 0 0 0 0,0-1 0 0 0,0 1 0 0 0,0 0 0 0 0,0 0 0 0 0,0-1 0 0 0,0 1 1 0 0,0 0-1 0 0,0 0 0 0 0,0-1 0 0 0,0 1 0 0 0,0 0 0 0 0,0 0 0 0 0,0-1 0 0 0,0 1 0 0 0,0 0 1 0 0,1 0-1 0 0,-1 0 0 0 0,0-1 0 0 0,0 1 0 0 0,0 0 0 0 0,0 0 0 0 0,0 0 0 0 0,1-1 0 0 0,-1 1 1 0 0,0 0-1 0 0,0 0 0 0 0,0 0 0 0 0,1 0 0 0 0,-1-1 0 0 0,0 1 0 0 0,0 0 0 0 0,0 0 0 0 0,1 0 1 0 0,-1 0-1 0 0,0 0 0 0 0,0 0 0 0 0,1 0 0 0 0,-1 0 0 0 0,0 0 0 0 0,0 0 0 0 0,1 0 0 0 0,-1 0 1 0 0,0 0-1 0 0,0 0 0 0 0,1 0 0 0 0,-1 0 0 0 0,0 0 0 0 0,1 0 0 0 0,7-1 87 0 0,-6 0-98 0 0,-5 0-30 0 0,2 1 67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6.968"/>
    </inkml:context>
    <inkml:brush xml:id="br0">
      <inkml:brushProperty name="width" value="0.05" units="cm"/>
      <inkml:brushProperty name="height" value="0.05" units="cm"/>
    </inkml:brush>
  </inkml:definitions>
  <inkml:trace contextRef="#ctx0" brushRef="#br0">3622 28 5849 0 0,'0'0'843'0'0,"1"-3"-630"0"0,-1 3-162 0 0,5-18 2952 0 0,-6 12-1183 0 0,-4 12-944 0 0,-28 49-773 0 0,29-47-63 0 0,0-1 0 0 0,0 1 1 0 0,1 0-1 0 0,-3 13 0 0 0,5-17-10 0 0,-1 0 0 0 0,1 0 0 0 0,-1 1 1 0 0,0-1-1 0 0,0 0 0 0 0,-3 5 0 0 0,-15 16 88 0 0,0-2 0 0 0,-2 0-1 0 0,0-1 1 0 0,-1-2 0 0 0,-1 0 0 0 0,-1-2 0 0 0,-29 17 0 0 0,29-21-114 0 0,0-1 1 0 0,-1-1 0 0 0,-1-2 0 0 0,0 0 0 0 0,0-2 0 0 0,-32 6 0 0 0,-174 16 16 0 0,169-23-20 0 0,-610 17 233 0 0,34-60-297 0 0,514 24 47 0 0,-197-28-13 0 0,227 21 21 0 0,-222-49 197 0 0,299 64-134 0 0,14 4-37 0 0,-1-1 1 0 0,1 0-1 0 0,0-1 1 0 0,0 1 0 0 0,-1-1-1 0 0,1 0 1 0 0,0 0-1 0 0,0-1 1 0 0,-7-5 0 0 0,8 6-22 0 0,1-1 1 0 0,-1 1-1 0 0,0 0 0 0 0,0 0 1 0 0,0 0-1 0 0,0 1 1 0 0,0-1-1 0 0,-6 0 1 0 0,-37-7-51 0 0,44 8 53 0 0,-50-9 33 0 0,0-3-1 0 0,-57-21 0 0 0,95 28-43 0 0,0 0 0 0 0,1-1 1 0 0,-19-13-1 0 0,29 18 6 0 0,-1 0 0 0 0,1 0 1 0 0,-1 1-1 0 0,1 0 1 0 0,-1 0-1 0 0,0 0 0 0 0,1 0 1 0 0,-1 1-1 0 0,0 0 0 0 0,0 0 1 0 0,1 0-1 0 0,-8 1 0 0 0,5 0 8 0 0,0-1 0 0 0,-1 0 0 0 0,-13-2-1 0 0,14 2 3 0 0,5 0-8 0 0,0 1 0 0 0,0-1 0 0 0,0 0 0 0 0,0 0 0 0 0,0 0 0 0 0,0 0 0 0 0,0 0 0 0 0,0-1 0 0 0,0 1 0 0 0,0-1 0 0 0,0 1 0 0 0,-2-2 0 0 0,3 2-3 0 0,-22-3-565 0 0,22 3 481 0 0,0 0 1 0 0,0 0 0 0 0,0 0-1 0 0,1 0 1 0 0,-1 0 0 0 0,0-1 0 0 0,1 1-1 0 0,-1 0 1 0 0,0 0 0 0 0,0-1 0 0 0,1 1-1 0 0,-1 0 1 0 0,0-1 0 0 0,1 1-1 0 0,-1-1 1 0 0,1 1 0 0 0,-1-1 0 0 0,1 1-1 0 0,-1-1 1 0 0,1 0 0 0 0,-1 1-1 0 0,1-1 1 0 0,-1 1 0 0 0,1-1 0 0 0,-1-1-1 0 0,0-1-1270 0 0,0 3 1243 0 0,1-1 0 0 0,0 1-1 0 0,-1-1 1 0 0,1 1 0 0 0,0-1-1 0 0,0 1 1 0 0,0-1 0 0 0,-1 1 0 0 0,1-1-1 0 0,0 0 1 0 0,0 1 0 0 0,0-1 0 0 0,0 1-1 0 0,0-1 1 0 0,0 1 0 0 0,0-1 0 0 0,0 0-1 0 0,0 0 1 0 0,2-3-854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47.374"/>
    </inkml:context>
    <inkml:brush xml:id="br0">
      <inkml:brushProperty name="width" value="0.05" units="cm"/>
      <inkml:brushProperty name="height" value="0.05" units="cm"/>
    </inkml:brush>
  </inkml:definitions>
  <inkml:trace contextRef="#ctx0" brushRef="#br0">269 3 6753 0 0,'3'-3'85'0'0,"-6"5"105"0"0,-1 1 59 0 0,0 1 0 0 0,1 0 0 0 0,-1 0 0 0 0,1 0 1 0 0,0 0-1 0 0,0 1 0 0 0,-4 7 0 0 0,-16 22 465 0 0,10-18-431 0 0,8-9-242 0 0,0-1 0 0 0,-1 1 0 0 0,0-1 0 0 0,0 0-1 0 0,-1 0 1 0 0,1-1 0 0 0,-1 0 0 0 0,0 0 0 0 0,-1-1 0 0 0,-10 6 0 0 0,-97 27-8 0 0,114-37-34 0 0,1 1 0 0 0,-1-1 0 0 0,1 1-1 0 0,0-1 1 0 0,-1 1 0 0 0,1-1 0 0 0,-1 1 0 0 0,1-1 0 0 0,0 1 0 0 0,-1 0-1 0 0,1-1 1 0 0,0 1 0 0 0,0 0 0 0 0,0-1 0 0 0,-1 1 0 0 0,1-1 0 0 0,0 1 0 0 0,0 0-1 0 0,0 0 1 0 0,0-1 0 0 0,0 1 0 0 0,0 0 0 0 0,0-1 0 0 0,0 1 0 0 0,1 0-1 0 0,-1-1 1 0 0,0 1 0 0 0,0-1 0 0 0,1 1 0 0 0,-1 1 0 0 0,12 26 6 0 0,-8-19 3 0 0,16 34 137 0 0,1 0 0 0 0,3-2 0 0 0,51 69 0 0 0,-69-103-168 0 0,-3-1-228 0 0,0 0 0 0 0,0-1-1 0 0,0 1 1 0 0,-1 0 0 0 0,0 0-1 0 0,0 0 1 0 0,2 13-1 0 0,-2-7-732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2.247"/>
    </inkml:context>
    <inkml:brush xml:id="br0">
      <inkml:brushProperty name="width" value="0.05" units="cm"/>
      <inkml:brushProperty name="height" value="0.05" units="cm"/>
    </inkml:brush>
  </inkml:definitions>
  <inkml:trace contextRef="#ctx0" brushRef="#br0">175 262 7777 0 0,'0'0'510'0'0,"-6"-4"-314"0"0,-25-13 870 0 0,17 15-724 0 0,10 2 45 0 0,-1 7-113 0 0,-1 5-78 0 0,0 0 0 0 0,0 1 1 0 0,1-1-1 0 0,1 1 0 0 0,-3 14 1 0 0,2-11 68 0 0,0-1-1 0 0,0-1 1 0 0,-15 27 0 0 0,12-26-135 0 0,0 1 0 0 0,1 0 0 0 0,-5 21 0 0 0,3-16 118 0 0,7-19 48 0 0,7-13-121 0 0,81-170-2363 0 0,13-62 1951 0 0,-71 170 210 0 0,-21 59 6 0 0,-7 14 20 0 0,0 0 1 0 0,0-1-1 0 0,0 1 1 0 0,0 0-1 0 0,0-1 1 0 0,0 1-1 0 0,1 0 1 0 0,-1-1-1 0 0,0 1 1 0 0,0 0-1 0 0,0 0 1 0 0,1-1-1 0 0,-1 1 0 0 0,0 0 1 0 0,0 0-1 0 0,1 0 1 0 0,-1-1-1 0 0,0 1 1 0 0,0 0-1 0 0,1 0 1 0 0,-1 0-1 0 0,0 0 1 0 0,1-1-1 0 0,-1 1 1 0 0,0 0-1 0 0,1 0 0 0 0,-1 0 1 0 0,0 0-1 0 0,1 0 1 0 0,-1 0-1 0 0,1 0 1 0 0,-5 30 30 0 0,2 19 544 0 0,-18 92 0 0 0,7-54-69 0 0,11-79-470 0 0,1 0 0 0 0,1 0 0 0 0,-1 0 0 0 0,2 0 0 0 0,-1 1 1 0 0,3 10-1 0 0,-3-19-32 0 0,0 0 1 0 0,0 1-1 0 0,1-1 1 0 0,-1 0-1 0 0,0 0 1 0 0,1 0-1 0 0,-1 0 1 0 0,0 0-1 0 0,1 1 1 0 0,-1-1-1 0 0,0 0 1 0 0,1 0-1 0 0,-1 0 1 0 0,0 0 0 0 0,1 0-1 0 0,-1 0 1 0 0,0 0-1 0 0,1 0 1 0 0,-1 0-1 0 0,0-1 1 0 0,1 1-1 0 0,-1 0 1 0 0,0 0-1 0 0,1 0 1 0 0,-1 0-1 0 0,0 0 1 0 0,1 0-1 0 0,-1-1 1 0 0,0 1 0 0 0,0 0-1 0 0,1 0 1 0 0,-1-1-1 0 0,0 1 1 0 0,0 0-1 0 0,1 0 1 0 0,-1-1-1 0 0,0 1 1 0 0,22-20 6 0 0,17-26-46 0 0,-21 16 27 0 0,6-11 4 0 0,-22 38 0 0 0,0 1-1 0 0,0-1 1 0 0,0 1-1 0 0,0 0 1 0 0,0-1-1 0 0,1 1 0 0 0,-1 0 1 0 0,0 1-1 0 0,1-1 1 0 0,0 0-1 0 0,2-1 1 0 0,-4 3 3 0 0,0 0 1 0 0,-1 0 0 0 0,1 0-1 0 0,-1 0 1 0 0,1 0-1 0 0,-1 0 1 0 0,1 1 0 0 0,0-1-1 0 0,-1 0 1 0 0,1 0 0 0 0,-1 0-1 0 0,1 1 1 0 0,-1-1 0 0 0,1 0-1 0 0,-1 1 1 0 0,1-1 0 0 0,-1 0-1 0 0,0 1 1 0 0,1-1-1 0 0,-1 1 1 0 0,1-1 0 0 0,-1 0-1 0 0,0 1 1 0 0,1-1 0 0 0,-1 1-1 0 0,0-1 1 0 0,0 1 0 0 0,1-1-1 0 0,-1 1 1 0 0,0 0 0 0 0,0-1-1 0 0,0 1 1 0 0,0-1 0 0 0,1 1-1 0 0,-1-1 1 0 0,0 1-1 0 0,0 0 1 0 0,0-1 0 0 0,0 1-1 0 0,-1-1 1 0 0,1 1 0 0 0,1 26 12 0 0,-11 41 22 0 0,7-53-26 0 0,0 1 0 0 0,1 0 1 0 0,0 0-1 0 0,2 25 0 0 0,0-39-81 0 0,1 0 0 0 0,-1 0 0 0 0,1 0 0 0 0,-1-1 0 0 0,1 1-1 0 0,0 0 1 0 0,-1 0 0 0 0,1-1 0 0 0,0 1 0 0 0,0-1 0 0 0,1 1 0 0 0,-1-1 0 0 0,0 1 0 0 0,0-1 0 0 0,1 0 0 0 0,1 2 0 0 0,-3-2-54 0 0,1-1 0 0 0,0 1 0 0 0,-1-1 0 0 0,1 1 0 0 0,0-1 0 0 0,0 1 0 0 0,0-1 1 0 0,-1 0-1 0 0,1 1 0 0 0,0-1 0 0 0,0 0 0 0 0,0 0 0 0 0,0 0 0 0 0,0 0 0 0 0,0 1 0 0 0,0-1 1 0 0,0 0-1 0 0,-1 0 0 0 0,1-1 0 0 0,0 1 0 0 0,0 0 0 0 0,0 0 0 0 0,0 0 0 0 0,0-1 0 0 0,0 1 1 0 0,0 0-1 0 0,-1-1 0 0 0,1 1 0 0 0,0-1 0 0 0,1 0 0 0 0,14-12-1446 0 0,-1-2 0 0 0,19-22 0 0 0,-17 15 3606 0 0,19-33-1 0 0,-26 42-347 0 0,-10 13-1666 0 0,0-1 0 0 0,0 1 0 0 0,0 0 0 0 0,0 0-1 0 0,1 0 1 0 0,-1 0 0 0 0,0 0 0 0 0,0 0 0 0 0,0 0 0 0 0,0 0 0 0 0,0 0-1 0 0,0 0 1 0 0,0 0 0 0 0,0 0 0 0 0,0 0 0 0 0,1 0 0 0 0,-1 0-1 0 0,0 0 1 0 0,0 0 0 0 0,0 0 0 0 0,0 0 0 0 0,0 0 0 0 0,0 0-1 0 0,0 0 1 0 0,0 0 0 0 0,0 0 0 0 0,1 0 0 0 0,-1 0 0 0 0,0 0-1 0 0,0 0 1 0 0,0 0 0 0 0,0 0 0 0 0,0 0 0 0 0,0 0 0 0 0,0 0-1 0 0,0 0 1 0 0,0 0 0 0 0,1 0 0 0 0,-1 0 0 0 0,0 1 0 0 0,0-1 0 0 0,0 0-1 0 0,0 0 1 0 0,0 0 0 0 0,0 0 0 0 0,0 0 0 0 0,0 0 0 0 0,0 0-1 0 0,0 0 1 0 0,0 0 0 0 0,0 0 0 0 0,0 1 0 0 0,0-1 0 0 0,0 0-1 0 0,0 0 1 0 0,0 0 0 0 0,0 0 0 0 0,0 0 0 0 0,0 0 0 0 0,-3 30 800 0 0,-17 48-43 0 0,5-26-659 0 0,12-41-218 0 0,0 2-1171 0 0,3-13 1236 0 0,0 0 0 0 0,0 0 0 0 0,0 0 0 0 0,0 0 0 0 0,0 0-1 0 0,0 1 1 0 0,0-1 0 0 0,0 0 0 0 0,0 0 0 0 0,0 0 0 0 0,0 0 0 0 0,0 0 0 0 0,0 1 0 0 0,0-1 0 0 0,0 0 0 0 0,0 0 0 0 0,1 0 0 0 0,-1 0-1 0 0,0 0 1 0 0,0 0 0 0 0,0 0 0 0 0,0 0 0 0 0,0 0 0 0 0,0 1 0 0 0,0-1 0 0 0,1 0 0 0 0,-1 0 0 0 0,0 0 0 0 0,0 0 0 0 0,0 0 0 0 0,0 0 0 0 0,0 0-1 0 0,1 0 1 0 0,-1 0 0 0 0,0 0 0 0 0,0 0 0 0 0,0 0 0 0 0,0 0 0 0 0,0 0 0 0 0,1 0 0 0 0,-1 0 0 0 0,0 0 0 0 0,0 0 0 0 0,0 0 0 0 0,0 0-1 0 0,0 0 1 0 0,0 0 0 0 0,1-1 0 0 0,-1 1 0 0 0,0 0 0 0 0,0 0 0 0 0,0 0 0 0 0,0 0 0 0 0,0 0 0 0 0,0 0 0 0 0,0 0 0 0 0,0 0 0 0 0,1-1 0 0 0,-1 1-1 0 0,5-1-912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2.590"/>
    </inkml:context>
    <inkml:brush xml:id="br0">
      <inkml:brushProperty name="width" value="0.05" units="cm"/>
      <inkml:brushProperty name="height" value="0.05" units="cm"/>
    </inkml:brush>
  </inkml:definitions>
  <inkml:trace contextRef="#ctx0" brushRef="#br0">27 12 6313 0 0,'2'-8'188'0'0,"-4"7"-168"0"0,2-2 188 0 0,-2 7-156 0 0,-2 2 12 0 0,1-2-8 0 0,-1 2-40 0 0,0-3 144 0 0,2 5-448 0 0,0-3 280 0 0,0 5-276 0 0,2-3 100 0 0,-4 2-84 0 0,8 3-96 0 0,-4-6-109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2.933"/>
    </inkml:context>
    <inkml:brush xml:id="br0">
      <inkml:brushProperty name="width" value="0.05" units="cm"/>
      <inkml:brushProperty name="height" value="0.05" units="cm"/>
    </inkml:brush>
  </inkml:definitions>
  <inkml:trace contextRef="#ctx0" brushRef="#br0">111 10 7709 0 0,'3'4'-44'0'0,"-3"-4"46"0"0,0 0 0 0 0,0 0 0 0 0,0 0 0 0 0,0 0 0 0 0,0 0 1 0 0,0 0-1 0 0,0 0 0 0 0,0 0 0 0 0,0 0 0 0 0,-1 0 0 0 0,1 0 0 0 0,0 0 1 0 0,0 0-1 0 0,0 0 0 0 0,0 1 0 0 0,0-1 0 0 0,0 0 0 0 0,0 0 0 0 0,0 0 1 0 0,0 0-1 0 0,0 0 0 0 0,0 0 0 0 0,0 0 0 0 0,0 0 0 0 0,0 0 0 0 0,0 0 1 0 0,0 0-1 0 0,0 1 0 0 0,0-1 0 0 0,0 0 0 0 0,0 0 0 0 0,0 0 0 0 0,0 0 1 0 0,0 0-1 0 0,0 0 0 0 0,0 0 0 0 0,0 0 0 0 0,0 0 0 0 0,0 0 1 0 0,0 0-1 0 0,0 1 0 0 0,0-1 0 0 0,0 0 0 0 0,0 0 0 0 0,0 0 0 0 0,0 0 1 0 0,0 0-1 0 0,0 0 0 0 0,1 0 0 0 0,-1 0 0 0 0,0 0 0 0 0,0 0 0 0 0,0 0 1 0 0,0 0-1 0 0,0 0 38 0 0,-1 0 0 0 0,1 0 0 0 0,0 0 0 0 0,0 0 0 0 0,-1 0 1 0 0,1 0-1 0 0,0 0 0 0 0,0 0 0 0 0,-1-1 0 0 0,1 1 0 0 0,0 0 0 0 0,0 0 1 0 0,-1 0-1 0 0,1 0 0 0 0,0-1 0 0 0,0 1 0 0 0,0 0 0 0 0,-1 0 0 0 0,1-1 1 0 0,0 1-1 0 0,0 0 0 0 0,0 0 0 0 0,0-1 0 0 0,0 1 0 0 0,0 0 0 0 0,-1 0 1 0 0,1-1-1 0 0,0 1 0 0 0,0 0 0 0 0,0 0 0 0 0,0-1 0 0 0,0 1 0 0 0,0 0 1 0 0,0-1-1 0 0,0 1 0 0 0,0 0 0 0 0,0 0 0 0 0,0-1 0 0 0,0 1 0 0 0,1 0 1 0 0,-1 0-1 0 0,0-1 0 0 0,0 1 0 0 0,0 0 0 0 0,0 0 0 0 0,0-1 0 0 0,0 1 1 0 0,1 0-1 0 0,-1 0 0 0 0,0-1 0 0 0,0 1 0 0 0,1 0 0 0 0,-1-5 573 0 0,-12 12-482 0 0,2 1-49 0 0,0 0-1 0 0,1 1 0 0 0,0 0 1 0 0,0 1-1 0 0,-10 14 0 0 0,15-18-47 0 0,0 0 0 0 0,0 0 0 0 0,1 0-1 0 0,0 0 1 0 0,0 0 0 0 0,1 1 0 0 0,0 0 0 0 0,0-1-1 0 0,0 1 1 0 0,1 0 0 0 0,-1 12 0 0 0,2-17-59 0 0,0 0 0 0 0,0 1 0 0 0,0-1-1 0 0,1 0 1 0 0,-1 1 0 0 0,1-1 0 0 0,0 0 0 0 0,-1 1 0 0 0,1-1 0 0 0,0 0 0 0 0,0 0 0 0 0,1 0 0 0 0,-1 0 0 0 0,0 0 0 0 0,1 0 0 0 0,-1 0 0 0 0,1 0-1 0 0,0 0 1 0 0,-1-1 0 0 0,1 1 0 0 0,0-1 0 0 0,0 1 0 0 0,0-1 0 0 0,0 0 0 0 0,0 0 0 0 0,1 0 0 0 0,-1 0 0 0 0,0 0 0 0 0,0 0 0 0 0,1-1 0 0 0,-1 1-1 0 0,5 0 1 0 0,0 0-310 0 0,1-1 0 0 0,-1 1 0 0 0,1-1 0 0 0,-1 0 0 0 0,1-1 0 0 0,-1 0 0 0 0,1 0 0 0 0,-1-1-1 0 0,9-2 1 0 0,-1-2-593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3.291"/>
    </inkml:context>
    <inkml:brush xml:id="br0">
      <inkml:brushProperty name="width" value="0.05" units="cm"/>
      <inkml:brushProperty name="height" value="0.05" units="cm"/>
    </inkml:brush>
  </inkml:definitions>
  <inkml:trace contextRef="#ctx0" brushRef="#br0">83 90 7681 0 0,'-36'0'1195'0'0,"63"12"1423"0"0,-22-10-2697 0 0,1-4-625 0 0,17-5 535 0 0,-18 5 21 0 0,-4 0-45 0 0,-1 0 186 0 0,0 0 1 0 0,0 0-1 0 0,1 0 0 0 0,-1 0 1 0 0,1 0-1 0 0,0 0 1 0 0,-1 0-1 0 0,1 0 0 0 0,2-3 1 0 0,0 0 9 0 0,-1-1 305 0 0,-6 1-148 0 0,-1-2-102 0 0,0 0 0 0 0,0 0 0 0 0,-1 0 1 0 0,0 1-1 0 0,-12-10 0 0 0,17 16-36 0 0,0-1 1 0 0,0 1-1 0 0,0 0 0 0 0,0 0 1 0 0,0 0-1 0 0,-1 0 0 0 0,1 0 0 0 0,0 0 1 0 0,0 0-1 0 0,0 0 0 0 0,0 0 1 0 0,0 0-1 0 0,0 0 0 0 0,0 0 1 0 0,0 1-1 0 0,0-1 0 0 0,0 1 1 0 0,0-1-1 0 0,0 0 0 0 0,0 1 1 0 0,0 0-1 0 0,0-1 0 0 0,1 1 0 0 0,-2 0 1 0 0,-17 18 562 0 0,15-12-391 0 0,0 0 0 0 0,0 0 0 0 0,1 0 0 0 0,-1 1 0 0 0,1-1-1 0 0,1 1 1 0 0,0-1 0 0 0,0 1 0 0 0,-1 8 0 0 0,3-11-139 0 0,0 0 0 0 0,0-1 0 0 0,0 1-1 0 0,1 0 1 0 0,-1-1 0 0 0,1 1 0 0 0,1-1 0 0 0,-1 1 0 0 0,0-1 0 0 0,1 1 0 0 0,0-1 0 0 0,0 0 0 0 0,0 0 0 0 0,1 0 0 0 0,0 0 0 0 0,-1 0 0 0 0,5 4 0 0 0,-4-5-133 0 0,0 1 0 0 0,0-1 0 0 0,0 0-1 0 0,0 0 1 0 0,0 0 0 0 0,0-1 0 0 0,1 1 0 0 0,-1-1 0 0 0,1 0 0 0 0,0 0-1 0 0,0 0 1 0 0,0 0 0 0 0,0-1 0 0 0,0 0 0 0 0,0 1 0 0 0,0-1 0 0 0,0-1-1 0 0,8 2 1 0 0,19-1-3027 0 0,-22-5 1578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4.821"/>
    </inkml:context>
    <inkml:brush xml:id="br0">
      <inkml:brushProperty name="width" value="0.05" units="cm"/>
      <inkml:brushProperty name="height" value="0.05" units="cm"/>
    </inkml:brush>
  </inkml:definitions>
  <inkml:trace contextRef="#ctx0" brushRef="#br0">68 46 6189 0 0,'-7'-4'180'0'0,"-8"-5"810"0"0,-30-13 4064 0 0,51 22-4921 0 0,18 0-17 0 0,-18 0-72 0 0,0-1-330 0 0,21-5-398 0 0,-22 6-3445 0 0,22-3 3167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3.810"/>
    </inkml:context>
    <inkml:brush xml:id="br0">
      <inkml:brushProperty name="width" value="0.05" units="cm"/>
      <inkml:brushProperty name="height" value="0.05" units="cm"/>
    </inkml:brush>
  </inkml:definitions>
  <inkml:trace contextRef="#ctx0" brushRef="#br0">46 152 14641 0 0,'-37'12'821'0'0,"29"-13"367"0"0,8-1-233 0 0,7 0-236 0 0,6 1-397 0 0,1 2 1 0 0,0-1-1 0 0,18 5 1 0 0,-13-3-402 0 0,-1 0 0 0 0,33 0 0 0 0,-4-5-2343 0 0,-33-6 1978 0 0,41-31 13 0 0,-41 30 27 0 0,-14 8-652 0 0,0 0 1048 0 0,0 0-1 0 0,1 0 1 0 0,-1 0 0 0 0,1 0 0 0 0,-1 0-1 0 0,1 0 1 0 0,0 0 0 0 0,0 1 0 0 0,1-4-1 0 0,1-1 12 0 0,-3 0 38 0 0,-8-4 25 0 0,-33-31 88 0 0,31 31 44 0 0,-3 7 55 0 0,-43-5 48 0 0,52 8-226 0 0,-1 0 0 0 0,1 0 0 0 0,0 1-1 0 0,-1-1 1 0 0,1 1 0 0 0,0 0-1 0 0,0 0 1 0 0,0 1 0 0 0,0-1 0 0 0,0 1-1 0 0,0 0 1 0 0,-6 3 0 0 0,1 1 148 0 0,3-3-63 0 0,0 1 0 0 0,0 0 0 0 0,1 0 0 0 0,0 1 0 0 0,0-1 0 0 0,0 1-1 0 0,1 0 1 0 0,-1 1 0 0 0,1-1 0 0 0,1 1 0 0 0,-1-1 0 0 0,1 1 0 0 0,0 0 0 0 0,0 1 0 0 0,0-1-1 0 0,-1 10 1 0 0,0-5 145 0 0,1 1 0 0 0,1 1 0 0 0,0-1 0 0 0,1 0 0 0 0,0 0-1 0 0,1 1 1 0 0,0-1 0 0 0,2 14 0 0 0,0-17-183 0 0,0 0 0 0 0,0 0 0 0 0,1-1 0 0 0,0 0 0 0 0,0 1 0 0 0,1-1 1 0 0,0 0-1 0 0,1-1 0 0 0,-1 1 0 0 0,2-1 0 0 0,-1 0 0 0 0,1 0 0 0 0,0 0 0 0 0,0-1 0 0 0,1 0 0 0 0,-1 0 0 0 0,2-1 0 0 0,-1 1 0 0 0,0-2 0 0 0,1 1 0 0 0,0-1 1 0 0,0 0-1 0 0,12 3 0 0 0,-11-4-266 0 0,1 0 0 0 0,0 0 0 0 0,1-2 1 0 0,-1 1-1 0 0,0-1 0 0 0,1-1 0 0 0,-1 0 0 0 0,0 0 1 0 0,1-1-1 0 0,-1 0 0 0 0,0-1 0 0 0,0 0 1 0 0,0 0-1 0 0,0-2 0 0 0,0 1 0 0 0,0-1 0 0 0,-1 0 1 0 0,0-1-1 0 0,17-11 0 0 0,-22 13-373 0 0,0 0 1 0 0,0-1-1 0 0,-1 1 0 0 0,1-1 0 0 0,-1 0 0 0 0,0 0 1 0 0,0 0-1 0 0,0 0 0 0 0,-1 0 0 0 0,1-1 1 0 0,-1 1-1 0 0,2-6 0 0 0,1-7-1852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5.179"/>
    </inkml:context>
    <inkml:brush xml:id="br0">
      <inkml:brushProperty name="width" value="0.05" units="cm"/>
      <inkml:brushProperty name="height" value="0.05" units="cm"/>
    </inkml:brush>
  </inkml:definitions>
  <inkml:trace contextRef="#ctx0" brushRef="#br0">1 33 6189 0 0,'22'2'499'0'0,"-18"-2"-376"0"0,0 1 1 0 0,1-1-1 0 0,-1 0 0 0 0,0 0 1 0 0,0 0-1 0 0,0-1 0 0 0,1 1 1 0 0,-1-1-1 0 0,0 0 0 0 0,6-3 1 0 0,86-23-908 0 0,-88 25-168 0 0,-4 4 204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5.506"/>
    </inkml:context>
    <inkml:brush xml:id="br0">
      <inkml:brushProperty name="width" value="0.05" units="cm"/>
      <inkml:brushProperty name="height" value="0.05" units="cm"/>
    </inkml:brush>
  </inkml:definitions>
  <inkml:trace contextRef="#ctx0" brushRef="#br0">1 0 6973 0 0,'0'1'5'0'0,"1"-1"-1"0"0,0 1 1 0 0,0 0 0 0 0,-1-1 0 0 0,1 1 0 0 0,-1 0 0 0 0,1-1 0 0 0,-1 1 0 0 0,1 0-1 0 0,-1 0 1 0 0,1 0 0 0 0,-1-1 0 0 0,0 1 0 0 0,1 0 0 0 0,-1 0 0 0 0,0 1 0 0 0,0-1 17 0 0,0-1 0 0 0,0 1 0 0 0,1 0 0 0 0,-1-1 0 0 0,0 1 0 0 0,0-1 1 0 0,1 1-1 0 0,-1 0 0 0 0,0-1 0 0 0,0 1 0 0 0,1-1 0 0 0,-1 1 0 0 0,1-1 1 0 0,-1 1-1 0 0,1-1 0 0 0,-1 1 0 0 0,0-1 0 0 0,1 1 0 0 0,0-1 0 0 0,-1 0 1 0 0,1 1-1 0 0,-1-1 0 0 0,1 0 0 0 0,-1 1 0 0 0,1-1 0 0 0,0 0 0 0 0,-1 0 1 0 0,1 1-1 0 0,0-1 0 0 0,0 0 0 0 0,135 6-1841 0 0,-128-6 1012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6.959"/>
    </inkml:context>
    <inkml:brush xml:id="br0">
      <inkml:brushProperty name="width" value="0.05" units="cm"/>
      <inkml:brushProperty name="height" value="0.05" units="cm"/>
    </inkml:brush>
  </inkml:definitions>
  <inkml:trace contextRef="#ctx0" brushRef="#br0">282 131 7969 0 0,'5'0'-9'0'0,"-4"0"146"0"0,0 0 1 0 0,1 0-1 0 0,-1 0 1 0 0,0 0-1 0 0,0 0 1 0 0,0 0-1 0 0,0 0 1 0 0,0-1-1 0 0,0 1 1 0 0,0 0-1 0 0,0 0 1 0 0,0-1 0 0 0,2 0-1 0 0,7-18 1224 0 0,-9 18-1369 0 0,0-2 28 0 0,1-1-1 0 0,-1 0 1 0 0,1 0-1 0 0,-1-1 1 0 0,0 1-1 0 0,-1 0 1 0 0,1 0-1 0 0,-1 0 1 0 0,0-1-1 0 0,0 1 1 0 0,0 0-1 0 0,0-1 1 0 0,-1 1-1 0 0,-1-5 0 0 0,1 6-21 0 0,0 1 0 0 0,0 0 0 0 0,0-1 0 0 0,0 1 0 0 0,-1 0 0 0 0,1 0 0 0 0,-1 0-1 0 0,0 0 1 0 0,1 0 0 0 0,-1 0 0 0 0,0 1 0 0 0,0-1 0 0 0,0 0 0 0 0,0 1-1 0 0,0 0 1 0 0,0-1 0 0 0,-1 1 0 0 0,1 0 0 0 0,0 0 0 0 0,-1 0 0 0 0,1 0 0 0 0,-1 1-1 0 0,1-1 1 0 0,-1 1 0 0 0,-3-1 0 0 0,-14 1 9 0 0,-1 0 0 0 0,1 2 0 0 0,-1 0 0 0 0,1 1 0 0 0,0 1 0 0 0,0 1 0 0 0,1 1 0 0 0,-38 16 0 0 0,53-20 9 0 0,0-1 0 0 0,0 2-1 0 0,0-1 1 0 0,0 0-1 0 0,0 1 1 0 0,1 0 0 0 0,-1 0-1 0 0,1 0 1 0 0,-1 0-1 0 0,-2 4 1 0 0,5-6 3 0 0,1 1 1 0 0,-1-1-1 0 0,0 1 0 0 0,1-1 1 0 0,-1 1-1 0 0,1-1 0 0 0,-1 1 1 0 0,1-1-1 0 0,0 1 0 0 0,-1 0 0 0 0,1-1 1 0 0,0 1-1 0 0,0-1 0 0 0,0 1 1 0 0,1 0-1 0 0,-1-1 0 0 0,0 1 1 0 0,0 0-1 0 0,1-1 0 0 0,-1 1 1 0 0,1-1-1 0 0,0 1 0 0 0,-1-1 1 0 0,1 1-1 0 0,0-1 0 0 0,0 0 1 0 0,0 1-1 0 0,0-1 0 0 0,0 0 1 0 0,2 2-1 0 0,5 6 90 0 0,0-1-1 0 0,1-1 0 0 0,-1 0 1 0 0,2 0-1 0 0,16 10 1 0 0,56 23 72 0 0,-41-21-113 0 0,-29-13-61 0 0,0-1 6 0 0,-1 0 0 0 0,0 1 0 0 0,-1 1 0 0 0,18 13 0 0 0,-26-18-11 0 0,0 0-1 0 0,0-1 1 0 0,0 1-1 0 0,-1 0 1 0 0,1 0-1 0 0,-1 0 1 0 0,1 0 0 0 0,-1 0-1 0 0,0 0 1 0 0,0 1-1 0 0,0-1 1 0 0,0 0-1 0 0,0 1 1 0 0,0-1 0 0 0,-1 0-1 0 0,1 1 1 0 0,-1-1-1 0 0,0 1 1 0 0,0-1 0 0 0,0 1-1 0 0,0-1 1 0 0,0 1-1 0 0,0-1 1 0 0,-1 1-1 0 0,1-1 1 0 0,-1 0 0 0 0,1 1-1 0 0,-1-1 1 0 0,0 0-1 0 0,-1 3 1 0 0,-3 3 4 0 0,1-1 0 0 0,-1 0 0 0 0,-1-1 0 0 0,1 1 0 0 0,-1-1 0 0 0,0 0 0 0 0,0 0-1 0 0,-1-1 1 0 0,0 0 0 0 0,0 0 0 0 0,0 0 0 0 0,-1-1 0 0 0,-7 3 0 0 0,-3 1-94 0 0,1-1-1 0 0,-1-1 0 0 0,0 0 1 0 0,-36 5-1 0 0,53-11 1 0 0,-1 1 1 0 0,1-1-1 0 0,-1 0 1 0 0,1 0 0 0 0,-1 0-1 0 0,0 0 1 0 0,1 0-1 0 0,-1 0 1 0 0,1-1-1 0 0,-1 1 1 0 0,1 0-1 0 0,-1-1 1 0 0,1 1-1 0 0,-1-1 1 0 0,1 0-1 0 0,0 1 1 0 0,-1-1-1 0 0,1 0 1 0 0,0 0-1 0 0,-1 0 1 0 0,0-1-1 0 0,1 1-20 0 0,0 0-1 0 0,1 0 1 0 0,-1-1-1 0 0,1 1 0 0 0,0 0 1 0 0,-1 0-1 0 0,1 0 0 0 0,0 0 1 0 0,0-1-1 0 0,0 1 1 0 0,-1 0-1 0 0,1 0 0 0 0,0-1 1 0 0,1 1-1 0 0,-1 0 1 0 0,0 0-1 0 0,0 0 0 0 0,0-1 1 0 0,1 1-1 0 0,-1 0 0 0 0,1 0 1 0 0,-1 0-1 0 0,1 0 1 0 0,-1 0-1 0 0,1 0 0 0 0,0 0 1 0 0,1-2-1 0 0,5-7-732 0 0,0-4-153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7.299"/>
    </inkml:context>
    <inkml:brush xml:id="br0">
      <inkml:brushProperty name="width" value="0.05" units="cm"/>
      <inkml:brushProperty name="height" value="0.05" units="cm"/>
    </inkml:brush>
  </inkml:definitions>
  <inkml:trace contextRef="#ctx0" brushRef="#br0">45 23 7905 0 0,'4'-1'27'0'0,"17"-5"227"0"0,-20 5-189 0 0,0 1-1 0 0,-1 0 1 0 0,1-1 0 0 0,-1 1 0 0 0,1 0-1 0 0,0-1 1 0 0,-1 1 0 0 0,1-1-1 0 0,-1 1 1 0 0,1-1 0 0 0,-1 1-1 0 0,1-1 1 0 0,-1 1 0 0 0,1-1 0 0 0,-1 0-1 0 0,1 1 1 0 0,-1-1 0 0 0,0 0-1 0 0,0 1 1 0 0,1-1 0 0 0,-1 0-1 0 0,0 1 1 0 0,0-1 0 0 0,0-1 0 0 0,-14 17 1129 0 0,3 4-927 0 0,2-1 0 0 0,0 1 0 0 0,1 0 0 0 0,1 1 0 0 0,1 0 0 0 0,0 0 0 0 0,-4 39 0 0 0,9-57-241 0 0,1 0 0 0 0,0 0 0 0 0,0 0 0 0 0,0 0 0 0 0,0 0 0 0 0,0 0 0 0 0,1 0 0 0 0,-1 0 0 0 0,1 0 0 0 0,-1 0 0 0 0,1 0 0 0 0,0 0 0 0 0,-1 0 0 0 0,1 0 0 0 0,0-1 0 0 0,0 1 0 0 0,0 0 0 0 0,1 0 0 0 0,-1-1 0 0 0,3 3 0 0 0,-2-2-4 0 0,0-1 1 0 0,0 1-1 0 0,1-1 0 0 0,-1 0 0 0 0,1 0 0 0 0,-1 0 1 0 0,1 0-1 0 0,-1 0 0 0 0,1-1 0 0 0,0 1 1 0 0,-1-1-1 0 0,1 0 0 0 0,5 0 0 0 0,1 0-18 0 0,0-1 0 0 0,0 0 0 0 0,-1-1 0 0 0,1 0 0 0 0,0 0 0 0 0,0-1 0 0 0,-1 0 0 0 0,11-6 0 0 0,-11 5-82 0 0,-1-1-1 0 0,0 0 0 0 0,0 0 0 0 0,-1 0 0 0 0,0 0 1 0 0,0-1-1 0 0,11-13 0 0 0,-15 15 14 0 0,1 1 0 0 0,-1-1-1 0 0,0 0 1 0 0,0 0 0 0 0,0 0 0 0 0,-1 0 0 0 0,1 0-1 0 0,-1 0 1 0 0,0 0 0 0 0,0 0 0 0 0,0-1-1 0 0,-1 1 1 0 0,1 0 0 0 0,-1 0 0 0 0,0-1 0 0 0,-1 1-1 0 0,0-6 1 0 0,0 5 20 0 0,0 0 0 0 0,-1 0-1 0 0,1 0 1 0 0,-1 1 0 0 0,0-1 0 0 0,0 0-1 0 0,-1 1 1 0 0,0 0 0 0 0,1-1 0 0 0,-1 1-1 0 0,-1 0 1 0 0,-3-4 0 0 0,5 7 33 0 0,0-1 1 0 0,0 1-1 0 0,0-1 0 0 0,0 1 1 0 0,0-1-1 0 0,-1 1 1 0 0,1 0-1 0 0,0 0 0 0 0,-1 0 1 0 0,1 0-1 0 0,-1 1 1 0 0,1-1-1 0 0,-1 1 0 0 0,1 0 1 0 0,-1-1-1 0 0,1 1 1 0 0,-1 0-1 0 0,1 0 0 0 0,-1 1 1 0 0,0-1-1 0 0,1 0 0 0 0,-1 1 1 0 0,1 0-1 0 0,0-1 1 0 0,-5 3-1 0 0,6-3-61 0 0,0 0 0 0 0,-1 1-1 0 0,1-1 1 0 0,0 1 0 0 0,-1-1-1 0 0,1 1 1 0 0,0 0 0 0 0,0-1 0 0 0,0 1-1 0 0,-1 0 1 0 0,1 0 0 0 0,0 0 0 0 0,0 0-1 0 0,0 0 1 0 0,0 0 0 0 0,1 0 0 0 0,-1 0-1 0 0,0 0 1 0 0,0 0 0 0 0,1 0 0 0 0,-1 1-1 0 0,0-1 1 0 0,1 0 0 0 0,-1 1 0 0 0,1-1-1 0 0,0 0 1 0 0,-1 1 0 0 0,1-1 0 0 0,0 0-1 0 0,0 1 1 0 0,0-1 0 0 0,0 2-1 0 0,2 5-716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8:58.290"/>
    </inkml:context>
    <inkml:brush xml:id="br0">
      <inkml:brushProperty name="width" value="0.05" units="cm"/>
      <inkml:brushProperty name="height" value="0.05" units="cm"/>
    </inkml:brush>
  </inkml:definitions>
  <inkml:trace contextRef="#ctx0" brushRef="#br0">289 133 7101 0 0,'-4'-13'244'0'0,"-2"0"1"0"0,1 1 0 0 0,-1-1 0 0 0,-13-16-1 0 0,17 25-152 0 0,-2 0 0 0 0,1 0 0 0 0,0 0 1 0 0,-1 0-1 0 0,0 1 0 0 0,0-1 0 0 0,0 1 0 0 0,0 0 0 0 0,0 1 0 0 0,-1-1 0 0 0,1 1 0 0 0,-1-1 0 0 0,0 1 0 0 0,0 1 0 0 0,-4-2 1 0 0,0 1-5 0 0,1 1 1 0 0,0 1 0 0 0,-1-1 0 0 0,1 1-1 0 0,-1 1 1 0 0,1 0 0 0 0,0 0 0 0 0,-1 0-1 0 0,1 1 1 0 0,0 0 0 0 0,0 1 0 0 0,0 0-1 0 0,-13 7 1 0 0,17-8-56 0 0,1 0 1 0 0,0 0-1 0 0,-1 0 0 0 0,1 1 0 0 0,0-1 1 0 0,0 1-1 0 0,1 0 0 0 0,-1 0 0 0 0,0 0 1 0 0,1 0-1 0 0,0 0 0 0 0,0 0 0 0 0,0 1 0 0 0,0-1 1 0 0,0 1-1 0 0,1-1 0 0 0,-1 1 0 0 0,1 0 1 0 0,0 0-1 0 0,0-1 0 0 0,1 1 0 0 0,-1 0 1 0 0,1 0-1 0 0,0 0 0 0 0,0 0 0 0 0,0 0 1 0 0,0 0-1 0 0,1 0 0 0 0,-1 0 0 0 0,1-1 1 0 0,2 6-1 0 0,0-1 5 0 0,0-1 0 0 0,0 0 1 0 0,1-1-1 0 0,0 1 1 0 0,0-1-1 0 0,1 0 0 0 0,0 0 1 0 0,0 0-1 0 0,0 0 0 0 0,1-1 1 0 0,0 0-1 0 0,0 0 0 0 0,7 4 1 0 0,14 8-23 0 0,54 25 1 0 0,-43-23 7 0 0,-27-14-22 0 0,-1 0 4 0 0,0 0-1 0 0,0 0 0 0 0,-1 1 0 0 0,0 0 0 0 0,10 9 0 0 0,-18-13-3 0 0,1-1 0 0 0,-1 1 0 0 0,1-1 0 0 0,-1 1 0 0 0,0 0 0 0 0,0 0 0 0 0,1-1 0 0 0,-1 1 0 0 0,0 0 0 0 0,-1 0 0 0 0,1 0 0 0 0,0 0 0 0 0,-1 0 0 0 0,1 1 0 0 0,-1-1 0 0 0,1 0 0 0 0,-1 0 0 0 0,0 0 0 0 0,0 0-1 0 0,0 1 1 0 0,0-1 0 0 0,-1 0 0 0 0,1 0 0 0 0,0 0 0 0 0,-1 0 0 0 0,1 0 0 0 0,-1 0 0 0 0,0 0 0 0 0,0 0 0 0 0,0 0 0 0 0,0 0 0 0 0,-2 2 0 0 0,-4 5-2 0 0,0-1 0 0 0,0 0 0 0 0,-1-1 0 0 0,0 1 0 0 0,0-2 0 0 0,-1 1 0 0 0,0-1 0 0 0,0 0 0 0 0,-1-1 0 0 0,1 0 0 0 0,-1-1 0 0 0,0 0 0 0 0,0 0 0 0 0,-1-1 0 0 0,1-1 0 0 0,-1 1 0 0 0,-13 0 1 0 0,23-3-42 0 0,0 0 1 0 0,0 0-1 0 0,1 1 1 0 0,-1-1-1 0 0,0 0 1 0 0,0 0-1 0 0,0 0 1 0 0,0 0-1 0 0,0 0 1 0 0,0 0-1 0 0,1 0 1 0 0,-1-1-1 0 0,0 1 1 0 0,0 0-1 0 0,0 0 1 0 0,0-1-1 0 0,1 1 1 0 0,-1 0-1 0 0,0-1 1 0 0,0 1-1 0 0,1-1 1 0 0,-1 1-1 0 0,0-1 1 0 0,1 1-1 0 0,-1-1 1 0 0,0 0-1 0 0,1 1 1 0 0,-1-1-1 0 0,1 0 1 0 0,-1 1-1 0 0,1-1 1 0 0,-1 0-1 0 0,1 0 1 0 0,0 0-1 0 0,-1 1 1 0 0,1-1-1 0 0,0 0 1 0 0,0 0-1 0 0,-1 0 1 0 0,1 0-1 0 0,0 0 1 0 0,0 1-1 0 0,0-1 1 0 0,0 0-1 0 0,0 0 1 0 0,0 0-1 0 0,0 0 1 0 0,1 0-1 0 0,-1 0 1 0 0,0 1 0 0 0,0-1-1 0 0,1 0 1 0 0,0-1-1 0 0,0-2-189 0 0,1 0-1 0 0,0 0 1 0 0,0 0-1 0 0,0 0 1 0 0,0 0 0 0 0,1 1-1 0 0,-1-1 1 0 0,1 1-1 0 0,6-6 1 0 0,8-4 96 0 0,1 1 1 0 0,1 1-1 0 0,0 0 1 0 0,0 2-1 0 0,1 0 0 0 0,1 1 1 0 0,-1 1-1 0 0,1 1 0 0 0,0 1 1 0 0,41-4-1 0 0,-45 7 536 0 0,30-7 0 0 0,-43 8-225 0 0,-1 0-1 0 0,1 0 1 0 0,-1 0 0 0 0,0 0 0 0 0,1 0 0 0 0,-1-1 0 0 0,0 0 0 0 0,0 0 0 0 0,0 1-1 0 0,0-2 1 0 0,-1 1 0 0 0,1 0 0 0 0,0-1 0 0 0,-1 1 0 0 0,4-6 0 0 0,-6 8-153 0 0,1 0 1 0 0,-1 0 0 0 0,0 0 0 0 0,0 0-1 0 0,0 0 1 0 0,0-1 0 0 0,0 1-1 0 0,0 0 1 0 0,1 0 0 0 0,-1 0 0 0 0,0 0-1 0 0,0-1 1 0 0,0 1 0 0 0,0 0 0 0 0,0 0-1 0 0,0 0 1 0 0,0 0 0 0 0,0-1 0 0 0,0 1-1 0 0,0 0 1 0 0,0 0 0 0 0,0 0-1 0 0,0-1 1 0 0,0 1 0 0 0,0 0 0 0 0,0 0-1 0 0,0 0 1 0 0,0 0 0 0 0,0-1 0 0 0,0 1-1 0 0,0 0 1 0 0,0 0 0 0 0,-1 0 0 0 0,1 0-1 0 0,0-1 1 0 0,0 1 0 0 0,0 0-1 0 0,0 0 1 0 0,0 0 0 0 0,0 0 0 0 0,-1 0-1 0 0,1 0 1 0 0,0-1 0 0 0,-10 3 493 0 0,-11 8-30 0 0,15-3-354 0 0,0 0 1 0 0,0 0-1 0 0,1 0 1 0 0,0 1-1 0 0,0-1 1 0 0,1 1 0 0 0,-6 15-1 0 0,9-19-79 0 0,-1-1 0 0 0,1 1 0 0 0,0 0 1 0 0,0 0-1 0 0,1 0 0 0 0,-1 0 0 0 0,1 0 0 0 0,0 0 0 0 0,0-1 0 0 0,0 1 1 0 0,0 0-1 0 0,1 0 0 0 0,-1 0 0 0 0,1 0 0 0 0,0 0 0 0 0,1 0 0 0 0,-1-1 1 0 0,0 1-1 0 0,1-1 0 0 0,3 6 0 0 0,-2-6-41 0 0,0 0 0 0 0,0 0 0 0 0,0 0 0 0 0,0-1 0 0 0,0 1 0 0 0,0-1 0 0 0,1 0 0 0 0,-1 0 0 0 0,1 0 0 0 0,0-1 0 0 0,0 1 0 0 0,-1-1 0 0 0,1 0 0 0 0,0 0 0 0 0,0 0 0 0 0,0 0 0 0 0,0-1 0 0 0,0 0 0 0 0,0 0 0 0 0,0 0 0 0 0,0 0 0 0 0,0 0 0 0 0,0-1 0 0 0,0 0 0 0 0,5-1 0 0 0,-3 0-16 0 0,-1 1 1 0 0,1-1-1 0 0,-1 0 0 0 0,0 0 1 0 0,1 0-1 0 0,-1-1 1 0 0,0 0-1 0 0,-1 0 1 0 0,1 0-1 0 0,0-1 0 0 0,-1 1 1 0 0,0-1-1 0 0,0 0 1 0 0,0-1-1 0 0,0 1 1 0 0,-1-1-1 0 0,4-5 0 0 0,-4 4-18 0 0,-1 0-1 0 0,1 0 1 0 0,-2 1-1 0 0,1-1 1 0 0,-1 0-1 0 0,0-1 1 0 0,0 1-1 0 0,0 0 0 0 0,-1 0 1 0 0,0 0-1 0 0,0-1 1 0 0,-1 1-1 0 0,0 0 1 0 0,-2-7-1 0 0,3 10 14 0 0,-1 1 0 0 0,0-1 0 0 0,0 0 0 0 0,-1 1 0 0 0,1-1 0 0 0,-1 1 0 0 0,1 0 1 0 0,-1-1-1 0 0,0 1 0 0 0,0 0 0 0 0,0 0 0 0 0,0 0 0 0 0,0 0 0 0 0,0 0 0 0 0,0 1 0 0 0,-1-1 0 0 0,1 1 0 0 0,-1-1 0 0 0,1 1 0 0 0,-1 0 0 0 0,1 0 0 0 0,-1 0 0 0 0,0 0 0 0 0,0 1 0 0 0,1-1 0 0 0,-1 1 0 0 0,0 0 0 0 0,0-1 0 0 0,0 1 0 0 0,0 0 1 0 0,1 1-1 0 0,-1-1 0 0 0,-3 1 0 0 0,-2 0-40 0 0,0 1 0 0 0,1-1 1 0 0,-1 2-1 0 0,1-1 0 0 0,-1 1 1 0 0,1 0-1 0 0,-13 8 0 0 0,2 1-974 0 0,-25 21-1 0 0,-5 4-2509 0 0,36-29 2415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3.251"/>
    </inkml:context>
    <inkml:brush xml:id="br0">
      <inkml:brushProperty name="width" value="0.05" units="cm"/>
      <inkml:brushProperty name="height" value="0.05" units="cm"/>
    </inkml:brush>
  </inkml:definitions>
  <inkml:trace contextRef="#ctx0" brushRef="#br0">15 85 9265 0 0,'0'0'742'0'0,"-3"-9"-443"0"0,-6-28 12 0 0,6 28 1392 0 0,5 4-1544 0 0,3-15 21 0 0,-4 15 944 0 0,6 23-942 0 0,17 56-38 0 0,-20-57-114 0 0,-1 0 1 0 0,0 0 0 0 0,-1 1-1 0 0,-1-1 1 0 0,0 0 0 0 0,-3 23-1 0 0,0 6-69 0 0,2-32-319 0 0,0 0-1 0 0,-4 20 1 0 0,2-28-399 0 0,1 0 0 0 0,-1 0 0 0 0,0 0 0 0 0,-5 9 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3.595"/>
    </inkml:context>
    <inkml:brush xml:id="br0">
      <inkml:brushProperty name="width" value="0.05" units="cm"/>
      <inkml:brushProperty name="height" value="0.05" units="cm"/>
    </inkml:brush>
  </inkml:definitions>
  <inkml:trace contextRef="#ctx0" brushRef="#br0">2 143 8397 0 0,'0'-25'74'0'0,"-1"16"42"0"0,0 0 0 0 0,1 0 0 0 0,0 0 0 0 0,1 0 0 0 0,0 0 0 0 0,1 0 0 0 0,0 0 0 0 0,0 1 0 0 0,6-16 1721 0 0,21 22-1679 0 0,88-7-26 0 0,-111 8-119 0 0,1 0-1 0 0,0 0 1 0 0,-1 1 0 0 0,1 0-1 0 0,-1 1 1 0 0,1-1-1 0 0,-1 1 1 0 0,1 1-1 0 0,6 1 1 0 0,6 3-1 0 0,-13-5-182 0 0,0 0-1 0 0,1 1 1 0 0,-1 0-1 0 0,-1 1 1 0 0,1-1-1 0 0,0 1 1 0 0,0 0-1 0 0,-1 1 1 0 0,0-1-1 0 0,0 1 1 0 0,0 0-1 0 0,0 0 1 0 0,-1 1-1 0 0,1-1 1 0 0,-1 1-1 0 0,0 0 1 0 0,4 7-1 0 0,-5-1-907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3.969"/>
    </inkml:context>
    <inkml:brush xml:id="br0">
      <inkml:brushProperty name="width" value="0.05" units="cm"/>
      <inkml:brushProperty name="height" value="0.05" units="cm"/>
    </inkml:brush>
  </inkml:definitions>
  <inkml:trace contextRef="#ctx0" brushRef="#br0">2 108 8629 0 0,'0'0'9'0'0,"0"0"1"0"0,0 0 0 0 0,0 1-1 0 0,0-1 1 0 0,-1 0-1 0 0,1 0 1 0 0,0 0 0 0 0,0 0-1 0 0,0 0 1 0 0,0 0 0 0 0,0 0-1 0 0,0 0 1 0 0,0 0-1 0 0,0 0 1 0 0,0 1 0 0 0,0-1-1 0 0,0 0 1 0 0,0 0 0 0 0,0 0-1 0 0,0 0 1 0 0,0 0-1 0 0,0 0 1 0 0,0 0 0 0 0,0 0-1 0 0,0 1 1 0 0,0-1-1 0 0,0 0 1 0 0,0 0 0 0 0,0 0-1 0 0,0 0 1 0 0,0 0 0 0 0,0 0-1 0 0,0 0 1 0 0,0 0-1 0 0,0 0 1 0 0,0 1 0 0 0,0-1-1 0 0,1 0 1 0 0,-1 0-1 0 0,0 0 1 0 0,0 0 0 0 0,0 0-1 0 0,0 0 1 0 0,0 0 0 0 0,0 0-1 0 0,0 0 1 0 0,0 0-1 0 0,0 0 1 0 0,0 0 0 0 0,1 0-1 0 0,-1 0 1 0 0,0 0-1 0 0,0 0 1 0 0,0 0 0 0 0,0 0-1 0 0,0 0 1 0 0,0 0 0 0 0,0 0-1 0 0,0 0 1 0 0,1 0-1 0 0,-1 0 1 0 0,0 0 0 0 0,0 0-1 0 0,0 0 1 0 0,0 0 0 0 0,0 0-1 0 0,0 0 1 0 0,15 0 577 0 0,18-4 312 0 0,52-14-1052 0 0,1 4 0 0 0,93-4 0 0 0,-170 18-282 0 0,0 0 0 0 0,0 0 1 0 0,0 1-1 0 0,0 0 1 0 0,-1 0-1 0 0,15 5 0 0 0,-23-6 402 0 0,0 0-1 0 0,0 0 0 0 0,0 0 0 0 0,0 0 0 0 0,1 0 0 0 0,-1 0 1 0 0,0 0-1 0 0,0 0 0 0 0,0 0 0 0 0,1 0 0 0 0,-1 0 1 0 0,0 0-1 0 0,0 0 0 0 0,0 0 0 0 0,0 0 0 0 0,1 0 0 0 0,-1 0 1 0 0,0 1-1 0 0,0-1 0 0 0,0 0 0 0 0,0 0 0 0 0,1 0 1 0 0,-1 0-1 0 0,0 0 0 0 0,0 0 0 0 0,0 1 0 0 0,0-1 0 0 0,0 0 1 0 0,0 0-1 0 0,0 0 0 0 0,0 0 0 0 0,0 1 0 0 0,1-1 1 0 0,-1 0-1 0 0,0 0 0 0 0,0 0 0 0 0,0 1 0 0 0,0-1 0 0 0,0 0 1 0 0,0 0-1 0 0,0 0 0 0 0,0 1 0 0 0,0-1 0 0 0,0 0 1 0 0,0 0-1 0 0,0 0 0 0 0,-1 1 0 0 0,1-1 0 0 0,0 0 0 0 0,0 0 1 0 0,-2 1 333 0 0,6-8 1065 0 0,-5 5-342 0 0,-13 10 259 0 0,-20 22 78 0 0,33-28-1282 0 0,-11 14 696 0 0,-15 26 0 0 0,25-37-720 0 0,-1-1 0 0 0,1 1 1 0 0,0 0-1 0 0,1-1 1 0 0,-1 1-1 0 0,1 0 0 0 0,0 0 1 0 0,0 0-1 0 0,0 0 0 0 0,1 0 1 0 0,0 7-1 0 0,0-10-48 0 0,0 0-1 0 0,1 0 0 0 0,-1 0 0 0 0,1 0 1 0 0,-1 0-1 0 0,1 0 0 0 0,0 0 1 0 0,0 0-1 0 0,0 0 0 0 0,0 0 1 0 0,0-1-1 0 0,0 1 0 0 0,0 0 1 0 0,0-1-1 0 0,1 1 0 0 0,-1-1 1 0 0,1 1-1 0 0,-1-1 0 0 0,3 2 1 0 0,-1-2-7 0 0,0 1 1 0 0,1 0 0 0 0,-1-1 0 0 0,1 0 0 0 0,-1 0-1 0 0,1 0 1 0 0,-1 0 0 0 0,1-1 0 0 0,-1 1 0 0 0,5-1-1 0 0,3 0-130 0 0,0 0-1 0 0,0-2 0 0 0,0 1 0 0 0,0-1 0 0 0,0-1 0 0 0,12-4 0 0 0,-2-1-459 0 0,0 0 0 0 0,-1-2-1 0 0,22-13 1 0 0,-36 19 439 0 0,0 0 0 0 0,0 0 0 0 0,-1-1 1 0 0,1 1-1 0 0,-1-1 0 0 0,0 0 0 0 0,0-1 0 0 0,0 1 0 0 0,-1-1 0 0 0,0 0 0 0 0,0 0 0 0 0,0-1 1 0 0,4-11-1 0 0,-7 14 122 0 0,-1 0 1 0 0,1 0 0 0 0,-1 0-1 0 0,0 0 1 0 0,0 0 0 0 0,-1 0-1 0 0,1 0 1 0 0,-1 0 0 0 0,0 0-1 0 0,0 0 1 0 0,0 1 0 0 0,0-1-1 0 0,-1 0 1 0 0,1 0 0 0 0,-1 1-1 0 0,0-1 1 0 0,0 1 0 0 0,-4-4-1 0 0,3 2 27 0 0,0 1-1 0 0,-1 0 1 0 0,1 0-1 0 0,-1 0 1 0 0,0 0-1 0 0,-1 0 1 0 0,1 1-1 0 0,0 0 0 0 0,-1 0 1 0 0,0 0-1 0 0,0 0 1 0 0,-10-3-1 0 0,12 6-1 0 0,0 0 0 0 0,0 0 0 0 0,0 0 0 0 0,0 0-1 0 0,0 1 1 0 0,0-1 0 0 0,0 1 0 0 0,0 0 0 0 0,0 0-1 0 0,0 0 1 0 0,0 0 0 0 0,-4 3 0 0 0,5-3-26 0 0,1-1-1 0 0,0 1 1 0 0,0-1 0 0 0,0 1 0 0 0,0-1-1 0 0,0 1 1 0 0,0-1 0 0 0,0 1 0 0 0,0 0 0 0 0,0 0-1 0 0,0 0 1 0 0,1-1 0 0 0,-1 1 0 0 0,0 0-1 0 0,0 0 1 0 0,1 0 0 0 0,-1 0 0 0 0,1 0-1 0 0,-1 0 1 0 0,1 1 0 0 0,-1-1 0 0 0,1 0-1 0 0,0 0 1 0 0,-1 0 0 0 0,1 0 0 0 0,0 0-1 0 0,0 1 1 0 0,0-1 0 0 0,0 0 0 0 0,0 0 0 0 0,0 0-1 0 0,0 1 1 0 0,0-1 0 0 0,1 2 0 0 0,1 0-553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4.497"/>
    </inkml:context>
    <inkml:brush xml:id="br0">
      <inkml:brushProperty name="width" value="0.05" units="cm"/>
      <inkml:brushProperty name="height" value="0.05" units="cm"/>
    </inkml:brush>
  </inkml:definitions>
  <inkml:trace contextRef="#ctx0" brushRef="#br0">0 160 7681 0 0,'2'-1'191'0'0,"-3"2"199"0"0,0 14 131 0 0,5 7 363 0 0,10 36-1 0 0,2 10 95 0 0,-15-61-961 0 0,0-1 0 0 0,0 1 0 0 0,0 0 0 0 0,-1-1 1 0 0,0 1-1 0 0,0 0 0 0 0,-1 0 0 0 0,-2 11 0 0 0,0-9-29 0 0,2-9 11 0 0,-2-13-103 0 0,-2 0-67 0 0,1 1 0 0 0,0-1 1 0 0,1 0-1 0 0,1 0 0 0 0,0-1 0 0 0,1 1 0 0 0,0-23 0 0 0,3 2 149 0 0,2 1 0 0 0,2 0 0 0 0,1 0 0 0 0,16-47 0 0 0,-22 77 17 0 0,1 0 1 0 0,-1 0 0 0 0,1 0-1 0 0,-1 0 1 0 0,1 0 0 0 0,0 0-1 0 0,0 1 1 0 0,0-1 0 0 0,1 1-1 0 0,-1 0 1 0 0,1-1 0 0 0,-1 1-1 0 0,1 0 1 0 0,0 1 0 0 0,-1-1-1 0 0,1 0 1 0 0,0 1 0 0 0,0-1-1 0 0,0 1 1 0 0,1 0 0 0 0,-1 0-1 0 0,0 0 1 0 0,0 1 0 0 0,0-1-1 0 0,1 1 1 0 0,-1 0 0 0 0,0-1-1 0 0,1 2 1 0 0,-1-1 0 0 0,0 0-1 0 0,1 1 1 0 0,-1-1 0 0 0,0 1-1 0 0,0 0 1 0 0,0 0 0 0 0,1 0-1 0 0,2 2 1 0 0,-3-1 3 0 0,-1 0 0 0 0,0 0 0 0 0,0 0 0 0 0,-1 0 0 0 0,1 0 1 0 0,0 0-1 0 0,-1 0 0 0 0,1 1 0 0 0,-1-1 0 0 0,0 1 0 0 0,1-1 0 0 0,-1 1 0 0 0,-1-1 0 0 0,1 1 1 0 0,0 0-1 0 0,-1-1 0 0 0,1 1 0 0 0,-1 0 0 0 0,0-1 0 0 0,1 1 0 0 0,-2 0 0 0 0,1 0 0 0 0,0-1 1 0 0,0 1-1 0 0,-2 4 0 0 0,1 1 3 0 0,-1 1 0 0 0,-1-1 1 0 0,0 0-1 0 0,0 1 1 0 0,0-1-1 0 0,-8 13 0 0 0,2-10 5 0 0,1 0 0 0 0,-1-1 0 0 0,-1 0 0 0 0,0 0 0 0 0,-1-1 0 0 0,-17 12 0 0 0,-4 4 93 0 0,31-24-88 0 0,0 0-1 0 0,0-1 1 0 0,1 1 0 0 0,-1 0 0 0 0,1-1-1 0 0,-1 1 1 0 0,1 0 0 0 0,-1-1 0 0 0,1 1-1 0 0,-1 0 1 0 0,1 0 0 0 0,-1 0 0 0 0,1 0-1 0 0,0-1 1 0 0,0 1 0 0 0,-1 0 0 0 0,1 0-1 0 0,0 0 1 0 0,0 0 0 0 0,0 0 0 0 0,0 0-1 0 0,0 0 1 0 0,0 0 0 0 0,0 0 0 0 0,1-1-1 0 0,-1 1 1 0 0,0 0 0 0 0,0 0 0 0 0,1 0-1 0 0,-1 0 1 0 0,0 0 0 0 0,1-1 0 0 0,-1 1-1 0 0,1 0 1 0 0,-1 0 0 0 0,1-1 0 0 0,-1 1-1 0 0,1 0 1 0 0,0-1 0 0 0,1 2 0 0 0,4 4 143 0 0,0-1 0 0 0,0 0 0 0 0,14 8 1 0 0,-8-5-14 0 0,-2 1-145 0 0,0 0 0 0 0,0 0 0 0 0,-1 1 0 0 0,0 1 0 0 0,0-1 0 0 0,10 20 0 0 0,-16-20-543 0 0,-3-9 442 0 0,0 0-1 0 0,1-1 1 0 0,-1 1-1 0 0,0 0 1 0 0,0 0-1 0 0,0-1 1 0 0,0 1-1 0 0,0 0 1 0 0,1-1-1 0 0,-1 1 1 0 0,0 0 0 0 0,1-1-1 0 0,-1 1 1 0 0,0 0-1 0 0,1-1 1 0 0,-1 1-1 0 0,1-1 1 0 0,-1 1-1 0 0,1-1 1 0 0,0 2-1 0 0,2-2-831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4.949"/>
    </inkml:context>
    <inkml:brush xml:id="br0">
      <inkml:brushProperty name="width" value="0.05" units="cm"/>
      <inkml:brushProperty name="height" value="0.05" units="cm"/>
    </inkml:brush>
  </inkml:definitions>
  <inkml:trace contextRef="#ctx0" brushRef="#br0">35 257 8037 0 0,'-1'-24'87'0'0,"0"3"277"0"0,1 16 118 0 0,2 8 302 0 0,0 6-669 0 0,1 0 1 0 0,-2 0-1 0 0,1 0 1 0 0,-1 0-1 0 0,-1 0 1 0 0,1 0-1 0 0,-3 17 1 0 0,-14 64 579 0 0,14-80-648 0 0,-12 26 39 0 0,4-11-60 0 0,51-172-62 0 0,-34 113-73 0 0,3-11-52 0 0,19-56-1 0 0,-25 89 145 0 0,1 0 0 0 0,0 0-1 0 0,1 0 1 0 0,1 1 0 0 0,-1 0 0 0 0,2 1 0 0 0,0-1 0 0 0,0 1-1 0 0,13-12 1 0 0,-20 21 14 0 0,0 0-1 0 0,0 0 0 0 0,0 1 0 0 0,-1-1 0 0 0,1 0 0 0 0,0 1 1 0 0,0-1-1 0 0,0 1 0 0 0,0-1 0 0 0,0 1 0 0 0,0-1 1 0 0,0 1-1 0 0,0 0 0 0 0,0-1 0 0 0,1 1 0 0 0,-1 0 0 0 0,0 0 1 0 0,0 0-1 0 0,0 0 0 0 0,2 0 0 0 0,-2 0 7 0 0,0 1-1 0 0,-1-1 1 0 0,1 1-1 0 0,0-1 1 0 0,0 1-1 0 0,-1-1 1 0 0,1 1-1 0 0,0-1 1 0 0,-1 1-1 0 0,1 0 1 0 0,0-1-1 0 0,-1 1 1 0 0,1 0-1 0 0,-1 0 1 0 0,0-1-1 0 0,1 1 0 0 0,-1 0 1 0 0,1 0-1 0 0,-1 1 1 0 0,1 3 27 0 0,0-1 0 0 0,0 1 0 0 0,0-1 0 0 0,-1 1-1 0 0,1 0 1 0 0,-1-1 0 0 0,-1 1 0 0 0,0 8 0 0 0,-12 43 224 0 0,3-13-78 0 0,1 0 0 0 0,2 0 0 0 0,-3 88 0 0 0,11-115-183 0 0,-1 3-611 0 0,1-1 0 0 0,1 0 0 0 0,5 23 0 0 0,-4-36-172 0 0,-3-5 758 0 0,0 0 1 0 0,-1 0-1 0 0,1 0 1 0 0,0 0-1 0 0,0 0 1 0 0,0 0-1 0 0,0 0 1 0 0,0 0 0 0 0,0 0-1 0 0,0 0 1 0 0,0 0-1 0 0,0 0 1 0 0,0 0-1 0 0,0 0 1 0 0,0 0-441 0 0,0 1 441 0 0,0-1-1 0 0,0 0 1 0 0,0 0 0 0 0,0 0-1 0 0,0 0 1 0 0,0 0-1 0 0,0 0 1 0 0,0 0-1 0 0,0 0 1 0 0,0 0-1 0 0,0 0 1 0 0,0 0 0 0 0,0 0-1 0 0,0 0 1 0 0,0 0-1 0 0,0 0 1 0 0,0 0-1 0 0,0 0 1 0 0,0 0-1 0 0,0 0 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4.466"/>
    </inkml:context>
    <inkml:brush xml:id="br0">
      <inkml:brushProperty name="width" value="0.05" units="cm"/>
      <inkml:brushProperty name="height" value="0.05" units="cm"/>
    </inkml:brush>
  </inkml:definitions>
  <inkml:trace contextRef="#ctx0" brushRef="#br0">75 72 13877 0 0,'-8'1'403'0'0,"-1"0"0"0"0,1-1 0 0 0,0-1 0 0 0,-1 1 0 0 0,1-1 0 0 0,0-1 1 0 0,-9-5 2719 0 0,28 2-1587 0 0,9-3-275 0 0,5 3-1012 0 0,0 0 1 0 0,1 1-1 0 0,0 2 1 0 0,-1 0-1 0 0,29 3 1 0 0,26-2-202 0 0,118-15-1405 0 0,-180 14 660 0 0,-18 2 634 0 0,1 1 0 0 0,-1-1 0 0 0,0 0 0 0 0,0 0 0 0 0,1 0 0 0 0,-1 0 0 0 0,0 0 0 0 0,0 0 0 0 0,1 0 0 0 0,-1 0 0 0 0,0 0 0 0 0,0 0 0 0 0,1 0 0 0 0,-1 0 0 0 0,0 0 0 0 0,0 0 0 0 0,1-1 0 0 0,-1 1 0 0 0,0 0 0 0 0,0 0 0 0 0,1 0 0 0 0,-1 0 0 0 0,0 0 0 0 0,0 0 0 0 0,0-1 0 0 0,1 1 0 0 0,-1 0 0 0 0,0 0 0 0 0,0 0 0 0 0,0-1 0 0 0,0 1 0 0 0,0 0 0 0 0,1 0 0 0 0,-1 0 0 0 0,0-1 0 0 0,0 1 0 0 0,0 0 0 0 0,0 0 0 0 0,0-1 0 0 0,0 1 0 0 0,0 0 0 0 0,0 0 0 0 0,0-1 0 0 0,0 1 0 0 0,0 0 0 0 0,0 0 0 0 0,0-1 0 0 0,0 1 0 0 0,0 0 0 0 0,0 0 0 0 0,0 0 0 0 0,0-1 0 0 0,0 1 0 0 0,0 0-1 0 0,0 0 1 0 0,0-1 0 0 0,-1 1 0 0 0,1 0 0 0 0,0 0 0 0 0,0-1 0 0 0,-2 0-303 0 0,0 1 0 0 0,0-1 1 0 0,0 0-1 0 0,-1 1 0 0 0,1 0 0 0 0,0-1 0 0 0,0 1 0 0 0,0 0 0 0 0,0 0 0 0 0,-4 0 0 0 0,-8 0-1377 0 0,-6-1-350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5.291"/>
    </inkml:context>
    <inkml:brush xml:id="br0">
      <inkml:brushProperty name="width" value="0.05" units="cm"/>
      <inkml:brushProperty name="height" value="0.05" units="cm"/>
    </inkml:brush>
  </inkml:definitions>
  <inkml:trace contextRef="#ctx0" brushRef="#br0">19 44 7229 0 0,'0'-1'66'0'0,"-1"-1"0"0"0,1 0 0 0 0,-1 1 0 0 0,0-1 0 0 0,1 1 0 0 0,-1-1 0 0 0,0 1 0 0 0,0-1 0 0 0,0 1 0 0 0,0-1 0 0 0,0 1 0 0 0,0 0 0 0 0,0-1 0 0 0,-1 1 0 0 0,0-1 1 0 0,-1-1 299 0 0,6 4-188 0 0,-1 0 0 0 0,1 0-1 0 0,0 0 1 0 0,0-1 0 0 0,0 1-1 0 0,0-1 1 0 0,1 1 0 0 0,-1-1-1 0 0,3-1 1 0 0,34 0-463 0 0,-27 0-356 0 0,0-1 1 0 0,1-1-1 0 0,22-8 0 0 0,-25 8-31 0 0,-9 2-138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5.636"/>
    </inkml:context>
    <inkml:brush xml:id="br0">
      <inkml:brushProperty name="width" value="0.05" units="cm"/>
      <inkml:brushProperty name="height" value="0.05" units="cm"/>
    </inkml:brush>
  </inkml:definitions>
  <inkml:trace contextRef="#ctx0" brushRef="#br0">65 90 7293 0 0,'0'0'686'0'0,"-1"-3"-352"0"0,-1-11 88 0 0,1 11 1221 0 0,-4-1-1357 0 0,1 36 179 0 0,-29 140 1032 0 0,14-87-1284 0 0,19-83-287 0 0</inkml:trace>
  <inkml:trace contextRef="#ctx0" brushRef="#br0" timeOffset="1">164 20 6973 0 0,'3'-19'483'0'0,"-5"18"240"0"0,-1 12 74 0 0,-8 57 1116 0 0,2-26-1668 0 0,2 1 1 0 0,2 0 0 0 0,2 0-1 0 0,3 56 1 0 0,0-98-377 0 0,0 0-1 0 0,0 0 1 0 0,0 0-1 0 0,0 0 1 0 0,0 0-1 0 0,0 0 1 0 0,1 0-1 0 0,-1 0 1 0 0,0 0 0 0 0,0-1-1 0 0,1 1 1 0 0,-1 0-1 0 0,0 0 1 0 0,1 0-1 0 0,-1 0 1 0 0,1 0-1 0 0,0 0 1 0 0,-1-1 0 0 0,1 1-1 0 0,-1 0 1 0 0,1 0-1 0 0,0-1 1 0 0,0 1-1 0 0,0 0 1 0 0,2-1-1295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6.006"/>
    </inkml:context>
    <inkml:brush xml:id="br0">
      <inkml:brushProperty name="width" value="0.05" units="cm"/>
      <inkml:brushProperty name="height" value="0.05" units="cm"/>
    </inkml:brush>
  </inkml:definitions>
  <inkml:trace contextRef="#ctx0" brushRef="#br0">36 114 8133 0 0,'3'-4'171'0'0,"-1"1"0"0"0,1-1-1 0 0,0 0 1 0 0,0 1 0 0 0,0 0 0 0 0,0-1 0 0 0,0 1 0 0 0,1 1 0 0 0,0-1 0 0 0,-1 0 0 0 0,1 1 0 0 0,0 0 0 0 0,0 0-1 0 0,9-3 1 0 0,-9 3-53 0 0,1-1 0 0 0,-1 1 0 0 0,0-1 0 0 0,0 0 0 0 0,0 0 0 0 0,-1 0 0 0 0,5-4 0 0 0,-6 5-79 0 0,0 0 0 0 0,-1 0 0 0 0,1 0 0 0 0,0 0 0 0 0,-1 0 0 0 0,0-1 0 0 0,1 1 0 0 0,-1 0 0 0 0,0-1 0 0 0,0 1 0 0 0,-1-1 0 0 0,1 1-1 0 0,0-1 1 0 0,0-4 0 0 0,-2 7-34 0 0,1 0 0 0 0,0-1 0 0 0,-1 1 0 0 0,1 0-1 0 0,-1 0 1 0 0,1 0 0 0 0,-1 0 0 0 0,1 0 0 0 0,-1 0-1 0 0,1 0 1 0 0,0 0 0 0 0,-1 0 0 0 0,1 0-1 0 0,-1 0 1 0 0,1 0 0 0 0,-1 0 0 0 0,1 0 0 0 0,-1 0-1 0 0,1 0 1 0 0,-1 0 0 0 0,1 0 0 0 0,0 1 0 0 0,-1-1-1 0 0,1 0 1 0 0,-1 0 0 0 0,1 1 0 0 0,0-1-1 0 0,-1 0 1 0 0,1 1 0 0 0,-17 7-19 0 0,-2 4 64 0 0,0 0 0 0 0,0 1 0 0 0,-19 18 0 0 0,37-30-41 0 0,-1 0 0 0 0,1 1 0 0 0,0-1 0 0 0,0 0 0 0 0,0 1 0 0 0,0-1 0 0 0,0 0 0 0 0,1 1 0 0 0,-1-1-1 0 0,0 1 1 0 0,1 0 0 0 0,-1-1 0 0 0,1 1 0 0 0,-1 0 0 0 0,1-1 0 0 0,0 1 0 0 0,0 0 0 0 0,0-1 0 0 0,0 1-1 0 0,0 0 1 0 0,0-1 0 0 0,0 1 0 0 0,0 0 0 0 0,1-1 0 0 0,-1 1 0 0 0,1 0 0 0 0,-1-1 0 0 0,1 1 0 0 0,0-1-1 0 0,-1 1 1 0 0,1-1 0 0 0,0 1 0 0 0,2 1 0 0 0,0 1-7 0 0,-1-1 1 0 0,1 0-1 0 0,0 1 0 0 0,0-1 0 0 0,1-1 1 0 0,-1 1-1 0 0,1 0 0 0 0,-1-1 0 0 0,1 0 1 0 0,0 0-1 0 0,0 0 0 0 0,4 1 1 0 0,14 2-12 0 0,8 3 6 0 0,-50 21-81 0 0,-19 16 89 0 0,-15 20 345 0 0,53-64-331 0 0,0 0 1 0 0,1 0 0 0 0,-1 0-1 0 0,0 0 1 0 0,1 0 0 0 0,-1 0-1 0 0,1 0 1 0 0,-1 0-1 0 0,1 0 1 0 0,-1 0 0 0 0,1 1-1 0 0,0-1 1 0 0,0 0 0 0 0,-1 0-1 0 0,1 1 1 0 0,0-1-1 0 0,0 0 1 0 0,0 0 0 0 0,1 1-1 0 0,-1-1 1 0 0,0 0 0 0 0,0 0-1 0 0,1 0 1 0 0,-1 1-1 0 0,0-1 1 0 0,1 0 0 0 0,-1 0-1 0 0,1 0 1 0 0,0 0-1 0 0,-1 0 1 0 0,1 0 0 0 0,0 0-1 0 0,0 0 1 0 0,-1 0 0 0 0,1 0-1 0 0,0 0 1 0 0,0 0-1 0 0,0-1 1 0 0,0 1 0 0 0,0 0-1 0 0,0-1 1 0 0,0 1 0 0 0,1-1-1 0 0,-1 1 1 0 0,0-1-1 0 0,0 1 1 0 0,0-1 0 0 0,2 0-1 0 0,2 1-409 0 0,1-1 0 0 0,-1 0 0 0 0,1 0 0 0 0,-1 0 1 0 0,1-1-1 0 0,-1 0 0 0 0,1 0 0 0 0,-1 0 0 0 0,0-1 0 0 0,1 1 0 0 0,-1-1 0 0 0,0-1 0 0 0,0 1 0 0 0,0-1 0 0 0,8-6 0 0 0,-1 1-945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6.411"/>
    </inkml:context>
    <inkml:brush xml:id="br0">
      <inkml:brushProperty name="width" value="0.05" units="cm"/>
      <inkml:brushProperty name="height" value="0.05" units="cm"/>
    </inkml:brush>
  </inkml:definitions>
  <inkml:trace contextRef="#ctx0" brushRef="#br0">24 66 7517 0 0,'-18'-42'2201'0'0,"26"55"312"0"0,-6-10-2437 0 0,1 1-1 0 0,-1-1 0 0 0,0 1 0 0 0,0 0 0 0 0,0 0 0 0 0,0 0 0 0 0,2 7 0 0 0,-3 0 69 0 0,0 0 0 0 0,0 0 0 0 0,-1 0 1 0 0,0 0-1 0 0,-1 0 0 0 0,-3 16 0 0 0,-21 62 259 0 0,20-73-420 0 0,5-16 1 0 0,0 0 1 0 0,0 0 0 0 0,0 0 0 0 0,0 0 0 0 0,0 0-1 0 0,0 0 1 0 0,0 0 0 0 0,0 0 0 0 0,0 0-1 0 0,0 0 1 0 0,0 0 0 0 0,0 0 0 0 0,0 0 0 0 0,0 0-1 0 0,0 0 1 0 0,0 0 0 0 0,0 0 0 0 0,0 0-1 0 0,1 0 1 0 0,-1 0 0 0 0,0 0 0 0 0,0 0 0 0 0,0 0-1 0 0,0 0 1 0 0,0 0 0 0 0,0 0 0 0 0,0 0-1 0 0,0 0 1 0 0,0 0 0 0 0,0 0 0 0 0,0 0 0 0 0,0 0-1 0 0,0 0 1 0 0,0 0 0 0 0,0 0 0 0 0,0 0-1 0 0,0 0 1 0 0,1 0 0 0 0,-1 0 0 0 0,0 0 0 0 0,0 0-1 0 0,0 0 1 0 0,0 0 0 0 0,0 1 0 0 0,0-1 0 0 0,8-10-857 0 0,8-13-411 0 0,-6-2 541 0 0,39-110-226 0 0,-46 124 965 0 0,0 1 0 0 0,1-1 1 0 0,1 0-1 0 0,0 1 1 0 0,7-11-1 0 0,-12 21 9 0 0,0-1-1 0 0,0 1 1 0 0,0 0-1 0 0,0-1 1 0 0,0 1-1 0 0,1 0 1 0 0,-1 0 0 0 0,0-1-1 0 0,0 1 1 0 0,0 0-1 0 0,1 0 1 0 0,-1-1-1 0 0,0 1 1 0 0,0 0-1 0 0,1 0 1 0 0,-1 0-1 0 0,0 0 1 0 0,1-1-1 0 0,-1 1 1 0 0,0 0-1 0 0,0 0 1 0 0,1 0 0 0 0,-1 0-1 0 0,0 0 1 0 0,1 0-1 0 0,-1 0 1 0 0,0 0-1 0 0,1 0 1 0 0,-1 0-1 0 0,0 0 1 0 0,1 0-1 0 0,-1 0 1 0 0,0 0-1 0 0,1 0 1 0 0,-1 0 0 0 0,1 0-1 0 0,5 12 295 0 0,0 19 268 0 0,-6-17-356 0 0,-1-1 1 0 0,0 1-1 0 0,-4 18 0 0 0,2-21-200 0 0,1-1 0 0 0,1 0 0 0 0,0 1 0 0 0,1 0 0 0 0,0-1 0 0 0,2 20 0 0 0,-2-30-38 0 0,0 1 0 0 0,0-1 0 0 0,0 0 0 0 0,0 0 0 0 0,0 0 0 0 0,0 1 0 0 0,0-1 0 0 0,0 0-1 0 0,0 0 1 0 0,0 1 0 0 0,0-1 0 0 0,0 0 0 0 0,0 0 0 0 0,0 0 0 0 0,0 1 0 0 0,1-1 0 0 0,-1 0-1 0 0,0 0 1 0 0,0 0 0 0 0,0 0 0 0 0,0 1 0 0 0,0-1 0 0 0,0 0 0 0 0,1 0 0 0 0,-1 0 0 0 0,0 0-1 0 0,0 0 1 0 0,0 1 0 0 0,0-1 0 0 0,1 0 0 0 0,-1 0 0 0 0,0 0 0 0 0,0 0 0 0 0,0 0-1 0 0,1 0 1 0 0,-1 0 0 0 0,0 0 0 0 0,0 0 0 0 0,0 0 0 0 0,1 0 0 0 0,-1 0 0 0 0,0 0 0 0 0,0 0-1 0 0,0 0 1 0 0,1 0 0 0 0,-1 0 0 0 0,0 0 0 0 0,0 0 0 0 0,0 0 0 0 0,1 0 0 0 0,-1 0 0 0 0,0 0-1 0 0,0 0 1 0 0,0 0 0 0 0,1-1 0 0 0,-1 1 0 0 0,9-11-1703 0 0,-6 8 1329 0 0,1-4-550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7.033"/>
    </inkml:context>
    <inkml:brush xml:id="br0">
      <inkml:brushProperty name="width" value="0.05" units="cm"/>
      <inkml:brushProperty name="height" value="0.05" units="cm"/>
    </inkml:brush>
  </inkml:definitions>
  <inkml:trace contextRef="#ctx0" brushRef="#br0">54 1 6881 0 0,'-2'5'108'0'0,"0"1"1"0"0,0 0 0 0 0,0 0 0 0 0,-1 9 0 0 0,2-10-21 0 0,1-3-38 0 0,-8 31 539 0 0,1 1 1 0 0,2-1 0 0 0,2 1 0 0 0,0 35 0 0 0,9 39-1682 0 0,-8-103-804 0 0,-3-15 1225 0 0,-2-18 768 0 0,4 17 176 0 0,1 1 0 0 0,1 0 0 0 0,0-1 0 0 0,0 1 0 0 0,1-1 0 0 0,0 1 0 0 0,1 0 0 0 0,4-18 0 0 0,-4 22-153 0 0,1 0 0 0 0,-1 1 0 0 0,1-1 0 0 0,1 0 0 0 0,-1 1 0 0 0,1-1 0 0 0,0 1 1 0 0,1 0-1 0 0,-1 0 0 0 0,1 0 0 0 0,0 1 0 0 0,0-1 0 0 0,0 1 0 0 0,1 0 0 0 0,-1 0 0 0 0,7-4 0 0 0,-8 7-74 0 0,-1-1-1 0 0,0 1 0 0 0,1 0 1 0 0,-1 0-1 0 0,1 0 0 0 0,-1 0 0 0 0,1 1 1 0 0,0-1-1 0 0,-1 1 0 0 0,1-1 1 0 0,0 1-1 0 0,-1 0 0 0 0,1 0 1 0 0,0 0-1 0 0,-1 0 0 0 0,1 1 0 0 0,0-1 1 0 0,-1 1-1 0 0,1 0 0 0 0,-1-1 1 0 0,1 1-1 0 0,-1 0 0 0 0,5 3 0 0 0,-4-2-8 0 0,0 0-1 0 0,0 0 0 0 0,0 1 0 0 0,0-1 0 0 0,0 1 0 0 0,0 0 0 0 0,-1 0 0 0 0,0 0 0 0 0,1 0 1 0 0,-1 0-1 0 0,0 1 0 0 0,0-1 0 0 0,-1 0 0 0 0,1 1 0 0 0,1 6 0 0 0,-1-4-13 0 0,0 0 0 0 0,0 1 0 0 0,-1-1 0 0 0,0 1 0 0 0,0-1-1 0 0,0 1 1 0 0,-1-1 0 0 0,0 1 0 0 0,0-1 0 0 0,-1 1 0 0 0,0-1 0 0 0,0 1 0 0 0,0-1-1 0 0,-1 1 1 0 0,-3 7 0 0 0,-6-4-28 0 0,4-7 66 0 0,12-13-98 0 0,0-1 0 0 0,1 1-1 0 0,1 1 1 0 0,-1-1 0 0 0,1 1 0 0 0,1 0-1 0 0,0 1 1 0 0,9-8 0 0 0,-17 16 44 0 0,1 0 1 0 0,0 0-1 0 0,-1 0 1 0 0,1 0-1 0 0,-1 0 0 0 0,1 0 1 0 0,-1 0-1 0 0,1 0 1 0 0,-1 0-1 0 0,1 1 0 0 0,0-1 1 0 0,-1 0-1 0 0,1 0 1 0 0,-1 1-1 0 0,0-1 0 0 0,1 0 1 0 0,-1 1-1 0 0,1-1 1 0 0,-1 0-1 0 0,1 1 0 0 0,-1-1 1 0 0,0 1-1 0 0,1-1 1 0 0,-1 1-1 0 0,0-1 0 0 0,0 0 1 0 0,1 1-1 0 0,-1 0 1 0 0,0-1-1 0 0,0 1 0 0 0,0-1 1 0 0,1 1-1 0 0,-1-1 1 0 0,0 1-1 0 0,0 0 1 0 0,7 20 314 0 0,-6-11-184 0 0,0 1 0 0 0,0 0 0 0 0,-1-1 0 0 0,0 1 0 0 0,-1-1 0 0 0,-3 15 1 0 0,-1 30-1070 0 0,3-46-725 0 0,-2-13-218 0 0,-4-15-626 0 0,7 8 1459 0 0,0-2-88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7.373"/>
    </inkml:context>
    <inkml:brush xml:id="br0">
      <inkml:brushProperty name="width" value="0.05" units="cm"/>
      <inkml:brushProperty name="height" value="0.05" units="cm"/>
    </inkml:brush>
  </inkml:definitions>
  <inkml:trace contextRef="#ctx0" brushRef="#br0">15 23 7805 0 0,'6'-22'343'0'0,"-17"76"1685"0"0,2-10-3341 0 0,9-26 124 0 0,0-11 280 0 0</inkml:trace>
  <inkml:trace contextRef="#ctx0" brushRef="#br0" timeOffset="1">27 153 6813 0 0,'0'3'48'0'0,"0"-2"-28"0"0,2 0 0 0 0,-4-1-44 0 0,4 0 136 0 0,-4-2-236 0 0,0 2 68 0 0,2-3-124 0 0,2 3-216 0 0,-2-2-240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7.870"/>
    </inkml:context>
    <inkml:brush xml:id="br0">
      <inkml:brushProperty name="width" value="0.05" units="cm"/>
      <inkml:brushProperty name="height" value="0.05" units="cm"/>
    </inkml:brush>
  </inkml:definitions>
  <inkml:trace contextRef="#ctx0" brushRef="#br0">1 153 7969 0 0,'6'-21'1157'0'0,"18"-39"0"0"0,-20 53-542 0 0,0-1 1 0 0,0 1 0 0 0,0 0-1 0 0,1 0 1 0 0,0 0-1 0 0,1 1 1 0 0,0 0 0 0 0,7-7-1 0 0,-13 13-588 0 0,0 0 0 0 0,0-1 0 0 0,1 1 0 0 0,-1 0 0 0 0,0 0-1 0 0,0 0 1 0 0,1-1 0 0 0,-1 1 0 0 0,0 0 0 0 0,0 0 0 0 0,1 0-1 0 0,-1-1 1 0 0,0 1 0 0 0,1 0 0 0 0,-1 0 0 0 0,0 0 0 0 0,1 0-1 0 0,-1 0 1 0 0,0 0 0 0 0,0 0 0 0 0,1 0 0 0 0,-1 0 0 0 0,0 0-1 0 0,1 0 1 0 0,-1 0 0 0 0,0 0 0 0 0,1 0 0 0 0,-1 0 0 0 0,0 0 0 0 0,1 0-1 0 0,-1 0 1 0 0,0 0 0 0 0,1 1 0 0 0,-1-1 0 0 0,0 0 0 0 0,0 0-1 0 0,1 0 1 0 0,-1 0 0 0 0,0 1 0 0 0,1-1 0 0 0,-1 0 0 0 0,0 1-1 0 0,3 17 506 0 0,-6 20-9 0 0,-18 57 508 0 0,12-62-715 0 0,2 0 0 0 0,1 1 0 0 0,-2 47 0 0 0,8-80-327 0 0,0 0 0 0 0,0 0-1 0 0,0 0 1 0 0,0 0 0 0 0,0 0 0 0 0,0 0 0 0 0,0 0 0 0 0,0 1 0 0 0,0-1 0 0 0,0 0 0 0 0,0 0 0 0 0,1 0 0 0 0,-1 0 0 0 0,1 0 0 0 0,-1 0 0 0 0,1 0 0 0 0,-1 0 0 0 0,1 0 0 0 0,-1 0 0 0 0,1 0 0 0 0,0 0 0 0 0,-1-1 0 0 0,1 1 0 0 0,0 0 0 0 0,0 0 0 0 0,0-1 0 0 0,0 1 0 0 0,-1 0 0 0 0,1-1 0 0 0,0 1 0 0 0,2 0 0 0 0,-1-1-119 0 0,0-1-1 0 0,0 1 0 0 0,0 0 1 0 0,0 0-1 0 0,0-1 0 0 0,0 0 1 0 0,0 1-1 0 0,0-1 1 0 0,0 0-1 0 0,0 0 0 0 0,0 0 1 0 0,0 0-1 0 0,0 0 0 0 0,0 0 1 0 0,-1-1-1 0 0,3-1 1 0 0,5-5-957 0 0,0 0 0 0 0,0-1 0 0 0,-1 0 0 0 0,0 0 0 0 0,-1-1 0 0 0,7-11 1 0 0,-5 1-759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8.227"/>
    </inkml:context>
    <inkml:brush xml:id="br0">
      <inkml:brushProperty name="width" value="0.05" units="cm"/>
      <inkml:brushProperty name="height" value="0.05" units="cm"/>
    </inkml:brush>
  </inkml:definitions>
  <inkml:trace contextRef="#ctx0" brushRef="#br0">30 0 8265 0 0,'-2'1'62'0'0,"1"-1"0"0"0,-1 1 1 0 0,0 0-1 0 0,1-1 0 0 0,-1 1 0 0 0,1 0 1 0 0,-1 0-1 0 0,1 0 0 0 0,0 0 0 0 0,-1 0 1 0 0,1 0-1 0 0,0 0 0 0 0,0 1 0 0 0,-1-1 1 0 0,1 0-1 0 0,0 1 0 0 0,1-1 0 0 0,-1 1 1 0 0,0-1-1 0 0,0 1 0 0 0,0-1 0 0 0,1 1 1 0 0,-1 2-1 0 0,1-2-41 0 0,0 0 1 0 0,1 0-1 0 0,-1 0 1 0 0,1 0-1 0 0,-1 0 1 0 0,1 0-1 0 0,0 0 0 0 0,-1 0 1 0 0,1 0-1 0 0,0-1 1 0 0,1 1-1 0 0,-1 0 1 0 0,0-1-1 0 0,0 1 0 0 0,1 0 1 0 0,-1-1-1 0 0,1 0 1 0 0,-1 1-1 0 0,3 0 1 0 0,0 2-297 0 0,1-1 0 0 0,-1 1 0 0 0,1-1 0 0 0,0-1 0 0 0,0 1 1 0 0,0-1-1 0 0,0 1 0 0 0,0-2 0 0 0,0 1 0 0 0,1 0 0 0 0,-1-1 1 0 0,1 0-1 0 0,-1 0 0 0 0,1-1 0 0 0,-1 0 0 0 0,1 0 0 0 0,0 0 1 0 0,10-2-1 0 0,-8-2-543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8.725"/>
    </inkml:context>
    <inkml:brush xml:id="br0">
      <inkml:brushProperty name="width" value="0.05" units="cm"/>
      <inkml:brushProperty name="height" value="0.05" units="cm"/>
    </inkml:brush>
  </inkml:definitions>
  <inkml:trace contextRef="#ctx0" brushRef="#br0">63 9 7261 0 0,'-5'-7'1878'0'0,"5"7"-1837"0"0,0 0 0 0 0,0 0 0 0 0,-1-1 1 0 0,1 1-1 0 0,0 0 0 0 0,0 0 0 0 0,0 0 0 0 0,-1 0 0 0 0,1 0 0 0 0,0 0 1 0 0,0 0-1 0 0,0 0 0 0 0,-1 0 0 0 0,1 0 0 0 0,0 0 0 0 0,0 0 1 0 0,0 0-1 0 0,-1 0 0 0 0,1 0 0 0 0,0 0 0 0 0,0 0 0 0 0,-1 0 0 0 0,1 0 1 0 0,0 0-1 0 0,0 0 0 0 0,0 0 0 0 0,-1 0 0 0 0,1 0 0 0 0,0 1 1 0 0,0-1-1 0 0,0 0 0 0 0,0 0 0 0 0,-1 0 0 0 0,1 0 0 0 0,0 0 0 0 0,0 1 1 0 0,0-1-1 0 0,0 0 0 0 0,0 0 0 0 0,-1 0 0 0 0,1 1 0 0 0,0-1 1 0 0,0 0-1 0 0,0 0 0 0 0,0 0 0 0 0,0 1 0 0 0,0-1 0 0 0,0 0 0 0 0,0 0 1 0 0,0 0-1 0 0,0 1 0 0 0,0-1 0 0 0,0 0 0 0 0,0 0 0 0 0,0 0 1 0 0,0 1-1 0 0,0-1 0 0 0,0 0 0 0 0,0 0 0 0 0,0 1 0 0 0,0-1 0 0 0,-15 124 2751 0 0,12-83-2391 0 0,-13 63-1 0 0,13-90-514 0 0,-1 0-646 0 0,1 0 0 0 0,1 0 1 0 0,-2 22-1 0 0,17-44-5338 0 0,-10 5 6035 0 0,0-1 0 0 0,0 0 0 0 0,0 0 0 0 0,0 0 1 0 0,0 0-1 0 0,-1 0 0 0 0,0-1 0 0 0,0 1 0 0 0,0-1 0 0 0,-1 0 0 0 0,0 1 1 0 0,1-1-1 0 0,-2 0 0 0 0,1 0 0 0 0,0 0 0 0 0,-1 0 0 0 0,0-6 0 0 0,0 5 444 0 0,-1-1-1 0 0,0 1 1 0 0,0-1-1 0 0,0 1 0 0 0,-1 0 1 0 0,0-1-1 0 0,0 1 1 0 0,-1 0-1 0 0,1 0 0 0 0,-1 0 1 0 0,-1 1-1 0 0,-4-9 1 0 0,7 14-346 0 0,1 0 1 0 0,0 0-1 0 0,0 0 1 0 0,0 0-1 0 0,0 0 1 0 0,0 0-1 0 0,0-1 1 0 0,0 1 0 0 0,0 0-1 0 0,-1 0 1 0 0,1 0-1 0 0,0 0 1 0 0,0 0-1 0 0,0 0 1 0 0,0-1 0 0 0,0 1-1 0 0,0 0 1 0 0,0 0-1 0 0,0 0 1 0 0,0 0-1 0 0,0 0 1 0 0,0-1-1 0 0,0 1 1 0 0,0 0 0 0 0,0 0-1 0 0,0 0 1 0 0,0 0-1 0 0,0 0 1 0 0,0-1-1 0 0,0 1 1 0 0,0 0-1 0 0,0 0 1 0 0,1 0 0 0 0,-1 0-1 0 0,0 0 1 0 0,0-1-1 0 0,0 1 1 0 0,0 0-1 0 0,0 0 1 0 0,0 0 0 0 0,0 0-1 0 0,0 0 1 0 0,0 0-1 0 0,1 0 1 0 0,9-3 730 0 0,26 4-554 0 0,-12 0-18 0 0,-9-1-184 0 0,-1-1 0 0 0,0 0 0 0 0,1-1-1 0 0,-1-1 1 0 0,0 0 0 0 0,0-1 0 0 0,15-6-1 0 0,-28 10-7 0 0,0-1-1 0 0,-1 1 1 0 0,1-1-1 0 0,0 1 1 0 0,0-1-1 0 0,-1 1 0 0 0,1-1 1 0 0,-1 1-1 0 0,1-1 1 0 0,0 0-1 0 0,-1 1 0 0 0,1-1 1 0 0,-1 0-1 0 0,0 0 1 0 0,1 1-1 0 0,-1-1 0 0 0,1 0 1 0 0,-1 0-1 0 0,0 0 1 0 0,0 0-1 0 0,1 1 1 0 0,-1-1-1 0 0,0 0 0 0 0,0-1 1 0 0,0 0-2 0 0,-1 0 0 0 0,1 0 1 0 0,0 0-1 0 0,-1 0 0 0 0,1 0 0 0 0,-1 0 1 0 0,0 0-1 0 0,0 0 0 0 0,0 0 0 0 0,-1-3 1 0 0,0 3 10 0 0,0-1 0 0 0,1 1 0 0 0,-1 0 0 0 0,0-1 0 0 0,0 1 0 0 0,0 0 0 0 0,-1 0 0 0 0,1 0 0 0 0,0 1 0 0 0,-1-1 0 0 0,1 0 1 0 0,-1 1-1 0 0,0 0 0 0 0,0-1 0 0 0,-3 0 0 0 0,4 2 8 0 0,0 0 1 0 0,1 0-1 0 0,-1 1 1 0 0,1-1-1 0 0,-1 0 1 0 0,1 1 0 0 0,-1-1-1 0 0,1 1 1 0 0,-1 0-1 0 0,1-1 1 0 0,-1 1-1 0 0,1 0 1 0 0,0 0-1 0 0,-1 0 1 0 0,1 0-1 0 0,0 0 1 0 0,0 0-1 0 0,0 0 1 0 0,0 0-1 0 0,0 1 1 0 0,0-1-1 0 0,0 0 1 0 0,0 1-1 0 0,-1 2 1 0 0,-17 42 502 0 0,13-30-317 0 0,1-3-27 0 0,0 1 0 0 0,-3 18 0 0 0,7-27-158 0 0,0 0 1 0 0,0 0 0 0 0,1 0 0 0 0,0 0-1 0 0,0 0 1 0 0,0 0 0 0 0,0 0 0 0 0,1-1-1 0 0,0 1 1 0 0,2 8 0 0 0,-2-12-20 0 0,-1-1 0 0 0,0 1 0 0 0,0 0 0 0 0,1-1 0 0 0,-1 1 0 0 0,1-1 0 0 0,-1 1 0 0 0,0 0 0 0 0,1-1 0 0 0,-1 1 0 0 0,1-1 0 0 0,-1 1 0 0 0,1-1 0 0 0,-1 0 0 0 0,1 1-1 0 0,0-1 1 0 0,-1 0 0 0 0,1 1 0 0 0,0-1 0 0 0,-1 0 0 0 0,1 1 0 0 0,0-1 0 0 0,-1 0 0 0 0,1 0 0 0 0,0 0 0 0 0,-1 0 0 0 0,1 0 0 0 0,1 0 0 0 0,0 0-35 0 0,0 0-1 0 0,1-1 0 0 0,-1 1 0 0 0,0-1 1 0 0,1 0-1 0 0,-1 0 0 0 0,0 0 0 0 0,4-2 1 0 0,4-3-319 0 0,-1-1 0 0 0,14-12 0 0 0,-9 7-84 0 0,-1-1 1 0 0,-1-1-1 0 0,14-19 1 0 0,-20 24 405 0 0,0 0 1 0 0,-1 0 0 0 0,0 0 0 0 0,-1 0 0 0 0,0-1 0 0 0,0 0 0 0 0,2-12-1 0 0,-10 43 191 0 0,-3 9 165 0 0,1 0 0 0 0,2 1 0 0 0,1 0-1 0 0,2 45 1 0 0,1-75-325 0 0,0 0-1 0 0,0 1 1 0 0,0-1 0 0 0,0 0-1 0 0,0 0 1 0 0,1 0 0 0 0,-1 0-1 0 0,0 0 1 0 0,1 0 0 0 0,-1 0 0 0 0,1 0-1 0 0,-1 0 1 0 0,1 0 0 0 0,-1 0-1 0 0,1 0 1 0 0,0 0 0 0 0,-1 0-1 0 0,1 0 1 0 0,2 1 0 0 0,-3-2-66 0 0,1 0 0 0 0,0 1 0 0 0,0-1 0 0 0,0 0 0 0 0,0 0 0 0 0,0 0 0 0 0,0 1 0 0 0,-1-1 0 0 0,1 0 0 0 0,0 0 0 0 0,0-1 0 0 0,0 1 0 0 0,0 0 0 0 0,0 0 0 0 0,0 0 0 0 0,0-1 0 0 0,-1 1 0 0 0,1 0 0 0 0,1-1 0 0 0,3-2-451 0 0,0 0-1 0 0,0 0 0 0 0,-1 0 0 0 0,1-1 1 0 0,-1 0-1 0 0,5-4 0 0 0,0-2-701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09.102"/>
    </inkml:context>
    <inkml:brush xml:id="br0">
      <inkml:brushProperty name="width" value="0.05" units="cm"/>
      <inkml:brushProperty name="height" value="0.05" units="cm"/>
    </inkml:brush>
  </inkml:definitions>
  <inkml:trace contextRef="#ctx0" brushRef="#br0">85 14 7293 0 0,'-1'-14'409'0'0,"-1"22"424"0"0,-1 22 410 0 0,11 95 1688 0 0,-3-85-2054 0 0,-3 0-1 0 0,-3 61 1 0 0,1-99-902 0 0,0 0-1 0 0,-1 0 0 0 0,1 1 0 0 0,-1-1 0 0 0,0 0 0 0 0,0 0 1 0 0,0 0-1 0 0,0 0 0 0 0,0 0 0 0 0,0 0 0 0 0,0 0 0 0 0,-3 2 1 0 0,4-3-1 0 0,0-1 0 0 0,-1 0 1 0 0,1 0-1 0 0,0 1 1 0 0,-1-1-1 0 0,1 0 0 0 0,0 0 1 0 0,-1 0-1 0 0,1 1 1 0 0,0-1-1 0 0,-1 0 1 0 0,1 0-1 0 0,0 0 0 0 0,-1 0 1 0 0,1 0-1 0 0,0 0 1 0 0,-1 0-1 0 0,1 0 1 0 0,-1 0-1 0 0,1 0 0 0 0,0 0 1 0 0,-1 0-1 0 0,1 0 1 0 0,0 0-1 0 0,-1 0 0 0 0,1 0 1 0 0,-1 0-1 0 0,0-1-26 0 0,0 0 0 0 0,1 1-1 0 0,-1-1 1 0 0,0 0 0 0 0,1 0 0 0 0,-1 0-1 0 0,1 1 1 0 0,-1-1 0 0 0,0 0-1 0 0,1 0 1 0 0,0 0 0 0 0,-1 0-1 0 0,1 0 1 0 0,0 0 0 0 0,-1-1 0 0 0,0-5-27 0 0,-1 0 0 0 0,1-1 1 0 0,1 1-1 0 0,-1 0 1 0 0,1 0-1 0 0,1 0 0 0 0,-1 0 1 0 0,1 0-1 0 0,1 0 1 0 0,-1 0-1 0 0,4-8 0 0 0,-2 3 48 0 0,2 1-1 0 0,0 0 0 0 0,0 0 0 0 0,1 1 0 0 0,12-18 0 0 0,-16 26 50 0 0,-1 0-1 0 0,1 0 1 0 0,-1 0-1 0 0,1 0 0 0 0,0 0 1 0 0,-1 0-1 0 0,1 1 1 0 0,0-1-1 0 0,0 1 0 0 0,0 0 1 0 0,0-1-1 0 0,1 1 0 0 0,-1 0 1 0 0,0 0-1 0 0,0 0 1 0 0,1 1-1 0 0,-1-1 0 0 0,1 1 1 0 0,-1-1-1 0 0,0 1 0 0 0,1 0 1 0 0,-1-1-1 0 0,1 1 1 0 0,-1 1-1 0 0,1-1 0 0 0,-1 0 1 0 0,1 0-1 0 0,-1 1 1 0 0,0 0-1 0 0,1-1 0 0 0,-1 1 1 0 0,0 0-1 0 0,0 0 0 0 0,4 3 1 0 0,0-1 87 0 0,-1 1 1 0 0,0 0-1 0 0,-1 0 1 0 0,1 0-1 0 0,-1 0 0 0 0,0 1 1 0 0,0 0-1 0 0,0 0 1 0 0,0 0-1 0 0,-1 1 0 0 0,0-1 1 0 0,4 11-1 0 0,-4-11-4 0 0,-1 1 0 0 0,0 0 0 0 0,0 0 0 0 0,-1 0 0 0 0,0 0 0 0 0,0 1 0 0 0,0-1 0 0 0,0 0-1 0 0,-1 0 1 0 0,0 1 0 0 0,-1-1 0 0 0,0 0 0 0 0,1 0 0 0 0,-2 1 0 0 0,1-1 0 0 0,-1 0 0 0 0,0 0-1 0 0,0 0 1 0 0,-1-1 0 0 0,0 1 0 0 0,0 0 0 0 0,0-1 0 0 0,0 0 0 0 0,-1 0 0 0 0,0 0 0 0 0,0 0 0 0 0,0-1-1 0 0,-1 1 1 0 0,0-1 0 0 0,0 0 0 0 0,0 0 0 0 0,-10 5 0 0 0,-4 1-799 0 0,0-1 1 0 0,0-1-1 0 0,-1-1 0 0 0,0 0 1 0 0,-42 7-1 0 0,50-14-701 0 0,1-2-180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2.037"/>
    </inkml:context>
    <inkml:brush xml:id="br0">
      <inkml:brushProperty name="width" value="0.05" units="cm"/>
      <inkml:brushProperty name="height" value="0.05" units="cm"/>
    </inkml:brush>
  </inkml:definitions>
  <inkml:trace contextRef="#ctx0" brushRef="#br0">49 330 8297 0 0,'-49'28'2817'0'0,"76"-32"324"0"0,98-44-7193 0 0,-109 43 3177 0 0,4-4-608 0 0</inkml:trace>
  <inkml:trace contextRef="#ctx0" brushRef="#br0" timeOffset="1">605 61 10461 0 0,'-28'-50'2884'0'0,"25"42"-503"0"0,6 5-937 0 0,-2 4-1392 0 0,0-1 1 0 0,0 0-1 0 0,-1 0 1 0 0,1 1-1 0 0,0-1 0 0 0,0 0 1 0 0,-1 1-1 0 0,1-1 1 0 0,-1 1-1 0 0,1-1 0 0 0,0 1 1 0 0,-1-1-1 0 0,1 1 1 0 0,-1-1-1 0 0,1 1 0 0 0,-1 0 1 0 0,1-1-1 0 0,-1 1 1 0 0,0 0-1 0 0,1-1 0 0 0,-1 1 1 0 0,0 0-1 0 0,1 1 1 0 0,1 8 180 0 0,0 0 1 0 0,-1 0 0 0 0,0 0-1 0 0,0 0 1 0 0,-1 1-1 0 0,-3 17 1 0 0,2-3 90 0 0,-4 25 420 0 0,-14 72 1 0 0,-4 30-1681 0 0,24-115-1729 0 0,-1-35 2174 0 0,1 0 1 0 0,-1 0-1 0 0,1 0 1 0 0,-1-1-1 0 0,1 1 1 0 0,0 0-1 0 0,0 0 1 0 0,0 0-1 0 0,1 2 1 0 0,5 0-1319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4.824"/>
    </inkml:context>
    <inkml:brush xml:id="br0">
      <inkml:brushProperty name="width" value="0.05" units="cm"/>
      <inkml:brushProperty name="height" value="0.05" units="cm"/>
    </inkml:brush>
  </inkml:definitions>
  <inkml:trace contextRef="#ctx0" brushRef="#br0">1 80 10741 0 0,'2'-5'259'0'0,"0"0"0"0"0,0 0-1 0 0,1 0 1 0 0,0 0 0 0 0,0 0 0 0 0,0 0-1 0 0,1 1 1 0 0,-1-1 0 0 0,1 1 0 0 0,0 0 0 0 0,1 0-1 0 0,-1 1 1 0 0,1-1 0 0 0,9-4 0 0 0,-13 7-85 0 0,1 0 1 0 0,-1 0 0 0 0,1 0-1 0 0,-1 0 1 0 0,1 0 0 0 0,0 1-1 0 0,-1-1 1 0 0,1 1-1 0 0,0-1 1 0 0,-1 1 0 0 0,1 0-1 0 0,0 0 1 0 0,0 0 0 0 0,-1 0-1 0 0,1 0 1 0 0,0 0 0 0 0,0 0-1 0 0,-1 0 1 0 0,1 1-1 0 0,2 0 1 0 0,-1 0 17 0 0,-1 0-1 0 0,0 1 1 0 0,1-1 0 0 0,-1 1 0 0 0,0 0-1 0 0,0-1 1 0 0,0 1 0 0 0,0 0-1 0 0,0 0 1 0 0,-1 0 0 0 0,1 1-1 0 0,1 1 1 0 0,2 5 161 0 0,-1 0-1 0 0,0 0 0 0 0,0 0 1 0 0,-1 1-1 0 0,0-1 0 0 0,2 12 1 0 0,-2 2-140 0 0,-1-1 1 0 0,0 1-1 0 0,-2-1 0 0 0,-1 1 1 0 0,-3 22-1 0 0,-25 112-190 0 0,11-72-157 0 0,-10 28-3659 0 0,27-108 3080 0 0,-1 1-328 0 0,-2 4-4733 0 0,4-13 3782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0.273"/>
    </inkml:context>
    <inkml:brush xml:id="br0">
      <inkml:brushProperty name="width" value="0.05" units="cm"/>
      <inkml:brushProperty name="height" value="0.05" units="cm"/>
    </inkml:brush>
  </inkml:definitions>
  <inkml:trace contextRef="#ctx0" brushRef="#br0">1223 191 7741 0 0,'0'-3'-18'0'0,"0"1"0"0"0,0 0-1 0 0,0-1 1 0 0,0 1 0 0 0,0-1 0 0 0,-1 1 0 0 0,1-1 0 0 0,-1 1 0 0 0,1-1 0 0 0,-1 1 0 0 0,0 0 0 0 0,0 0 0 0 0,0-1 0 0 0,0 1 0 0 0,-1 0-1 0 0,-2-4 1 0 0,-29-33 420 0 0,29 36-335 0 0,-6-7 124 0 0,0 0-1 0 0,-1 1 1 0 0,0 0-1 0 0,-1 1 1 0 0,0 1 0 0 0,0-1-1 0 0,-1 2 1 0 0,0 0-1 0 0,0 0 1 0 0,-16-4-1 0 0,9 5 71 0 0,0 1-1 0 0,0 1 0 0 0,0 1 0 0 0,0 1 1 0 0,0 0-1 0 0,-30 3 0 0 0,-2 6 296 0 0,0 2-1 0 0,0 2 1 0 0,1 3 0 0 0,-76 32 0 0 0,86-31-209 0 0,0 3 1 0 0,2 1 0 0 0,0 2-1 0 0,-60 45 1 0 0,77-49-211 0 0,1 2 1 0 0,0-1-1 0 0,1 2 1 0 0,2 1-1 0 0,0 0 0 0 0,1 2 1 0 0,1 0-1 0 0,-16 34 1 0 0,18-29 109 0 0,1 1 0 0 0,1 0 1 0 0,2 1-1 0 0,1 0 0 0 0,-8 55 0 0 0,15-71-166 0 0,1 0 0 0 0,0 0 0 0 0,1 0 0 0 0,1 0 0 0 0,0 0 0 0 0,1 0 0 0 0,1 0-1 0 0,0 0 1 0 0,1-1 0 0 0,1 0 0 0 0,0 0 0 0 0,1 0 0 0 0,0 0 0 0 0,13 19 0 0 0,-5-15-54 0 0,0-1 0 0 0,0-1 1 0 0,2-1-1 0 0,0 0 1 0 0,0-1-1 0 0,2 0 1 0 0,0-2-1 0 0,0 0 1 0 0,1-1-1 0 0,0-1 1 0 0,25 10-1 0 0,-6-6-55 0 0,0-1 0 0 0,1-2-1 0 0,0-2 1 0 0,1-1 0 0 0,48 2 0 0 0,-54-8-145 0 0,1-2 0 0 0,0-1 1 0 0,-1-2-1 0 0,0-2 0 0 0,1-1 1 0 0,-2-1-1 0 0,47-17 0 0 0,-39 9-299 0 0,-1-2-1 0 0,-1-2 0 0 0,-1-1 0 0 0,-1-2 1 0 0,53-41-1 0 0,-63 40 282 0 0,-1-2 1 0 0,-1-1-1 0 0,-1 0 1 0 0,-1-2-1 0 0,-2-1 1 0 0,-1 0-1 0 0,-1-2 1 0 0,-1 0-1 0 0,-2-1 1 0 0,-1 0-1 0 0,-2-2 1 0 0,-1 1-1 0 0,-2-2 1 0 0,-1 1-1 0 0,-2-1 1 0 0,-1-1-1 0 0,2-69 1 0 0,-8 94 196 0 0,0 1 0 0 0,-1 0 0 0 0,0-1 0 0 0,-1 1 0 0 0,0 0 0 0 0,0 0 0 0 0,-1-1 0 0 0,-1 2 0 0 0,0-1 0 0 0,0 0 0 0 0,0 1 0 0 0,-2 0 0 0 0,1 0 0 0 0,-1 0 0 0 0,0 1 0 0 0,-1 0 0 0 0,1 0 0 0 0,-2 0 0 0 0,1 1 0 0 0,-1 0 0 0 0,0 1 0 0 0,-1 0 0 0 0,-17-10 0 0 0,1 4 46 0 0,-1 2-1 0 0,0 0 1 0 0,-1 2 0 0 0,0 1-1 0 0,0 1 1 0 0,0 2 0 0 0,-30-2-1 0 0,21 5 188 0 0,-1 1 0 0 0,1 2-1 0 0,0 1 1 0 0,-68 17 0 0 0,96-19-137 0 0,2 2 76 0 0,-1-1 0 0 0,0-1 0 0 0,-1 1 0 0 0,1-1 0 0 0,0-1 0 0 0,0 1 0 0 0,0-1 0 0 0,-12-2 0 0 0,19 2-148 0 0,0 0-1 0 0,0 0 1 0 0,0 0-1 0 0,0 0 1 0 0,1 0-1 0 0,-1 0 1 0 0,0 0-1 0 0,0 0 1 0 0,0 0-1 0 0,0 0 1 0 0,0 0-1 0 0,0-1 1 0 0,0 1-1 0 0,0 0 1 0 0,0 0-1 0 0,0 0 0 0 0,0 0 1 0 0,0 0-1 0 0,1 0 1 0 0,-1 0-1 0 0,0-1 1 0 0,0 1-1 0 0,0 0 1 0 0,0 0-1 0 0,0 0 1 0 0,0 0-1 0 0,0 0 1 0 0,0 0-1 0 0,0-1 1 0 0,0 1-1 0 0,0 0 1 0 0,0 0-1 0 0,-1 0 0 0 0,1 0 1 0 0,0 0-1 0 0,0 0 1 0 0,0-1-1 0 0,0 1 1 0 0,0 0-1 0 0,0 0 1 0 0,0 0-1 0 0,0 0 1 0 0,0 0-1 0 0,0 0 1 0 0,0 0-1 0 0,0 0 1 0 0,-1 0-1 0 0,1-1 1 0 0,0 1-1 0 0,0 0 0 0 0,0 0 1 0 0,0 0-1 0 0,0 0 1 0 0,0 0-1 0 0,-1 0 1 0 0,2 0 26 0 0,0 0 0 0 0,-1 0 1 0 0,1 0-1 0 0,0 0 0 0 0,-1 0 0 0 0,1 0 1 0 0,-1 1-1 0 0,1-1 0 0 0,0 0 1 0 0,-1 0-1 0 0,1 1 0 0 0,-1-1 0 0 0,1 0 1 0 0,-1 1-1 0 0,1-1 0 0 0,-1 0 0 0 0,1 1 1 0 0,-1-1-1 0 0,1 1 0 0 0,-1-1 0 0 0,1 1 1 0 0,-1-1-1 0 0,0 1 0 0 0,1-1 1 0 0,-1 1-1 0 0,1 0 0 0 0,-6 16 1408 0 0,4-17-1148 0 0,2 0-315 0 0,-1 0 0 0 0,0 0-1 0 0,0 0 1 0 0,0 0 0 0 0,0 0-1 0 0,0 0 1 0 0,0 0 0 0 0,1 0-1 0 0,-1-1 1 0 0,0 1 0 0 0,0 0-1 0 0,0 0 1 0 0,0 0 0 0 0,0 0-1 0 0,0 0 1 0 0,0 0 0 0 0,0 0-1 0 0,1 0 1 0 0,-1 0 0 0 0,0 0-1 0 0,0 0 1 0 0,0-1-1 0 0,0 1 1 0 0,0 0 0 0 0,0 0-1 0 0,0 0 1 0 0,0 0 0 0 0,0 0-1 0 0,0 0 1 0 0,0 0 0 0 0,0-1-1 0 0,0 1 1 0 0,0 0 0 0 0,0 0-1 0 0,0 0 1 0 0,0 0 0 0 0,0 0-1 0 0,0 0 1 0 0,0-1 0 0 0,0 1-1 0 0,0 0 1 0 0,0 0 0 0 0,0 0-1 0 0,0 0 1 0 0,0 0 0 0 0,0 0-1 0 0,0-1 1 0 0,0 1 0 0 0,0 0-1 0 0,0 0 1 0 0,0 0 0 0 0,0 0-1 0 0,0 0 1 0 0,-1 0-1 0 0,1 0 1 0 0,0 0 0 0 0,0 0-1 0 0,0-1 1 0 0,0 1 0 0 0,0 0-1 0 0,0 0 1 0 0,0 0 0 0 0,0 0-1 0 0,-1 0 1 0 0,1 0 0 0 0,0 0-1 0 0,0 0 1 0 0,0 0 0 0 0,2-6-763 0 0,2-2-945 0 0,0 4-1653 0 0,-10 12-334 0 0,2 2 1791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1.075"/>
    </inkml:context>
    <inkml:brush xml:id="br0">
      <inkml:brushProperty name="width" value="0.05" units="cm"/>
      <inkml:brushProperty name="height" value="0.05" units="cm"/>
    </inkml:brush>
  </inkml:definitions>
  <inkml:trace contextRef="#ctx0" brushRef="#br0">1 0 5300 0 0,'2'4'-12'0'0,"0"0"-12"0"0,0-2-64 0 0,0 2-156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2.105"/>
    </inkml:context>
    <inkml:brush xml:id="br0">
      <inkml:brushProperty name="width" value="0.05" units="cm"/>
      <inkml:brushProperty name="height" value="0.05" units="cm"/>
    </inkml:brush>
  </inkml:definitions>
  <inkml:trace contextRef="#ctx0" brushRef="#br0">3340 803 6753 0 0,'0'0'96'0'0,"7"2"63"0"0,24 3 68 0 0,-23-4 2374 0 0,-3 0-2077 0 0,-5-1-397 0 0,0 0 0 0 0,1 0-1 0 0,-1 0 1 0 0,1 1 0 0 0,-1-1 0 0 0,0 0-1 0 0,1 0 1 0 0,-1 0 0 0 0,1 0 0 0 0,-1 0-1 0 0,1 0 1 0 0,-1 1 0 0 0,1-1 0 0 0,-1 0-1 0 0,0-1 1 0 0,1 1 0 0 0,-1 0-1 0 0,1 0 1 0 0,-1 0 0 0 0,1 0 0 0 0,-1 0-1 0 0,1 0 1 0 0,-1 0 0 0 0,0-1 0 0 0,1 1-1 0 0,-1 0 1 0 0,1 0 0 0 0,-1-1 0 0 0,0 1-1 0 0,1 0 1 0 0,-1 0 0 0 0,0-1-1 0 0,1 0 1 0 0,-10-12 2440 0 0,7 11-3291 0 0,-2-3 503 0 0,-50-15-1471 0 0,-178-62 1342 0 0,192 68 145 0 0,-69-13 0 0 0,60 17 51 0 0,-350-89-544 0 0,-394-92 582 0 0,-440-59-3 0 0,1062 220 134 0 0,-100-18 219 0 0,257 46-257 0 0,-10-4 327 0 0,24 6-300 0 0,0 0 0 0 0,0 0-1 0 0,0 0 1 0 0,0 0 0 0 0,0 0-1 0 0,0 0 1 0 0,0 0 0 0 0,0 0-1 0 0,1 0 1 0 0,-1 0 0 0 0,0 0-1 0 0,0 0 1 0 0,0 0-1 0 0,0 0 1 0 0,0 0 0 0 0,0 0-1 0 0,0 0 1 0 0,0 0 0 0 0,0 0-1 0 0,0 0 1 0 0,0 0 0 0 0,0 0-1 0 0,0 0 1 0 0,0 0 0 0 0,0 0-1 0 0,0 0 1 0 0,0 0 0 0 0,0-1-1 0 0,0 1 1 0 0,0 0-1 0 0,0 0 1 0 0,0 0 0 0 0,0 0-1 0 0,0 0 1 0 0,0 0 0 0 0,0 0-1 0 0,0 0 1 0 0,0 0 0 0 0,0 0-1 0 0,0 0 1 0 0,0 0 0 0 0,0 0-1 0 0,0 0 1 0 0,0 0 0 0 0,0 0-1 0 0,0-1 1 0 0,0 1 0 0 0,0 0-1 0 0,0 0 1 0 0,0 0-1 0 0,0 0 1 0 0,0 0 0 0 0,0 0-1 0 0,0 0 1 0 0,0 0 0 0 0,0 0-1 0 0,0 0 1 0 0,0 0 0 0 0,16-2 175 0 0,56-3 3 0 0,-76 7-298 0 0,9 2 121 0 0,-2-1-1354 0 0,-10-4-2755 0 0,3 0 2910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2.446"/>
    </inkml:context>
    <inkml:brush xml:id="br0">
      <inkml:brushProperty name="width" value="0.05" units="cm"/>
      <inkml:brushProperty name="height" value="0.05" units="cm"/>
    </inkml:brush>
  </inkml:definitions>
  <inkml:trace contextRef="#ctx0" brushRef="#br0">259 0 7005 0 0,'-9'2'101'0'0,"1"0"0"0"0,-1 0 0 0 0,1 0 0 0 0,0 1 0 0 0,0 0 0 0 0,0 1 1 0 0,-10 6-1 0 0,-13 5-93 0 0,6-4 11 0 0,-10 4 3 0 0,-53 15 1 0 0,85-26 316 0 0,8 3 73 0 0,19 8 405 0 0,-13-8-473 0 0,6 7-350 0 0,-1 0 1 0 0,-1 1-1 0 0,0 1 1 0 0,-1 1-1 0 0,-1 0 1 0 0,0 1 0 0 0,-2 0-1 0 0,0 1 1 0 0,0 0-1 0 0,-2 0 1 0 0,-1 1-1 0 0,7 22 1 0 0,-4-10-1033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6.465"/>
    </inkml:context>
    <inkml:brush xml:id="br0">
      <inkml:brushProperty name="width" value="0.05" units="cm"/>
      <inkml:brushProperty name="height" value="0.05" units="cm"/>
    </inkml:brush>
  </inkml:definitions>
  <inkml:trace contextRef="#ctx0" brushRef="#br0">68 148 4816 0 0,'0'0'1183'0'0,"-4"-4"-973"0"0,-11-10-100 0 0,11 10 1982 0 0,3 4-2076 0 0,0 0-1 0 0,-1 0 1 0 0,1 0-1 0 0,0-1 0 0 0,0 1 1 0 0,-1-1-1 0 0,1 1 1 0 0,0-1-1 0 0,0 1 0 0 0,0-1 1 0 0,-3-1-1 0 0,1 0 15 0 0,-1 0 293 0 0,1 1-232 0 0,-11-5 3 0 0,11 4 2567 0 0,3-1-2723 0 0,3-25 1049 0 0,-2 25-900 0 0,3-1-15 0 0,6-4-33 0 0,-7 4-30 0 0,1 0 0 0 0,0 1 0 0 0,0 0 1 0 0,0-1-1 0 0,1 1 0 0 0,-1 1 0 0 0,1-1 0 0 0,-1 1 1 0 0,1 0-1 0 0,0 0 0 0 0,0 0 0 0 0,0 1 0 0 0,9-2 1 0 0,131-12 1193 0 0,257 7 1 0 0,-395 9-1177 0 0,1-1 0 0 0,-1 1 0 0 0,1 1 1 0 0,-1 0-1 0 0,0 0 0 0 0,1 0 0 0 0,-1 1 0 0 0,9 4 0 0 0,-12-4-6 0 0,0-1-1 0 0,0 1 0 0 0,-1 0 1 0 0,1 0-1 0 0,-1 0 1 0 0,0 0-1 0 0,0 0 0 0 0,0 1 1 0 0,0-1-1 0 0,-1 1 1 0 0,1 0-1 0 0,-1 0 1 0 0,0 0-1 0 0,0 0 0 0 0,2 6 1 0 0,24 96 507 0 0,0 2-121 0 0,-20-90-310 0 0,0-1 1 0 0,1-1-1 0 0,1 0 1 0 0,1 0-1 0 0,0-1 1 0 0,16 17 0 0 0,15 21 115 0 0,-33-40-140 0 0,-1 1 1 0 0,0 1-1 0 0,0-1 0 0 0,-2 1 0 0 0,0 0 0 0 0,6 23 0 0 0,-5-7 193 0 0,-2 0 0 0 0,3 44 0 0 0,-4-4 6 0 0,14 151 233 0 0,-12-174-287 0 0,3-1 0 0 0,24 77 0 0 0,-17-80-12 0 0,1-1 0 0 0,2-1 0 0 0,2-1 0 0 0,2-1 0 0 0,2-1 0 0 0,31 39 0 0 0,-34-52-116 0 0,1-1 0 0 0,1-1 0 0 0,1-1 0 0 0,1-1 0 0 0,1-1 0 0 0,1-2 0 0 0,1 0 0 0 0,60 27 0 0 0,-2-11 29 0 0,177 45 0 0 0,100-5 351 0 0,-232-50-322 0 0,982 172-185 0 0,-996-178 63 0 0,65 10 24 0 0,-112-21-31 0 0,137 13 124 0 0,-19-15 310 0 0,-188-6-442 0 0,-1 0 1 0 0,1 0-1 0 0,-1 0 1 0 0,0 0 0 0 0,1 0-1 0 0,-1 0 1 0 0,1 0-1 0 0,-1 0 1 0 0,1 0-1 0 0,-1 0 1 0 0,1 0-1 0 0,-1 0 1 0 0,1 0-1 0 0,-1-1 1 0 0,0 1-1 0 0,1 0 1 0 0,-1 0-1 0 0,1 0 1 0 0,-1-1-1 0 0,0 1 1 0 0,1 0-1 0 0,-1 0 1 0 0,0-1-1 0 0,1 1 1 0 0,-1 0-1 0 0,0-1 1 0 0,1 1 0 0 0,-1 0-1 0 0,0-1 1 0 0,0 1-1 0 0,1-1 1 0 0,-1 1-1 0 0,0-1 1 0 0,0 1-1 0 0,0 0 1 0 0,0-1-1 0 0,0 1 1 0 0,1-1-1 0 0,-1 1 1 0 0,0-1-1 0 0,0 1 1 0 0,0-1-1 0 0,0 1 1 0 0,0 0-1 0 0,0-1 1 0 0,-1 1-1 0 0,1-1 1 0 0,-3-7-70 0 0,1 6-4 0 0,0 0 0 0 0,1 1 0 0 0,-1-1 1 0 0,0 1-1 0 0,-1 0 0 0 0,1 0 0 0 0,0-1 1 0 0,0 1-1 0 0,0 1 0 0 0,-1-1 0 0 0,1 0 1 0 0,0 1-1 0 0,-4-1 0 0 0,2 0-223 0 0,1 0 0 0 0,-1 0-1 0 0,1 0 1 0 0,-1-1 0 0 0,1 1 0 0 0,-1-1 0 0 0,-4-3-1 0 0,0-1-1019 0 0,1-2 0 0 0,0 1 0 0 0,0-1-1 0 0,-11-16 1 0 0,12 15 541 0 0,0 3-203 0 0,1 0 0 0 0,-1 0 0 0 0,-11-8 0 0 0,-9-9-764 0 0,-49-70-807 0 0,62 76 2480 0 0,6 9 193 0 0,0 1 1 0 0,0 0-1 0 0,0 0 1 0 0,-1 1-1 0 0,0 0 0 0 0,0 0 1 0 0,-1 1-1 0 0,-10-5 1 0 0,6 3 268 0 0,-15-11 558 0 0,23 14-712 0 0,0 1 1 0 0,1-1-1 0 0,-1 1 1 0 0,0 0-1 0 0,-1 1 1 0 0,1-1-1 0 0,0 1 0 0 0,-1 0 1 0 0,0 1-1 0 0,1-1 1 0 0,-1 1-1 0 0,0 0 1 0 0,0 0-1 0 0,1 1 1 0 0,-1 0-1 0 0,-10 0 1 0 0,13 1-50 0 0,-21 2 782 0 0,23-3-899 0 0,0 0 0 0 0,0 0-1 0 0,0 0 1 0 0,0 0 0 0 0,0 0 0 0 0,1 0 0 0 0,-1 0-1 0 0,0 0 1 0 0,0 0 0 0 0,0 0 0 0 0,0-1 0 0 0,0 1-1 0 0,0 0 1 0 0,0-1 0 0 0,1 1 0 0 0,-1-1 0 0 0,0 1-1 0 0,0-1 1 0 0,1 1 0 0 0,-2-1 0 0 0,4-1 863 0 0,6 5-432 0 0,11 9-48 0 0,-18-11-405 0 0,55 30 499 0 0,2-3 0 0 0,105 37 0 0 0,-45-20-492 0 0,-113-43-67 0 0,51 24 2 0 0,-51-24 18 0 0,0 1 0 0 0,-1 0 1 0 0,1 0-1 0 0,-1 0 0 0 0,0 1 0 0 0,0 0 0 0 0,0-1 1 0 0,7 10-1 0 0,-11-12 7 0 0,1 1 0 0 0,0-1 0 0 0,0 1 1 0 0,-1 0-1 0 0,1-1 0 0 0,-1 1 0 0 0,0 0 1 0 0,1-1-1 0 0,-1 1 0 0 0,0 0 0 0 0,0 0 0 0 0,0-1 1 0 0,0 1-1 0 0,0 0 0 0 0,-1 0 0 0 0,1-1 1 0 0,0 1-1 0 0,-1 0 0 0 0,0 0 0 0 0,1-1 0 0 0,-1 1 1 0 0,0-1-1 0 0,0 1 0 0 0,1-1 0 0 0,-1 1 1 0 0,0-1-1 0 0,-1 1 0 0 0,1-1 0 0 0,0 0 0 0 0,-2 2 1 0 0,-3 3 131 0 0,-1 0 0 0 0,1-1 0 0 0,-1 0 0 0 0,-14 8 0 0 0,-4-2 46 0 0,0 0 1 0 0,-1-1 0 0 0,-40 9 0 0 0,27-8-90 0 0,24-7-96 0 0,11-4-14 0 0,0 1 0 0 0,-1 0-1 0 0,1 0 1 0 0,0 1 0 0 0,0-1-1 0 0,0 1 1 0 0,1 0 0 0 0,-1 0-1 0 0,0 0 1 0 0,0 0 0 0 0,1 1-1 0 0,-6 4 1 0 0,8-6-5 0 0,1 1 1 0 0,-1-1-1 0 0,1 0 0 0 0,0 0 0 0 0,-1 0 1 0 0,1 0-1 0 0,0 1 0 0 0,0-1 0 0 0,0 0 1 0 0,0 0-1 0 0,0 1 0 0 0,0-1 0 0 0,0 0 1 0 0,0 0-1 0 0,0 0 0 0 0,0 1 0 0 0,1-1 1 0 0,-1 0-1 0 0,1 0 0 0 0,-1 0 0 0 0,1 0 1 0 0,0 2-1 0 0,4 13-21 0 0,-5-15 29 0 0,5-6 89 0 0,-2 4-55 0 0,-7 1-43 0 0,4 1-8 0 0,0-1-12 0 0,-1 0 17 0 0,1-1 0 0 0,0 1 1 0 0,0 0-1 0 0,0 0 0 0 0,0 0 1 0 0,0 0-1 0 0,0 0 0 0 0,0 0 1 0 0,0 0-1 0 0,0 0 0 0 0,0 0 1 0 0,0-1-1 0 0,0 1 0 0 0,0 0 1 0 0,0 0-1 0 0,0 0 0 0 0,0 0 1 0 0,0 0-1 0 0,0 0 0 0 0,0 0 1 0 0,0 0-1 0 0,0-1 0 0 0,0 1 1 0 0,0 0-1 0 0,0 0 0 0 0,0 0 1 0 0,0 0-1 0 0,0 0 0 0 0,0 0 1 0 0,0 0-1 0 0,0 0 0 0 0,0 0 1 0 0,1-1-1 0 0,-1 1 0 0 0,0 0 1 0 0,0 0-1 0 0,0 0 0 0 0,0 0 1 0 0,0 0-1 0 0,0 0 0 0 0,0 0 1 0 0,12 19 345 0 0,-13-20 279 0 0,2 1-545 0 0,-1 0-74 0 0,0-1-1 0 0,0 1 1 0 0,0 0-1 0 0,1 0 1 0 0,-1-1 0 0 0,0 1-1 0 0,0 0 1 0 0,0 0-1 0 0,0 0 1 0 0,0-1 0 0 0,1 1-1 0 0,-1 0 1 0 0,0 0-1 0 0,0 0 1 0 0,0 0-1 0 0,1-1 1 0 0,-1 1 0 0 0,0 0-1 0 0,0 0 1 0 0,0 0-1 0 0,1 0 1 0 0,-1 0-1 0 0,0 0 1 0 0,0 0 0 0 0,1 0-1 0 0,-1 0 1 0 0,0 0-1 0 0,0 0 1 0 0,1 0 0 0 0,-1 0-1 0 0,0 0 1 0 0,0 0-1 0 0,1 0 1 0 0,-1 0-1 0 0,0 0 1 0 0,0 0 0 0 0,1 0-1 0 0,-1 0 1 0 0,0 0-1 0 0,0 0 1 0 0,1 0-1 0 0,-1 0 1 0 0,0 1 0 0 0,0-1-1 0 0,0 0 1 0 0,1 0-1 0 0,-1 0 1 0 0,0 0 0 0 0,0 1-1 0 0,0-1 1 0 0,1 0-1 0 0,-1 0 1 0 0,0 0-1 0 0,0 1 1 0 0,0-1 0 0 0,0 0-1 0 0,0 0 3 0 0,0 1 0 0 0,0-1 0 0 0,0 0 0 0 0,0 0 0 0 0,0 0 0 0 0,0 0 0 0 0,-1 0 1 0 0,1 0-1 0 0,0 0 0 0 0,0 0 0 0 0,0 0 0 0 0,0 0 0 0 0,0 0 0 0 0,0 0 0 0 0,-1 0 0 0 0,1 0 0 0 0,0 0 0 0 0,0 0 0 0 0,0 0 0 0 0,0 0 0 0 0,0 0 0 0 0,0 0 0 0 0,0 0 0 0 0,0 0 0 0 0,-1 0 0 0 0,1 0 0 0 0,0-1 0 0 0,0 1 0 0 0,0 0 0 0 0,0 0 0 0 0,0 0 0 0 0,0 0 0 0 0,0 0 0 0 0,0 0 1 0 0,0 0-1 0 0,-1 0 0 0 0,1 0 0 0 0,0 0 0 0 0,0-1 0 0 0,0 1 0 0 0,0 0 0 0 0,0 0 0 0 0,0 0 0 0 0,0 0 0 0 0,0 0 0 0 0,0 0 0 0 0,0 0 0 0 0,0-1 0 0 0,0 1 0 0 0,0 0 0 0 0,0 0 0 0 0,0 0 0 0 0,0 0 0 0 0,0 0 0 0 0,0 0 0 0 0,0-1 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9.064"/>
    </inkml:context>
    <inkml:brush xml:id="br0">
      <inkml:brushProperty name="width" value="0.05" units="cm"/>
      <inkml:brushProperty name="height" value="0.05" units="cm"/>
    </inkml:brush>
  </inkml:definitions>
  <inkml:trace contextRef="#ctx0" brushRef="#br0">2297 1694 7549 0 0,'1'0'26'0'0,"-1"0"0"0"0,0 1 0 0 0,0-1 0 0 0,0 0 0 0 0,0 0 0 0 0,1 0 0 0 0,-1 1 0 0 0,0-1 0 0 0,0 0 0 0 0,1 0 0 0 0,-1 0 0 0 0,0 1 0 0 0,0-1 0 0 0,1 0 0 0 0,-1 0 0 0 0,0 0 0 0 0,1 0 1 0 0,-1 0-1 0 0,0 0 0 0 0,1 0 0 0 0,-1 1 0 0 0,0-1 0 0 0,0 0 0 0 0,1 0 0 0 0,-1 0 0 0 0,0 0 0 0 0,1-1 0 0 0,-1 1 0 0 0,0 0 0 0 0,1 0 0 0 0,-1 0 0 0 0,0 0 0 0 0,1 0 0 0 0,-1 0 0 0 0,0 0 0 0 0,0 0 0 0 0,1-1 0 0 0,-1 1 0 0 0,0 0 0 0 0,1-1 1 0 0,10-13 1669 0 0,-7 8-1489 0 0,-3 5-123 0 0,0 0 1 0 0,-1 0 0 0 0,1 0 0 0 0,-1 0 0 0 0,1 0 0 0 0,-1 0 0 0 0,1 0-1 0 0,-1 0 1 0 0,0 0 0 0 0,1 0 0 0 0,-1 0 0 0 0,0 0 0 0 0,0 0-1 0 0,0 0 1 0 0,0 0 0 0 0,0-1 0 0 0,0 1 0 0 0,0 0 0 0 0,0 0 0 0 0,-1 0-1 0 0,1-2 1 0 0,-1 1-14 0 0,0 0-1 0 0,-1 0 1 0 0,1 0-1 0 0,0 1 1 0 0,-1-1-1 0 0,1 0 1 0 0,-1 0-1 0 0,1 1 1 0 0,-1-1 0 0 0,-2-1-1 0 0,-7-4 28 0 0,0 0-1 0 0,-1 1 1 0 0,-15-6-1 0 0,10 5 306 0 0,13 5-351 0 0,0 0 0 0 0,0-1 0 0 0,0 1 0 0 0,0-1 0 0 0,0 0 0 0 0,1 0 0 0 0,0 0 0 0 0,-1 0 0 0 0,1-1 0 0 0,0 1 0 0 0,0-1 0 0 0,1 0 0 0 0,-1 1 0 0 0,1-1 0 0 0,0-1 0 0 0,-3-6 0 0 0,4 7-28 0 0,0 1 1 0 0,1-1-1 0 0,-1 0 1 0 0,1 1-1 0 0,0-1 1 0 0,0 1-1 0 0,0-1 1 0 0,0 0-1 0 0,1 1 0 0 0,0-1 1 0 0,-1 1-1 0 0,1-1 1 0 0,0 1-1 0 0,1-1 1 0 0,-1 1-1 0 0,1 0 1 0 0,-1 0-1 0 0,1-1 1 0 0,0 1-1 0 0,0 0 0 0 0,0 1 1 0 0,3-4-1 0 0,1-1-5 0 0,1 1 0 0 0,-1-1 0 0 0,1 2 0 0 0,0-1 0 0 0,0 1-1 0 0,1 0 1 0 0,0 0 0 0 0,-1 1 0 0 0,2 0 0 0 0,11-4 0 0 0,-15 6-18 0 0,0 1 1 0 0,0 0 0 0 0,1 0 0 0 0,-1 0 0 0 0,0 1-1 0 0,1 0 1 0 0,-1 0 0 0 0,0 0 0 0 0,1 0-1 0 0,-1 1 1 0 0,0 0 0 0 0,0 0 0 0 0,0 1-1 0 0,0 0 1 0 0,0-1 0 0 0,0 2 0 0 0,0-1 0 0 0,0 0-1 0 0,4 4 1 0 0,0 0 30 0 0,-1 0 0 0 0,-1 1 0 0 0,1-1 0 0 0,-1 1 0 0 0,0 1 0 0 0,-1 0 0 0 0,1 0 0 0 0,-2 0 0 0 0,1 0 0 0 0,-1 1 0 0 0,0 0 0 0 0,-1 0 0 0 0,0 0 0 0 0,0 1 0 0 0,-1 0 0 0 0,-1-1 0 0 0,1 1 0 0 0,-2 0 0 0 0,1 0 0 0 0,-1 0 0 0 0,-1 0 0 0 0,0 0 0 0 0,0 0 0 0 0,-1 1 0 0 0,0-1 0 0 0,-1-1 0 0 0,-3 13 0 0 0,-9 6-17 0 0,14-32-65 0 0,-1 3-17 0 0,1 0 0 0 0,0-1 0 0 0,0 0 0 0 0,0 1 0 0 0,0-1 0 0 0,0 1 0 0 0,0-1 0 0 0,1 1-1 0 0,-1 0 1 0 0,0-1 0 0 0,1 1 0 0 0,-1-1 0 0 0,1 1 0 0 0,0-1 0 0 0,-1 1 0 0 0,1 0 0 0 0,0 0 0 0 0,0-1 0 0 0,0 1 0 0 0,0 0 0 0 0,0 0 0 0 0,1-1 0 0 0,-17 15-42 0 0,1 1 0 0 0,0 1 0 0 0,-13 19 0 0 0,24-25 129 0 0,0-2 21 0 0,1-7 66 0 0,2-2-83 0 0,-1 1-1 0 0,0 0 0 0 0,1-1 0 0 0,-1 1 0 0 0,0 0 1 0 0,0 0-1 0 0,0 0 0 0 0,0-1 0 0 0,0 1 1 0 0,0 0-1 0 0,0 0 0 0 0,0 0 0 0 0,-1 0 0 0 0,1 1 1 0 0,0-1-1 0 0,0 0 0 0 0,-1 0 0 0 0,1 1 0 0 0,-1-1 1 0 0,1 1-1 0 0,0-1 0 0 0,-1 1 0 0 0,1 0 1 0 0,-1 0-1 0 0,1-1 0 0 0,-1 1 0 0 0,-2 0 0 0 0,-22 3-30 0 0,21 0 75 0 0,16-2 147 0 0,-5 0-180 0 0,-1 0 0 0 0,1 0 1 0 0,-1 1-1 0 0,0 0 0 0 0,0 0 1 0 0,1 0-1 0 0,-1 0 0 0 0,-1 1 1 0 0,1 0-1 0 0,0 0 1 0 0,-1 1-1 0 0,0-1 0 0 0,6 6 1 0 0,18 13 101 0 0,-26-21-115 0 0,-2 0-16 0 0,-5-8 0 0 0,5 6-4 0 0,0 0-1 0 0,0 1 0 0 0,-1-1 0 0 0,1 0 0 0 0,0 1 1 0 0,-1-1-1 0 0,1 0 0 0 0,-1 1 0 0 0,1-1 1 0 0,-1 0-1 0 0,0 1 0 0 0,1-1 0 0 0,-1 1 0 0 0,1-1 1 0 0,-1 1-1 0 0,-1-1 0 0 0,2 1 0 0 0,0 0-1 0 0,-1 0 1 0 0,1 0-1 0 0,0 0 1 0 0,-1-1-1 0 0,1 1 1 0 0,0 0-1 0 0,0 0 1 0 0,-1 0 0 0 0,1 0-1 0 0,0-1 1 0 0,0 1-1 0 0,0 0 1 0 0,-1 0-1 0 0,1 0 1 0 0,0-1-1 0 0,0 1 1 0 0,0 0-1 0 0,-1 0 1 0 0,1-1-1 0 0,0 1 1 0 0,0 0 0 0 0,0 0-1 0 0,0-1 1 0 0,0 1-1 0 0,0 0 1 0 0,0-1-1 0 0,0 1 1 0 0,0 0-1 0 0,0-1 1 0 0,0 1-1 0 0,0 0 1 0 0,0 0-1 0 0,0-1 1 0 0,0 1-1 0 0,0 0 1 0 0,0-1 0 0 0,0 1-1 0 0,0 0 1 0 0,0 0-1 0 0,0-1 1 0 0,0 1-1 0 0,0 0 1 0 0,1-1-1 0 0,7-23-13 0 0,-6 19 1 0 0,0 0 1 0 0,0 0-1 0 0,-1 0 1 0 0,2-10-1 0 0,-11 45-22 0 0,7-28 36 0 0,1 0 0 0 0,0 0 0 0 0,0 1 0 0 0,0-1 0 0 0,0 0 0 0 0,1 0 0 0 0,-1 0 0 0 0,1 0 0 0 0,-1 0 0 0 0,1 1 0 0 0,0-1 0 0 0,-1 0 0 0 0,1 0 0 0 0,0 0 0 0 0,1-1 0 0 0,-1 1 0 0 0,0 0 0 0 0,0 0 0 0 0,1-1 0 0 0,-1 1 0 0 0,1 0 0 0 0,-1-1 0 0 0,1 0 0 0 0,0 1 0 0 0,0-1 0 0 0,-1 0 0 0 0,1 0 0 0 0,0 0 0 0 0,0 0 0 0 0,0 0 0 0 0,4 1 0 0 0,-4-1-8 0 0,0 0-1 0 0,1 0 1 0 0,-1-1-1 0 0,0 1 1 0 0,1 0 0 0 0,-1-1-1 0 0,0 1 1 0 0,1-1-1 0 0,-1 0 1 0 0,1 0-1 0 0,-1 0 1 0 0,0 0-1 0 0,1 0 1 0 0,-1-1-1 0 0,1 1 1 0 0,-1-1-1 0 0,0 0 1 0 0,0 1-1 0 0,1-1 1 0 0,-1 0-1 0 0,0 0 1 0 0,0 0-1 0 0,0-1 1 0 0,0 1-1 0 0,0 0 1 0 0,0-1-1 0 0,0 1 1 0 0,0-1-1 0 0,1-2 1 0 0,-3 4-20 0 0,15-27-2808 0 0,-14 17 597 0 0,-2 10 2135 0 0,0 0 1 0 0,0 0 0 0 0,1 0-1 0 0,-1 0 1 0 0,0 0-1 0 0,0 0 1 0 0,1 0-1 0 0,-1 1 1 0 0,0-1-1 0 0,1 0 1 0 0,-1 0-1 0 0,0 0 1 0 0,1 1 0 0 0,-1-1-1 0 0,0 1 1 0 0,1-1-1 0 0,-1 0 1 0 0,1 1-1 0 0,-2 0 1 0 0,-3 2-990 0 0,1-1 116 0 0,-3-3 1040 0 0,-26 17 155 0 0,-7-7 498 0 0,20-7 1590 0 0,20-2-2265 0 0,0 0-1 0 0,1 0 0 0 0,-1 0 1 0 0,0-1-1 0 0,1 1 1 0 0,-1 0-1 0 0,0 0 0 0 0,1 0 1 0 0,-1 0-1 0 0,0 0 1 0 0,1 0-1 0 0,-1 0 0 0 0,1 0 1 0 0,-1 0-1 0 0,0 0 1 0 0,1 0-1 0 0,-1 0 0 0 0,1 0 1 0 0,-1 0-1 0 0,0 0 1 0 0,1 0-1 0 0,-1 0 0 0 0,0 0 1 0 0,1 0-1 0 0,-1 1 1 0 0,0-1-1 0 0,1 0 0 0 0,-1 0 1 0 0,0 0-1 0 0,1 1 0 0 0,-1-1 1 0 0,0 0-1 0 0,1 0 1 0 0,-1 1-1 0 0,0-1 0 0 0,0 0 1 0 0,0 1-1 0 0,1-1 1 0 0,-1 0-1 0 0,0 1 0 0 0,0-1 1 0 0,0 0-1 0 0,0 1 1 0 0,1-1-1 0 0,-1 1 0 0 0,0 0 1 0 0,0-1 93 0 0,0 1 1 0 0,-1 0-1 0 0,1 0 0 0 0,0-1 1 0 0,0 1-1 0 0,-1 0 1 0 0,1 0-1 0 0,0-1 1 0 0,-1 1-1 0 0,1 0 0 0 0,-1-1 1 0 0,1 1-1 0 0,0 0 1 0 0,-1-1-1 0 0,0 1 1 0 0,0 0-1 0 0,-3 46 1241 0 0,1-40-1336 0 0,-1 0 0 0 0,0 0 0 0 0,0 0 0 0 0,-1 0 0 0 0,0-1-1 0 0,0 1 1 0 0,0-1 0 0 0,-1-1 0 0 0,0 1 0 0 0,0-1 0 0 0,0 0 0 0 0,-1 0 0 0 0,0-1 0 0 0,0 0 0 0 0,0 0 0 0 0,0-1 0 0 0,-13 5 0 0 0,-1-1 86 0 0,-1 0 0 0 0,0-2 0 0 0,0-1 0 0 0,-1 0 0 0 0,-22 0 0 0 0,11-4-93 0 0,0-1-1 0 0,0-1 1 0 0,0-2 0 0 0,1-2-1 0 0,-1 0 1 0 0,-60-23-1 0 0,-185-91-269 0 0,264 112 226 0 0,-87-40-94 0 0,-372-186-147 0 0,22-38-177 0 0,381 220 286 0 0,2-4-1 0 0,-65-70 1 0 0,107 97 115 0 0,1-1-1 0 0,1-2 0 0 0,1 0 1 0 0,2-1-1 0 0,2-2 0 0 0,1 0 0 0 0,2-1 1 0 0,1-1-1 0 0,2 0 0 0 0,1-1 1 0 0,-11-60-1 0 0,20 71 22 0 0,2-1-1 0 0,0 1 1 0 0,2 0 0 0 0,1 0 0 0 0,1-1 0 0 0,10-44-1 0 0,5 1-3 0 0,33-83-1 0 0,-43 140 9 0 0,6-11 2 0 0,-13 24 0 0 0,0 0 0 0 0,1 0 0 0 0,-1 0 0 0 0,0 0 0 0 0,1 0 0 0 0,-1 0 0 0 0,0 1 0 0 0,0-1 0 0 0,0 0 0 0 0,0 0 0 0 0,0 0 0 0 0,0 0 0 0 0,0 0 0 0 0,0 0 0 0 0,0 0 0 0 0,0 0 0 0 0,0 0 0 0 0,-1 0 0 0 0,0-1 0 0 0,-1 0-8 0 0,-1 1 0 0 0,0-1 0 0 0,0 1 0 0 0,0 0 0 0 0,0 0 0 0 0,0 0 0 0 0,0 1 0 0 0,0-1 0 0 0,0 1 0 0 0,0-1 0 0 0,0 1 0 0 0,-1 0 0 0 0,1 0 0 0 0,-4 1 0 0 0,-6-1-9 0 0,2 0 16 0 0,9 0 0 0 0,-1 0-1 0 0,1 0 1 0 0,0 0 0 0 0,-1 0-1 0 0,1 0 1 0 0,-1 0-1 0 0,1-1 1 0 0,0 0 0 0 0,-1 1-1 0 0,1-1 1 0 0,-4-1-1 0 0,6 1 10 0 0,2 4 53 0 0,1-1 1 0 0,-1 1 0 0 0,0 0-1 0 0,0-1 1 0 0,-1 1-1 0 0,1 0 1 0 0,-1 0-1 0 0,1 0 1 0 0,-1 1 0 0 0,1 4-1 0 0,-1-4-16 0 0,-1-4-83 0 0,0 1 1 0 0,0-1 0 0 0,0 0-1 0 0,0 1 1 0 0,0-1 0 0 0,0 1-1 0 0,0-1 1 0 0,0 0-1 0 0,0 1 1 0 0,0-1 0 0 0,0 1-1 0 0,0-1 1 0 0,0 1 0 0 0,0-1-1 0 0,0 0 1 0 0,0 1 0 0 0,0-1-1 0 0,0 1 1 0 0,-1-1-1 0 0,1 0 1 0 0,0 1 0 0 0,0-1-1 0 0,0 1 1 0 0,-1-1 0 0 0,1 0-1 0 0,0 1 1 0 0,-1-1 0 0 0,1 0-1 0 0,0 0 1 0 0,-1 1-1 0 0,1-1 1 0 0,0 0 0 0 0,-1 0-1 0 0,1 1 1 0 0,0-1 0 0 0,-1 0-1 0 0,1 0 1 0 0,-1 0 0 0 0,1 0-1 0 0,0 0 1 0 0,-1 0-1 0 0,1 1 1 0 0,-1-1 0 0 0,1 0-1 0 0,-1 0 1 0 0,0-1-17 0 0,0 1 1 0 0,0 0-1 0 0,1-1 0 0 0,-1 1 0 0 0,0 0 1 0 0,1-1-1 0 0,-1 1 0 0 0,1-1 0 0 0,-1 1 1 0 0,1-1-1 0 0,-1 0 0 0 0,0 1 0 0 0,1-1 1 0 0,0 1-1 0 0,-1-1 0 0 0,1 0 0 0 0,-1 1 1 0 0,1-1-1 0 0,0 0 0 0 0,0 1 0 0 0,-1-1 1 0 0,1-1-1 0 0,0 1-145 0 0,-1 0-1 0 0,1 0 1 0 0,-1-1 0 0 0,1 1 0 0 0,-1 0 0 0 0,1 0 0 0 0,-1 0 0 0 0,0 0-1 0 0,0 0 1 0 0,1 0 0 0 0,-1 0 0 0 0,0 0 0 0 0,0 0 0 0 0,0 0 0 0 0,0 1-1 0 0,0-1 1 0 0,0 0 0 0 0,0 1 0 0 0,0-1 0 0 0,0 0 0 0 0,-1 1-1 0 0,1 0 1 0 0,0-1 0 0 0,0 1 0 0 0,0 0 0 0 0,-2-1 0 0 0,-1 1-907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19.423"/>
    </inkml:context>
    <inkml:brush xml:id="br0">
      <inkml:brushProperty name="width" value="0.05" units="cm"/>
      <inkml:brushProperty name="height" value="0.05" units="cm"/>
    </inkml:brush>
  </inkml:definitions>
  <inkml:trace contextRef="#ctx0" brushRef="#br0">0 170 7581 0 0,'2'4'-39'0'0,"6"12"866"0"0,-5-12-95 0 0,-1-11 895 0 0,-1 7-1571 0 0,-1 0-1 0 0,0 0 0 0 0,0 0 1 0 0,1 0-1 0 0,-1 0 1 0 0,0 0-1 0 0,0-1 1 0 0,1 1-1 0 0,-1 0 1 0 0,0 0-1 0 0,0 0 1 0 0,1 0-1 0 0,-1 0 1 0 0,0 0-1 0 0,0-1 1 0 0,0 1-1 0 0,0 0 1 0 0,1 0-1 0 0,-1 0 1 0 0,0-1-1 0 0,0 1 1 0 0,0 0-1 0 0,0 0 1 0 0,0-1-1 0 0,1 1 1 0 0,-1 0-1 0 0,0 0 1 0 0,0-1-1 0 0,0 1 1 0 0,0 0-1 0 0,0 0 1 0 0,0-1-1 0 0,0 1 0 0 0,12-31-12 0 0,18-35 0 0 0,-19 44-24 0 0,-8 16-20 0 0,0 0 0 0 0,0 0-1 0 0,1 0 1 0 0,0 1 0 0 0,0 0-1 0 0,1 0 1 0 0,7-8 0 0 0,-11 12 1 0 0,0 0 1 0 0,1 0-1 0 0,-1 0 1 0 0,0 1-1 0 0,0-1 1 0 0,0 0-1 0 0,1 1 1 0 0,-1-1-1 0 0,0 1 1 0 0,0-1-1 0 0,1 1 1 0 0,-1-1-1 0 0,1 1 1 0 0,-1 0-1 0 0,0 0 1 0 0,1 0-1 0 0,-1 0 0 0 0,1 0 1 0 0,-1 0-1 0 0,0 0 1 0 0,1 0-1 0 0,-1 1 1 0 0,0-1-1 0 0,1 0 1 0 0,-1 1-1 0 0,0-1 1 0 0,1 1-1 0 0,-1-1 1 0 0,0 1-1 0 0,0 0 1 0 0,1 0-1 0 0,-1-1 1 0 0,0 1-1 0 0,0 0 1 0 0,0 0-1 0 0,0 0 1 0 0,0 0-1 0 0,0 0 1 0 0,-1 1-1 0 0,1-1 1 0 0,0 0-1 0 0,0 2 1 0 0,7 9 39 0 0,-2 0 1 0 0,0 0 0 0 0,0 1-1 0 0,-1-1 1 0 0,4 15-1 0 0,13 71 331 0 0,-5-17-62 0 0,-11-62-351 0 0,6 28-928 0 0,23 53-1 0 0,-31-89-202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2.293"/>
    </inkml:context>
    <inkml:brush xml:id="br0">
      <inkml:brushProperty name="width" value="0.05" units="cm"/>
      <inkml:brushProperty name="height" value="0.05" units="cm"/>
    </inkml:brush>
  </inkml:definitions>
  <inkml:trace contextRef="#ctx0" brushRef="#br0">1 27 7197 0 0,'0'-1'42'0'0,"0"0"0"0"0,0 0 0 0 0,0 0 0 0 0,0 0 0 0 0,0 0 1 0 0,0 0-1 0 0,0 0 0 0 0,0 1 0 0 0,0-1 0 0 0,1 0 0 0 0,-1 0 0 0 0,0 0 1 0 0,0 0-1 0 0,1 0 0 0 0,-1 0 0 0 0,1 1 0 0 0,-1-1 0 0 0,1 0 0 0 0,-1 0 1 0 0,1 1-1 0 0,-1-1 0 0 0,1 0 0 0 0,0 0 0 0 0,-1 1 0 0 0,1-1 0 0 0,0 1 1 0 0,-1-1-1 0 0,1 1 0 0 0,0-1 0 0 0,0 1 0 0 0,0-1 0 0 0,0 1 1 0 0,-1 0-1 0 0,1 0 0 0 0,0-1 0 0 0,0 1 0 0 0,0 0 0 0 0,0 0 0 0 0,0 0 1 0 0,0 0-1 0 0,0 0 0 0 0,0 0 0 0 0,0 0 0 0 0,0 0 0 0 0,-1 0 0 0 0,1 0 1 0 0,0 1-1 0 0,0-1 0 0 0,0 0 0 0 0,0 1 0 0 0,0-1 0 0 0,1 1 0 0 0,4 2 174 0 0,1 0 0 0 0,-1 0 0 0 0,0 0 0 0 0,0 1 0 0 0,7 6 0 0 0,8 9 356 0 0,0 1 0 0 0,-1 2 0 0 0,24 32-1 0 0,45 77 977 0 0,-77-112-1358 0 0,235 383 2294 0 0,46 73-1116 0 0,74 40-549 0 0,-363-510-842 0 0,-3-2-22 0 0,1 0 0 0 0,0 0 0 0 0,0 0-1 0 0,0-1 1 0 0,0 1 0 0 0,1-1 0 0 0,-1 0 0 0 0,0 0 0 0 0,1 0 0 0 0,5 4-1 0 0,-7-6-11 0 0,-1-1-1 0 0,0 1 1 0 0,1 0 0 0 0,-1-1-1 0 0,1 1 1 0 0,-1 0-1 0 0,0-1 1 0 0,1 1-1 0 0,-1 0 1 0 0,0-1-1 0 0,0 1 1 0 0,1-1-1 0 0,-1 1 1 0 0,0 0-1 0 0,0-1 1 0 0,1 1 0 0 0,-1-1-1 0 0,0 1 1 0 0,0-1-1 0 0,0 1 1 0 0,0-1-1 0 0,0 1 1 0 0,0-1-1 0 0,0 1 1 0 0,0-1-1 0 0,0 1 1 0 0,0-1-1 0 0,0 1 1 0 0,0-1 0 0 0,0 0-1 0 0,-2-22-1302 0 0,1 19 985 0 0,-19-111-5290 0 0,15 92 4925 0 0,-2-18-712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2.728"/>
    </inkml:context>
    <inkml:brush xml:id="br0">
      <inkml:brushProperty name="width" value="0.05" units="cm"/>
      <inkml:brushProperty name="height" value="0.05" units="cm"/>
    </inkml:brush>
  </inkml:definitions>
  <inkml:trace contextRef="#ctx0" brushRef="#br0">1173 151 7037 0 0,'0'-18'134'0'0,"0"0"0"0"0,-5-25 0 0 0,4 38-9 0 0,0 1 0 0 0,0-1 0 0 0,0 1 1 0 0,-1 0-1 0 0,1-1 0 0 0,-1 1 0 0 0,0 0 0 0 0,0 0 0 0 0,-1 0 0 0 0,1 0 0 0 0,-1 1 0 0 0,0-1 1 0 0,0 1-1 0 0,0-1 0 0 0,-4-3 0 0 0,5 7-73 0 0,1-1 1 0 0,-1 0-1 0 0,1 1 0 0 0,-1-1 1 0 0,1 1-1 0 0,-1 0 1 0 0,0 0-1 0 0,1-1 0 0 0,-1 1 1 0 0,1 0-1 0 0,-1 0 0 0 0,0 0 1 0 0,1 1-1 0 0,-1-1 1 0 0,1 0-1 0 0,-1 1 0 0 0,1-1 1 0 0,-1 1-1 0 0,1-1 1 0 0,-1 1-1 0 0,1 0 0 0 0,-1-1 1 0 0,1 1-1 0 0,0 0 0 0 0,-1 0 1 0 0,1 0-1 0 0,0 0 1 0 0,0 0-1 0 0,0 0 0 0 0,-2 2 1 0 0,-5 6 254 0 0,0-1 1 0 0,-12 19-1 0 0,19-25-268 0 0,-48 71 1445 0 0,3 3 0 0 0,-45 103-1 0 0,-44 177 815 0 0,100-248-1871 0 0,-270 835 3523 0 0,98-288-2266 0 0,121-374-1186 0 0,17-1 36 0 0,61-192-299 0 0,7-62-75 0 0,-1 0-1 0 0,-7 31 1 0 0,6-49-94 0 0,3-5 46 0 0,5-5-64 0 0,-4 1-157 0 0,1-1 0 0 0,-1 1 0 0 0,0 0 0 0 0,0-1 0 0 0,0 1 0 0 0,-1 0 0 0 0,1-1 0 0 0,0 1 0 0 0,0-1 0 0 0,-1 1 0 0 0,1-1-1 0 0,-1 0 1 0 0,1 1 0 0 0,-1-1 0 0 0,0 1 0 0 0,0-1 0 0 0,1-2 0 0 0,-1-34-3876 0 0,0 27 2044 0 0,0-5-709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4.210"/>
    </inkml:context>
    <inkml:brush xml:id="br0">
      <inkml:brushProperty name="width" value="0.05" units="cm"/>
      <inkml:brushProperty name="height" value="0.05" units="cm"/>
    </inkml:brush>
  </inkml:definitions>
  <inkml:trace contextRef="#ctx0" brushRef="#br0">25 223 6753 0 0,'-7'-35'60'0'0,"-2"-7"337"0"0,8 37-287 0 0,-1 0 0 0 0,1-1 0 0 0,0 1 0 0 0,1-1 0 0 0,-1 1 0 0 0,1-1 0 0 0,0 0 0 0 0,1 1 1 0 0,-1-1-1 0 0,1 1 0 0 0,0-1 0 0 0,3-8 0 0 0,-2 7 60 0 0,5-26 452 0 0,-7 32-585 0 0,1 0 0 0 0,-1 0 1 0 0,0 0-1 0 0,0 0 1 0 0,0 0-1 0 0,0-1 0 0 0,0 1 1 0 0,0 0-1 0 0,0 0 1 0 0,-1 0-1 0 0,1 0 0 0 0,0 0 1 0 0,-1 0-1 0 0,1 0 1 0 0,-1 0-1 0 0,1 0 0 0 0,-1 0 1 0 0,1 0-1 0 0,-1 0 1 0 0,0 0-1 0 0,1 0 1 0 0,-3-1-1 0 0,3 2-19 0 0,-1 0-1 0 0,1 0 1 0 0,0 0-1 0 0,-1 1 1 0 0,1-1 0 0 0,-1 0-1 0 0,1 0 1 0 0,-1 1 0 0 0,1-1-1 0 0,0 0 1 0 0,-1 1-1 0 0,1-1 1 0 0,0 0 0 0 0,-1 1-1 0 0,1-1 1 0 0,0 0 0 0 0,-1 1-1 0 0,1-1 1 0 0,0 1-1 0 0,0-1 1 0 0,-1 1 0 0 0,1-1-1 0 0,0 1 1 0 0,0-1 0 0 0,0 1-1 0 0,0-1 1 0 0,0 1-1 0 0,0-1 1 0 0,0 1 0 0 0,0-1-1 0 0,0 1 1 0 0,0-1 0 0 0,0 1-1 0 0,0 0 1 0 0,-2 22 206 0 0,4 89 686 0 0,-1 54 212 0 0,57 1116 3039 0 0,-8-808-3454 0 0,69 782 2371 0 0,-107-1104-2631 0 0,19 281 892 0 0,-11 557-190 0 0,-110 44-438 0 0,19-326-317 0 0,22 830 182 0 0,52-1381-568 0 0,25 175 0 0 0,-27-324-17 0 0,8 41 33 0 0,-8-46-27 0 0,-1-1 0 0 0,1 1 0 0 0,0 0 0 0 0,0-1-1 0 0,0 1 1 0 0,1-1 0 0 0,-1 1 0 0 0,1-1-1 0 0,-1 0 1 0 0,1 1 0 0 0,0-1 0 0 0,-1 0 0 0 0,5 3-1 0 0,-5-5-6 0 0,0 1-1 0 0,1-1 0 0 0,-1 0 0 0 0,0 0 1 0 0,0 0-1 0 0,0 0 0 0 0,1-1 1 0 0,-1 1-1 0 0,0 0 0 0 0,0 0 0 0 0,0-1 1 0 0,0 1-1 0 0,0 0 0 0 0,0-1 1 0 0,1 1-1 0 0,-1-1 0 0 0,0 0 0 0 0,0 1 1 0 0,0-1-1 0 0,-1 0 0 0 0,1 0 1 0 0,0 1-1 0 0,0-1 0 0 0,0 0 0 0 0,-1 0 1 0 0,1 0-1 0 0,0 0 0 0 0,0-2 1 0 0,21-30-349 0 0,-5 0-388 0 0,-2-2 0 0 0,11-39-1 0 0,18-41-2648 0 0,-3 21-1402 0 0,-24 57 2738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5.167"/>
    </inkml:context>
    <inkml:brush xml:id="br0">
      <inkml:brushProperty name="width" value="0.05" units="cm"/>
      <inkml:brushProperty name="height" value="0.05" units="cm"/>
    </inkml:brush>
  </inkml:definitions>
  <inkml:trace contextRef="#ctx0" brushRef="#br0">297 37 10461 0 0,'7'-36'737'0'0,"-7"36"-717"0"0,0 0 0 0 0,0 0 0 0 0,0 0 0 0 0,0 0 0 0 0,0 1 0 0 0,0-1 0 0 0,0 0 0 0 0,0 0 0 0 0,0 0 0 0 0,-1 0 0 0 0,1 0 0 0 0,0 0 0 0 0,0 0 0 0 0,0 0 0 0 0,0 0 0 0 0,0 0 0 0 0,0 0 0 0 0,0 0 0 0 0,0 0 0 0 0,0 0 0 0 0,0 0 0 0 0,0 0 0 0 0,-1 0 0 0 0,1 0 0 0 0,0 0 0 0 0,0 0 0 0 0,0 0 0 0 0,0 0 0 0 0,0 0 0 0 0,0 0 0 0 0,0 0 0 0 0,0 0 0 0 0,0 0 0 0 0,0 0 0 0 0,-1 0 1 0 0,1 0-1 0 0,0 0 0 0 0,0 0 0 0 0,0 0 0 0 0,0-1 0 0 0,0 1 0 0 0,0 0 0 0 0,0 0 0 0 0,0 0 0 0 0,0 0 0 0 0,0 0 0 0 0,0 0 0 0 0,0 0 0 0 0,0 0 0 0 0,0 0 0 0 0,0 0 0 0 0,0 0 0 0 0,0-1 0 0 0,0 1 0 0 0,0 0 0 0 0,-6 10 672 0 0,-5 24-406 0 0,-1 0 1 0 0,-2-1-1 0 0,-1 0 0 0 0,-2-1 1 0 0,-1-1-1 0 0,-1-1 0 0 0,-35 42 0 0 0,-29 37-3533 0 0,83-109 3152 0 0,-1 1 0 0 0,1 0-1 0 0,-1-1 1 0 0,1 1-1 0 0,-1 0 1 0 0,1-1 0 0 0,-1 1-1 0 0,1-1 1 0 0,-1 1-1 0 0,0-1 1 0 0,1 1 0 0 0,-1-1-1 0 0,0 0 1 0 0,1 1-1 0 0,-1-1 1 0 0,0 0 0 0 0,0 1-1 0 0,1-1 1 0 0,-1 0-1 0 0,0 0 1 0 0,0 0 0 0 0,1 0-1 0 0,-1 0 1 0 0,0 1-1 0 0,0-2 1 0 0,1 1 0 0 0,-1 0-1 0 0,0 0 1 0 0,0 0-1 0 0,0 0 1 0 0,1 0 0 0 0,-1-1-1 0 0,0 1 1 0 0,0 0-1 0 0,1-1 1 0 0,-1 1 0 0 0,0 0-1 0 0,1-1 1 0 0,-1 1-1 0 0,1-1 1 0 0,-1 1 0 0 0,0-1-1 0 0,1 1 1 0 0,-1-1-1 0 0,1 1 1 0 0,-1-1 0 0 0,1 0-1 0 0,-1 1 1 0 0,1-1-1 0 0,0 0 1 0 0,-1-1 0 0 0,-2-2-276 0 0,1-1 0 0 0,-1 1 0 0 0,1-1 0 0 0,0 1 0 0 0,1-1 0 0 0,-3-8 0 0 0,3 3 479 0 0,1 0-1 0 0,0 1 1 0 0,0-1-1 0 0,1 1 1 0 0,3-14 0 0 0,2-29 2066 0 0,-2-2-977 0 0,-3 49-1014 0 0,0 0 0 0 0,0 0 1 0 0,0 1-1 0 0,0-1 0 0 0,1 1 1 0 0,0-1-1 0 0,0 1 0 0 0,5-9 1 0 0,-6 12-80 0 0,0 1 0 0 0,1-1-1 0 0,-1 0 1 0 0,0 0 0 0 0,1 1 0 0 0,-1-1 0 0 0,0 0 0 0 0,1 1 0 0 0,-1 0 0 0 0,1-1 0 0 0,-1 1 0 0 0,1 0 0 0 0,-1-1 0 0 0,1 1 0 0 0,-1 0 0 0 0,1 0 0 0 0,-1 1 0 0 0,1-1 0 0 0,-1 0 0 0 0,1 0 0 0 0,-1 1 0 0 0,1-1 0 0 0,-1 1 0 0 0,1-1 0 0 0,-1 1-1 0 0,1 0 1 0 0,1 0 0 0 0,38 24 1665 0 0,28 26-452 0 0,-3 4 0 0 0,106 112 0 0 0,-147-141-1600 0 0,-16-18-281 0 0,-1 1 0 0 0,0-1 0 0 0,0 1 0 0 0,-1 1 0 0 0,0-1 0 0 0,-1 1 0 0 0,0 0 0 0 0,7 16 0 0 0,-10-12-1410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5.209"/>
    </inkml:context>
    <inkml:brush xml:id="br0">
      <inkml:brushProperty name="width" value="0.05" units="cm"/>
      <inkml:brushProperty name="height" value="0.05" units="cm"/>
    </inkml:brush>
  </inkml:definitions>
  <inkml:trace contextRef="#ctx0" brushRef="#br0">0 132 5909 0 0,'18'-18'1694'0'0,"-7"4"-855"0"0,1 0 0 0 0,13-23 0 0 0,8-12 1636 0 0,-34 50-1585 0 0,1 0-856 0 0,-1-1 0 0 0,1 0-1 0 0,0 1 1 0 0,-1-1 0 0 0,1 1 0 0 0,0-1 0 0 0,0 1 0 0 0,-1-1 0 0 0,1 1 0 0 0,0-1 0 0 0,0 1 0 0 0,0-1 0 0 0,0 1-1 0 0,0-1 1 0 0,-1 1 0 0 0,1-1 0 0 0,0 1 0 0 0,0 0 0 0 0,1-1 0 0 0,-1 1 0 0 0,0-1 0 0 0,0 2 0 0 0,1 40 1712 0 0,1 16-1528 0 0,11 184 21 0 0,-1-99 179 0 0,-8-112-298 0 0,29 366 965 0 0,-11-100-794 0 0,-15-132-185 0 0,-4-151-152 0 0,-3-14-1 0 0,0 0 0 0 0,0 1 0 0 0,1-1 0 0 0,-1 1 0 0 0,0-1 1 0 0,0 0-1 0 0,0 1 0 0 0,0-1 0 0 0,0 0 0 0 0,1 1 0 0 0,-1-1 0 0 0,0 1 0 0 0,0-1 0 0 0,0 0 0 0 0,0 1 0 0 0,0-1 0 0 0,0 1 0 0 0,0-1 1 0 0,-1 0-1 0 0,1 1 0 0 0,0-1 0 0 0,0 1 0 0 0,0-1 0 0 0,0 0 0 0 0,0 1 0 0 0,-1-1 0 0 0,1 0 0 0 0,0 1 0 0 0,0-1 0 0 0,0 0 0 0 0,-1 1 1 0 0,1-1-1 0 0,0 0 0 0 0,-1 1 0 0 0,1-1 0 0 0,-11 4-8586 0 0,10-4 8445 0 0,0 0 0 0 0,0 0 1 0 0,0 0-1 0 0,0-1 0 0 0,-1 1 0 0 0,-5-2-410 0 0,-2-2-40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5.551"/>
    </inkml:context>
    <inkml:brush xml:id="br0">
      <inkml:brushProperty name="width" value="0.05" units="cm"/>
      <inkml:brushProperty name="height" value="0.05" units="cm"/>
    </inkml:brush>
  </inkml:definitions>
  <inkml:trace contextRef="#ctx0" brushRef="#br0">101 67 6409 0 0,'-12'-18'12'0'0,"7"12"80"0"0,1-1 0 0 0,-1 1 1 0 0,0 0-1 0 0,-8-7 0 0 0,12 12-30 0 0,0 0-1 0 0,-1 0 1 0 0,1 0-1 0 0,0 0 1 0 0,-1 0-1 0 0,1 0 1 0 0,-1 1-1 0 0,1-1 1 0 0,-1 0-1 0 0,0 1 1 0 0,1-1-1 0 0,-1 1 1 0 0,0 0-1 0 0,1-1 1 0 0,-1 1-1 0 0,0 0 1 0 0,1 0-1 0 0,-1 0 1 0 0,0 0-1 0 0,0 1 1 0 0,1-1 0 0 0,-1 0-1 0 0,0 1 1 0 0,-2 0-1 0 0,3 0 32 0 0,0 0 0 0 0,0-1 0 0 0,0 1 0 0 0,1 0 0 0 0,-1 0 0 0 0,0-1 0 0 0,0 1 0 0 0,1 0 0 0 0,-1 0 0 0 0,0 0 0 0 0,1 0 0 0 0,-1 0 0 0 0,1 0 0 0 0,0 0 0 0 0,-1 0 1 0 0,1 0-1 0 0,0 1 0 0 0,-1-1 0 0 0,1 0 0 0 0,0 0 0 0 0,0 0 0 0 0,0 1 0 0 0,0 33 886 0 0,1-20-548 0 0,-2 40 621 0 0,-1-32-581 0 0,2 1-1 0 0,0-1 1 0 0,2 1 0 0 0,7 39-1 0 0,-8-58-451 0 0,1 1-1 0 0,0-1 1 0 0,0 0-1 0 0,0 0 1 0 0,1 0-1 0 0,0 0 0 0 0,0-1 1 0 0,0 1-1 0 0,1-1 1 0 0,-1 1-1 0 0,1-1 1 0 0,0 0-1 0 0,0-1 1 0 0,1 1-1 0 0,-1-1 0 0 0,1 0 1 0 0,0 0-1 0 0,-1 0 1 0 0,1 0-1 0 0,1-1 1 0 0,-1 0-1 0 0,11 3 0 0 0,-7-3-54 0 0,0-1 0 0 0,0 0 0 0 0,0 0 0 0 0,0-1 0 0 0,0 0 0 0 0,0 0 0 0 0,0-1 0 0 0,0 0 0 0 0,0-1 0 0 0,0 0 0 0 0,0-1 0 0 0,0 1 0 0 0,11-7 0 0 0,-8 4-62 0 0,0-2 1 0 0,-1 0-1 0 0,0 0 1 0 0,0-1-1 0 0,0-1 1 0 0,-1 0 0 0 0,0 0-1 0 0,-1-1 1 0 0,13-16-1 0 0,-12 11 72 0 0,0 0 0 0 0,-1-1 0 0 0,-1 0 0 0 0,0 0 0 0 0,-2-1 0 0 0,9-29 0 0 0,-16 41 3 0 0,-6 7 9 0 0,-14 13-327 0 0,11-7-590 0 0,9-8 868 0 0,1 0 1 0 0,0 0 0 0 0,0 0 0 0 0,-1 0 0 0 0,1 0 0 0 0,0 1 0 0 0,0-1 0 0 0,-1 0 0 0 0,1 0 0 0 0,0 0-1 0 0,0 0 1 0 0,0 0 0 0 0,-1 0 0 0 0,1 1 0 0 0,0-1 0 0 0,0 0 0 0 0,0 0 0 0 0,-1 0 0 0 0,1 1 0 0 0,0-1-1 0 0,0 0 1 0 0,0 0 0 0 0,0 0 0 0 0,0 1 0 0 0,0-1 0 0 0,-1 0 0 0 0,1 0 0 0 0,0 1 0 0 0,0-1 0 0 0,0 0-1 0 0,0 0 1 0 0,0 1 0 0 0,0-1 0 0 0,0 0 0 0 0,0 1 0 0 0,0-1 0 0 0,0 0 0 0 0,0 0 0 0 0,0 1 0 0 0,0-1-1 0 0,1 0 1 0 0,-1 0 0 0 0,0 1 0 0 0,0-1 0 0 0,0 0 0 0 0,0 0 0 0 0,0 0 0 0 0,0 1 0 0 0,1-1 0 0 0,-1 0 0 0 0,0 0-1 0 0,0 0 1 0 0,0 1 0 0 0,0-1 0 0 0,1 0 0 0 0,-1 0 0 0 0,0 0 0 0 0,6 2-1032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6.030"/>
    </inkml:context>
    <inkml:brush xml:id="br0">
      <inkml:brushProperty name="width" value="0.05" units="cm"/>
      <inkml:brushProperty name="height" value="0.05" units="cm"/>
    </inkml:brush>
  </inkml:definitions>
  <inkml:trace contextRef="#ctx0" brushRef="#br0">43 54 8329 0 0,'-7'-13'-145'0'0,"5"7"433"0"0,-1 1 1 0 0,0-1-1 0 0,0 1 1 0 0,-1 0-1 0 0,-6-8 1 0 0,6 59 1900 0 0,1 39-728 0 0,0-47-785 0 0,3 1 0 0 0,4 42 0 0 0,25 139 1417 0 0,20 181-35 0 0,10 41-1407 0 0,-56-426-643 0 0,-3-12-14 0 0,1 1 0 0 0,0 0-1 0 0,0 0 1 0 0,0 0 0 0 0,0-1 0 0 0,1 1-1 0 0,2 5 1 0 0,-3-10-1 0 0,-1 0 0 0 0,0 0 1 0 0,0 0-1 0 0,0 0 0 0 0,0 0 0 0 0,0 0 0 0 0,0 0 0 0 0,0 1 0 0 0,0-1 0 0 0,1 0 1 0 0,-1 0-1 0 0,0 0 0 0 0,0 0 0 0 0,0 0 0 0 0,0 0 0 0 0,0 0 0 0 0,0 0 0 0 0,1 0 1 0 0,-1 0-1 0 0,0 0 0 0 0,0 0 0 0 0,0 0 0 0 0,0 0 0 0 0,0 0 0 0 0,0 0 1 0 0,1 0-1 0 0,-1 0 0 0 0,0 0 0 0 0,0 0 0 0 0,0 0 0 0 0,0 0 0 0 0,0 0 0 0 0,1 0 1 0 0,-1 0-1 0 0,0 0 0 0 0,0 0 0 0 0,0 0 0 0 0,0 0 0 0 0,0-1 0 0 0,0 1 0 0 0,0 0 1 0 0,0 0-1 0 0,1 0 0 0 0,-1 0 0 0 0,5-9-303 0 0,1-10-293 0 0,2-32-2063 0 0,-1 0 0 0 0,-1-96 1 0 0,-5 135 2316 0 0,-1-49-1523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6.451"/>
    </inkml:context>
    <inkml:brush xml:id="br0">
      <inkml:brushProperty name="width" value="0.05" units="cm"/>
      <inkml:brushProperty name="height" value="0.05" units="cm"/>
    </inkml:brush>
  </inkml:definitions>
  <inkml:trace contextRef="#ctx0" brushRef="#br0">246 176 8397 0 0,'-11'-47'695'0'0,"-28"-72"0"0"0,39 119-666 0 0,0-1 0 0 0,0 1 0 0 0,0 0 1 0 0,0-1-1 0 0,-1 1 0 0 0,1-1 0 0 0,0 1 0 0 0,0-1 0 0 0,0 1 1 0 0,-1 0-1 0 0,1-1 0 0 0,0 1 0 0 0,0 0 0 0 0,-1-1 0 0 0,1 1 0 0 0,0 0 1 0 0,-1-1-1 0 0,1 1 0 0 0,-1 0 0 0 0,1-1 0 0 0,0 1 0 0 0,-1 0 1 0 0,1 0-1 0 0,-1 0 0 0 0,1-1 0 0 0,-1 1 0 0 0,1 0 0 0 0,0 0 1 0 0,-1 0-1 0 0,0 0 0 0 0,0 0 8 0 0,0 1 1 0 0,0-1-1 0 0,0 0 1 0 0,0 1-1 0 0,0-1 1 0 0,0 1-1 0 0,0 0 1 0 0,1-1-1 0 0,-1 1 1 0 0,0 0-1 0 0,0-1 1 0 0,1 1-1 0 0,-2 1 1 0 0,-21 36 454 0 0,19-31-329 0 0,-22 43 155 0 0,1 1-1 0 0,3 1 1 0 0,1 1-1 0 0,4 0 1 0 0,-12 59 0 0 0,27-108-305 0 0,2-2-5 0 0,-1 1 1 0 0,0-1-1 0 0,1 0 0 0 0,-1 0 0 0 0,1 0 1 0 0,-1 0-1 0 0,1 1 0 0 0,0-1 0 0 0,0 0 1 0 0,0 0-1 0 0,1 4 0 0 0,1-7-18 0 0,0 0 0 0 0,-1-1 0 0 0,1 1 0 0 0,0-1 0 0 0,-1 0 0 0 0,1 1 0 0 0,-1-1 0 0 0,3-4 0 0 0,-2 3-26 0 0,39-54-265 0 0,-2-1-1 0 0,32-69 1 0 0,-34 60 303 0 0,-32 58-11 0 0,20-32-19 0 0,-23 38 27 0 0,-1 1-1 0 0,1 0 1 0 0,0-1 0 0 0,0 1 0 0 0,1 0 0 0 0,-1 0 0 0 0,0 0 0 0 0,1 0 0 0 0,-1 1 0 0 0,1-1 0 0 0,0 1 0 0 0,4-3 0 0 0,-6 4 2 0 0,0 0-1 0 0,-1 0 1 0 0,1 0 0 0 0,0 0-1 0 0,0 1 1 0 0,0-1 0 0 0,0 0-1 0 0,0 0 1 0 0,0 1 0 0 0,0-1 0 0 0,0 0-1 0 0,-1 1 1 0 0,1-1 0 0 0,0 1-1 0 0,0-1 1 0 0,0 1 0 0 0,-1-1-1 0 0,1 1 1 0 0,0-1 0 0 0,-1 1 0 0 0,1 0-1 0 0,0 0 1 0 0,-1-1 0 0 0,1 1-1 0 0,-1 0 1 0 0,1 0 0 0 0,-1 0-1 0 0,0-1 1 0 0,1 1 0 0 0,-1 0 0 0 0,0 0-1 0 0,1 0 1 0 0,-1 0 0 0 0,0 1-1 0 0,8 35 54 0 0,-8-36-53 0 0,5 64 183 0 0,-5 94 0 0 0,-2-92-323 0 0,9 84 0 0 0,-6-144 34 0 0,0 2-163 0 0,0-1 1 0 0,0 0-1 0 0,-1 1 1 0 0,0-1 0 0 0,0 0-1 0 0,-1 1 1 0 0,-2 9-1 0 0,-1-8-829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6.793"/>
    </inkml:context>
    <inkml:brush xml:id="br0">
      <inkml:brushProperty name="width" value="0.05" units="cm"/>
      <inkml:brushProperty name="height" value="0.05" units="cm"/>
    </inkml:brush>
  </inkml:definitions>
  <inkml:trace contextRef="#ctx0" brushRef="#br0">10 0 8133 0 0,'-3'11'406'0'0,"1"0"0"0"0,0 0 0 0 0,0 1 1 0 0,1-1-1 0 0,1 0 0 0 0,2 21 0 0 0,-2-26-242 0 0,2 126 2358 0 0,4 65-165 0 0,25 344 1609 0 0,-16-210-2408 0 0,31 102-1054 0 0,-43-407-542 0 0,-3-21-65 0 0,0 0 1 0 0,1 1-1 0 0,0-1 0 0 0,0 0 0 0 0,0 0 0 0 0,0 0 0 0 0,1 0 0 0 0,0 0 0 0 0,4 9 1 0 0,-5-14 77 0 0,-1 0 1 0 0,0 0 0 0 0,0 1 0 0 0,0-1-1 0 0,0 0 1 0 0,0 0 0 0 0,0 0 0 0 0,1 0 0 0 0,-1 0-1 0 0,0 0 1 0 0,0 0 0 0 0,0 1 0 0 0,0-1 0 0 0,1 0-1 0 0,-1 0 1 0 0,0 0 0 0 0,0 0 0 0 0,0 0-1 0 0,0 0 1 0 0,1 0 0 0 0,-1 0 0 0 0,0 0 0 0 0,0 0-1 0 0,0 0 1 0 0,0 0 0 0 0,1 0 0 0 0,-1 0-1 0 0,0 0 1 0 0,0 0 0 0 0,0 0 0 0 0,1 0 0 0 0,-1 0-1 0 0,0 0 1 0 0,0-1 0 0 0,0 1 0 0 0,0 0-1 0 0,1 0 1 0 0,-1 0 0 0 0,0 0 0 0 0,0 0 0 0 0,0 0-1 0 0,0 0 1 0 0,0-1 0 0 0,0 1 0 0 0,1 0-1 0 0,7-13-983 0 0,3-16-772 0 0,-10 22 1289 0 0,0 0 1 0 0,0 0-1 0 0,-1 0 1 0 0,0-11-1 0 0,2-20-1509 0 0,4 1 260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19:27.149"/>
    </inkml:context>
    <inkml:brush xml:id="br0">
      <inkml:brushProperty name="width" value="0.05" units="cm"/>
      <inkml:brushProperty name="height" value="0.05" units="cm"/>
    </inkml:brush>
  </inkml:definitions>
  <inkml:trace contextRef="#ctx0" brushRef="#br0">9 20 8069 0 0,'-3'13'549'0'0,"1"1"-1"0"0,0-1 1 0 0,1 0 0 0 0,1 1 0 0 0,0-1-1 0 0,0 1 1 0 0,1-1 0 0 0,1 1 0 0 0,1-1 0 0 0,5 18-1 0 0,-6-25-450 0 0,0 0-1 0 0,0-1 1 0 0,1 1 0 0 0,0-1-1 0 0,0 0 1 0 0,0 0-1 0 0,1 0 1 0 0,-1 0 0 0 0,1 0-1 0 0,1-1 1 0 0,-1 0-1 0 0,9 7 1 0 0,-6-6-87 0 0,0-1 0 0 0,0 1 1 0 0,0-1-1 0 0,0 0 0 0 0,1-1 0 0 0,0 0 0 0 0,0 0 1 0 0,13 2-1 0 0,-16-4-48 0 0,0 0 0 0 0,1-1 0 0 0,-1 0 0 0 0,0 0 0 0 0,0 0 0 0 0,0 0 0 0 0,0-1 0 0 0,0 0 0 0 0,0 0 0 0 0,0-1 0 0 0,0 1 0 0 0,0-1 0 0 0,8-4 0 0 0,-7 2-85 0 0,1 0 0 0 0,-1-1-1 0 0,0 1 1 0 0,0-1 0 0 0,0-1 0 0 0,-1 1-1 0 0,0-1 1 0 0,7-9 0 0 0,-4 3-37 0 0,-1-1 0 0 0,0 0 1 0 0,0 0-1 0 0,-2-1 0 0 0,1 1 0 0 0,-2-1 0 0 0,0 0 1 0 0,-1-1-1 0 0,3-16 0 0 0,-5 18 238 0 0,0 0 0 0 0,-1 0 0 0 0,-2-18-1 0 0,2 31-71 0 0,0 0 1 0 0,0-1-1 0 0,0 1 0 0 0,0 0 0 0 0,0 0 0 0 0,0 0 0 0 0,0-1 0 0 0,0 1 0 0 0,0 0 0 0 0,0 0 0 0 0,0 0 0 0 0,0 0 0 0 0,0 0 0 0 0,-1-1 0 0 0,1 1 0 0 0,0 0 0 0 0,0 0 0 0 0,0 0 0 0 0,0 0 0 0 0,0 0 0 0 0,0-1 0 0 0,0 1 0 0 0,-1 0 0 0 0,1 0 0 0 0,0 0 0 0 0,0 0 0 0 0,0 0 0 0 0,0 0 0 0 0,0 0 0 0 0,-1 0 0 0 0,1 0 0 0 0,0 0 0 0 0,0 0 0 0 0,0 0 0 0 0,0 0 0 0 0,-1-1 0 0 0,1 1 0 0 0,0 0 0 0 0,0 1 0 0 0,-9 3 221 0 0,-6 10 73 0 0,15-14-288 0 0,-12 14 173 0 0,0 0 0 0 0,1 1 0 0 0,0 0 0 0 0,-13 27 0 0 0,19-31-159 0 0,0-1-1 0 0,1 1 1 0 0,0 0 0 0 0,1 1 0 0 0,0-1 0 0 0,1 1-1 0 0,0-1 1 0 0,-1 17 0 0 0,3-26-143 0 0,0 0 0 0 0,0 0 0 0 0,1 0 0 0 0,-1 0 0 0 0,0 1-1 0 0,1-1 1 0 0,-1 0 0 0 0,1 0 0 0 0,0 0 0 0 0,0 0 0 0 0,0 0 0 0 0,0 0 0 0 0,0-1 0 0 0,0 1 0 0 0,0 0 0 0 0,0 0-1 0 0,1-1 1 0 0,-1 1 0 0 0,1-1 0 0 0,-1 1 0 0 0,1-1 0 0 0,0 0 0 0 0,0 1 0 0 0,3 1 0 0 0,3-3-1103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6:24.152"/>
    </inkml:context>
    <inkml:brush xml:id="br0">
      <inkml:brushProperty name="width" value="0.05" units="cm"/>
      <inkml:brushProperty name="height" value="0.05" units="cm"/>
    </inkml:brush>
  </inkml:definitions>
  <inkml:trace contextRef="#ctx0" brushRef="#br0">0 0 24575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3.064"/>
    </inkml:context>
    <inkml:brush xml:id="br0">
      <inkml:brushProperty name="width" value="0.05" units="cm"/>
      <inkml:brushProperty name="height" value="0.05" units="cm"/>
    </inkml:brush>
  </inkml:definitions>
  <inkml:trace contextRef="#ctx0" brushRef="#br0">472 229 5693 0 0,'0'0'20'0'0,"0"0"1"0"0,0 0-1 0 0,0 0 1 0 0,0 0-1 0 0,0 0 1 0 0,0 0-1 0 0,0 0 1 0 0,0 0-1 0 0,0 0 1 0 0,0 0-1 0 0,-1-1 1 0 0,1 1-1 0 0,0 0 1 0 0,0 0 0 0 0,0 0-1 0 0,0 0 1 0 0,0 0-1 0 0,0 0 1 0 0,0 0-1 0 0,0 0 1 0 0,0 0-1 0 0,0 0 1 0 0,0 0-1 0 0,0 0 1 0 0,0 0-1 0 0,0 0 1 0 0,0 0 0 0 0,0 0-1 0 0,0 0 1 0 0,0 0-1 0 0,0 0 1 0 0,0 0-1 0 0,0 0 1 0 0,0-1-1 0 0,0 1 1 0 0,0 0-1 0 0,0 0 1 0 0,0 0-1 0 0,0 0 1 0 0,-4 10 626 0 0,-1 2-345 0 0,5-16 164 0 0,0 1-259 0 0,0-1 0 0 0,-1 1 0 0 0,1-1 0 0 0,-1 1 0 0 0,0-1 0 0 0,0 1 0 0 0,0-1 0 0 0,0 1 0 0 0,-3-5 1 0 0,0 1 366 0 0,6 5 203 0 0,7 5 363 0 0,-8-3-1101 0 0,-1-1 1 0 0,0 1-1 0 0,1 0 0 0 0,-1 0 0 0 0,0-1 1 0 0,1 1-1 0 0,-1 0 0 0 0,0-1 0 0 0,0 1 0 0 0,1-1 1 0 0,-1 1-1 0 0,0 0 0 0 0,0-1 0 0 0,0 1 1 0 0,1-1-1 0 0,-1 1 0 0 0,0 0 0 0 0,0-1 0 0 0,0 1 1 0 0,0-1-1 0 0,0 1 0 0 0,0-1 0 0 0,0 1 1 0 0,0-1-1 0 0,0 1 0 0 0,0 0 0 0 0,0-1 1 0 0,1-25 201 0 0,0 11-75 0 0,0 11-125 0 0,-1-1 0 0 0,0 0 0 0 0,0 0 0 0 0,-1 0 1 0 0,1 1-1 0 0,-1-1 0 0 0,0 0 0 0 0,-1 0 0 0 0,1 1 0 0 0,-1-1 0 0 0,0 1 0 0 0,0-1 0 0 0,0 1 0 0 0,-1 0 0 0 0,1 0 0 0 0,-1 0 0 0 0,-3-4 0 0 0,1 2-6 0 0,0 1-1 0 0,-1 0 1 0 0,1-1-1 0 0,-1 2 1 0 0,0-1-1 0 0,0 1 1 0 0,0 0-1 0 0,-1 0 1 0 0,0 0 0 0 0,-11-3-1 0 0,9 4-11 0 0,-1 1 1 0 0,0 1-1 0 0,0-1 0 0 0,0 2 1 0 0,1-1-1 0 0,-1 1 0 0 0,0 1 1 0 0,0 0-1 0 0,0 0 0 0 0,0 1 1 0 0,1 0-1 0 0,-1 1 0 0 0,-14 6 1 0 0,-10 5 36 0 0,0 2 0 0 0,-37 25 1 0 0,68-39-60 0 0,-3 2 0 0 0,-1 0-1 0 0,1 0 1 0 0,0 1 0 0 0,0 0 0 0 0,0 0 0 0 0,1 0 0 0 0,-10 13 0 0 0,14-16-2 0 0,-1 0-1 0 0,1 0 1 0 0,0 0 0 0 0,0 1 0 0 0,0-1 0 0 0,0 0 0 0 0,0 1 0 0 0,1-1 0 0 0,-1 1 0 0 0,1-1 0 0 0,-1 1 0 0 0,1-1 0 0 0,0 1 0 0 0,0 0 0 0 0,0-1 0 0 0,0 1 0 0 0,1-1 0 0 0,-1 1 0 0 0,1-1 0 0 0,-1 1-1 0 0,1-1 1 0 0,0 0 0 0 0,0 1 0 0 0,0-1 0 0 0,0 0 0 0 0,0 1 0 0 0,2 1 0 0 0,5 7 10 0 0,1-1 0 0 0,-1 0 1 0 0,2 0-1 0 0,-1-1 0 0 0,1 0 0 0 0,1 0 0 0 0,0-1 1 0 0,0-1-1 0 0,22 11 0 0 0,6 0 67 0 0,72 21 0 0 0,-72-27-67 0 0,-1 1 0 0 0,36 19-1 0 0,-67-28-8 0 0,0 1-1 0 0,0-1 1 0 0,-1 1 0 0 0,1 0-1 0 0,-1 1 1 0 0,-1 0 0 0 0,1-1-1 0 0,-1 2 1 0 0,7 10 0 0 0,-9-14-1 0 0,-1 0 1 0 0,0 1 0 0 0,0 0 0 0 0,-1-1 0 0 0,1 1 0 0 0,-1 0 0 0 0,0 0-1 0 0,0-1 1 0 0,0 1 0 0 0,0 0 0 0 0,-1 0 0 0 0,1 0 0 0 0,-1 0 0 0 0,0 0-1 0 0,-1 0 1 0 0,1 0 0 0 0,0 0 0 0 0,-1 0 0 0 0,0 0 0 0 0,0 0 0 0 0,-2 4-1 0 0,0-3 10 0 0,1-1 0 0 0,-1 0 0 0 0,0 0 0 0 0,0 0 0 0 0,-1 0 0 0 0,1 0 0 0 0,-1 0 0 0 0,0-1 0 0 0,-4 3 0 0 0,-42 26 105 0 0,36-24-96 0 0,-5 4 1 0 0,0-2 0 0 0,0 0 0 0 0,-1-1 0 0 0,0-1 0 0 0,-26 6 0 0 0,40-12-18 0 0,-1-1 1 0 0,1 0-1 0 0,0-1 1 0 0,-1 1-1 0 0,1-1 0 0 0,-1-1 1 0 0,1 1-1 0 0,-1-1 1 0 0,-9-3-1 0 0,12 3-3 0 0,-1-1 0 0 0,1 0 0 0 0,0 0 1 0 0,0 0-1 0 0,0-1 0 0 0,0 1 0 0 0,0-1 0 0 0,0 0 0 0 0,1 0 0 0 0,-1-1 0 0 0,1 1 0 0 0,0-1 0 0 0,0 1 0 0 0,-4-7 0 0 0,-3-6-95 0 0,0 0 1 0 0,-9-23-1 0 0,16 32 64 0 0,1 1-1 0 0,0-1 1 0 0,0 0 0 0 0,1 1 0 0 0,0-1-1 0 0,0 0 1 0 0,1 0 0 0 0,0 0 0 0 0,1-11-1 0 0,3 3-115 0 0,3 21-390 0 0,-6-5 447 0 0,0 0-1 0 0,0 0 1 0 0,0 0-1 0 0,0 0 1 0 0,1 0-1 0 0,-1 0 0 0 0,0 0 1 0 0,0 0-1 0 0,1 0 1 0 0,-1 0-1 0 0,3 0 1 0 0,14 7-1416 0 0,-17-7 1270 0 0,1 0 0 0 0,-1 0 0 0 0,1 0 0 0 0,0 0 0 0 0,0-1 0 0 0,-1 1 0 0 0,1-1 0 0 0,0 1 0 0 0,0-1 0 0 0,0 0 0 0 0,-1 1 0 0 0,1-1 0 0 0,4 0 0 0 0,0 1-1150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6.239"/>
    </inkml:context>
    <inkml:brush xml:id="br0">
      <inkml:brushProperty name="width" value="0.05" units="cm"/>
      <inkml:brushProperty name="height" value="0.05" units="cm"/>
    </inkml:brush>
  </inkml:definitions>
  <inkml:trace contextRef="#ctx0" brushRef="#br0">179 153 9333 0 0,'0'0'2375'0'0,"17"-14"-1669"0"0,51-42 64 0 0,-51 43 3088 0 0,-15 3-3398 0 0,9-27-42 0 0,-8 28 1048 0 0,-10 7-1308 0 0,-22-8-32 0 0,28 10-117 0 0,0 0 0 0 0,0-1 0 0 0,0 1 0 0 0,0 0 0 0 0,0 0 0 0 0,-1 0 0 0 0,1 0 0 0 0,0 0 1 0 0,0 0-1 0 0,0 0 0 0 0,0 0 0 0 0,0 0 0 0 0,-1 0 0 0 0,1 1 0 0 0,-2 0 0 0 0,-53 14 137 0 0,52-13-117 0 0,-1 0 0 0 0,1 0 1 0 0,0 0-1 0 0,0 1 0 0 0,0 0 0 0 0,0 0 0 0 0,0 0 1 0 0,0 0-1 0 0,1 1 0 0 0,0-1 0 0 0,0 1 0 0 0,0 0 0 0 0,0 0 1 0 0,-4 9-1 0 0,-2 0 114 0 0,-8 12 183 0 0,2 1 0 0 0,0 0 0 0 0,2 1 0 0 0,1 0 0 0 0,1 1-1 0 0,-9 38 1 0 0,16-51-261 0 0,1 0-1 0 0,0 0 1 0 0,2 0-1 0 0,-1 0 1 0 0,2 0-1 0 0,0 0 1 0 0,1 0-1 0 0,0 0 1 0 0,1 0-1 0 0,1 0 1 0 0,1 0-1 0 0,0-1 1 0 0,0 0-1 0 0,10 20 1 0 0,-11-29-67 0 0,0 1-1 0 0,1-1 1 0 0,-1 0 0 0 0,1 0-1 0 0,0 0 1 0 0,1-1 0 0 0,-1 1 0 0 0,1-1-1 0 0,0 0 1 0 0,0-1 0 0 0,0 1-1 0 0,0-1 1 0 0,1 0 0 0 0,0 0 0 0 0,-1 0-1 0 0,1-1 1 0 0,0 0 0 0 0,0 0-1 0 0,0-1 1 0 0,0 1 0 0 0,1-1 0 0 0,-1-1-1 0 0,0 1 1 0 0,0-1 0 0 0,1 0-1 0 0,8-1 1 0 0,-2-1-126 0 0,-1 0 0 0 0,0-1 1 0 0,0 0-1 0 0,0 0 0 0 0,-1-1 0 0 0,1-1 0 0 0,-1 0 0 0 0,0-1 1 0 0,0 0-1 0 0,-1 0 0 0 0,0-1 0 0 0,15-14 0 0 0,-16 13-69 0 0,0-1 0 0 0,-1 0 0 0 0,0-1 0 0 0,0 0 0 0 0,-1 0-1 0 0,-1 0 1 0 0,0-1 0 0 0,0 0 0 0 0,-1 0 0 0 0,4-13-1 0 0,-5 11 130 0 0,0 0-1 0 0,-1-1 1 0 0,-1 1-1 0 0,2-27 1 0 0,-4 18 54 0 0,-1 0 1 0 0,-1 0 0 0 0,-9-42-1 0 0,11 64 16 0 0,0 0-1 0 0,0 0 0 0 0,0 0 1 0 0,0 0-1 0 0,0 0 0 0 0,0 0 1 0 0,0 0-1 0 0,0 0 0 0 0,0 0 1 0 0,0 0-1 0 0,0 0 0 0 0,0 0 1 0 0,0 1-1 0 0,0-1 0 0 0,-1 0 1 0 0,1 0-1 0 0,0 0 0 0 0,0 0 1 0 0,0 0-1 0 0,0 0 0 0 0,0 0 0 0 0,0 0 1 0 0,0 0-1 0 0,0 0 0 0 0,0 0 1 0 0,0 0-1 0 0,0 0 0 0 0,0 0 1 0 0,0 0-1 0 0,0 0 0 0 0,0 0 1 0 0,0 0-1 0 0,0 0 0 0 0,0 0 1 0 0,0 0-1 0 0,0 0 0 0 0,-1 0 1 0 0,1 0-1 0 0,0 0 0 0 0,0 0 1 0 0,0 0-1 0 0,0 0 0 0 0,0 0 0 0 0,0 0 1 0 0,0 0-1 0 0,0 0 0 0 0,0 0 1 0 0,0 0-1 0 0,0 0 0 0 0,0 0 1 0 0,0 0-1 0 0,0 0 0 0 0,0-1 1 0 0,0 1-1 0 0,0 0 0 0 0,0 0 1 0 0,0 0-1 0 0,0 0 0 0 0,0 0 1 0 0,-3 8 92 0 0,-1 11 105 0 0,3 3 514 0 0,-8 43-1 0 0,-1 8 467 0 0,10 164-1191 0 0,1-234-170 0 0,-1 0 0 0 0,1 0 0 0 0,-1-1 0 0 0,1 1 0 0 0,0 0 0 0 0,0-1 0 0 0,0 1 0 0 0,0-1 0 0 0,0 1-1 0 0,3 2 1 0 0,-4-4-98 0 0,1 0-1 0 0,0 0 0 0 0,0 0 0 0 0,0 0 1 0 0,0 0-1 0 0,0 0 0 0 0,0 0 0 0 0,0-1 1 0 0,0 1-1 0 0,0 0 0 0 0,0 0 0 0 0,0-1 1 0 0,0 1-1 0 0,0-1 0 0 0,1 1 1 0 0,-1-1-1 0 0,0 0 0 0 0,0 1 0 0 0,1-1 1 0 0,-1 0-1 0 0,0 0 0 0 0,0 0 0 0 0,1 0 1 0 0,1 0-1 0 0,5-1-1804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3.498"/>
    </inkml:context>
    <inkml:brush xml:id="br0">
      <inkml:brushProperty name="width" value="0.05" units="cm"/>
      <inkml:brushProperty name="height" value="0.05" units="cm"/>
    </inkml:brush>
  </inkml:definitions>
  <inkml:trace contextRef="#ctx0" brushRef="#br0">205 104 7581 0 0,'1'-5'326'0'0,"0"0"1"0"0,0 0 0 0 0,0 1 0 0 0,1-1-1 0 0,1-4 1 0 0,-1 3 82 0 0,0 1-1 0 0,0-1 1 0 0,0 0-1 0 0,-1 1 0 0 0,1-9 1 0 0,-2 13-361 0 0,0 0 0 0 0,0 0 1 0 0,0 0-1 0 0,-1 0 0 0 0,1-1 0 0 0,0 1 1 0 0,0 0-1 0 0,-1 0 0 0 0,1 0 0 0 0,0 0 1 0 0,-1 0-1 0 0,0 0 0 0 0,1 0 1 0 0,-1 0-1 0 0,1 0 0 0 0,-1 0 0 0 0,0 0 1 0 0,0 0-1 0 0,0 0 0 0 0,1 0 0 0 0,-1 1 1 0 0,0-1-1 0 0,0 0 0 0 0,0 1 0 0 0,0-1 1 0 0,0 1-1 0 0,0-1 0 0 0,0 1 0 0 0,0-1 1 0 0,-3 0-1 0 0,2 1-23 0 0,0 0 1 0 0,0 0-1 0 0,0 0 0 0 0,0 0 1 0 0,0 0-1 0 0,0 0 0 0 0,0 1 1 0 0,0-1-1 0 0,0 0 0 0 0,0 1 1 0 0,0 0-1 0 0,0 0 0 0 0,0-1 1 0 0,0 1-1 0 0,1 0 0 0 0,-1 0 1 0 0,0 1-1 0 0,1-1 0 0 0,-1 0 1 0 0,0 1-1 0 0,1-1 0 0 0,0 0 1 0 0,-2 3-1 0 0,-5 5-21 0 0,0 1-1 0 0,-9 16 1 0 0,16-25 4 0 0,-21 35 83 0 0,1 2 0 0 0,-21 55 1 0 0,34-71-4 0 0,0-1 0 0 0,2 1 0 0 0,1 0 0 0 0,1 0 0 0 0,1 0 0 0 0,-1 30 0 0 0,4-44-35 0 0,0 0 1 0 0,1 0-1 0 0,0 0 0 0 0,0 0 1 0 0,1-1-1 0 0,0 1 0 0 0,0-1 1 0 0,1 1-1 0 0,0-1 1 0 0,0 0-1 0 0,6 10 0 0 0,-6-13-42 0 0,0 0 0 0 0,0 0 0 0 0,1 0-1 0 0,-1-1 1 0 0,1 1 0 0 0,0-1 0 0 0,0 0-1 0 0,0 0 1 0 0,0 0 0 0 0,1-1 0 0 0,-1 1-1 0 0,1-1 1 0 0,0 0 0 0 0,-1-1 0 0 0,1 1-1 0 0,0-1 1 0 0,0 0 0 0 0,10 1-1 0 0,-14-1-25 0 0,17 0-155 0 0,0 1 1 0 0,0-2-1 0 0,19-1 1 0 0,-31 0-116 0 0,0 0 0 0 0,0-1 1 0 0,0 1-1 0 0,0-1 0 0 0,0 0 0 0 0,-1-1 1 0 0,1 1-1 0 0,-1-1 0 0 0,1 0 1 0 0,-1-1-1 0 0,0 1 0 0 0,8-8 0 0 0,-11 9 117 0 0,-1 0-1 0 0,1 1 1 0 0,-1-1-1 0 0,0 0 1 0 0,0 0-1 0 0,0 0 0 0 0,0 0 1 0 0,0 0-1 0 0,-1 0 1 0 0,1 0-1 0 0,0 0 1 0 0,-1 0-1 0 0,0-1 0 0 0,1 1 1 0 0,-1 0-1 0 0,0-3 1 0 0,0 3-128 0 0,1-7-1068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3.841"/>
    </inkml:context>
    <inkml:brush xml:id="br0">
      <inkml:brushProperty name="width" value="0.05" units="cm"/>
      <inkml:brushProperty name="height" value="0.05" units="cm"/>
    </inkml:brush>
  </inkml:definitions>
  <inkml:trace contextRef="#ctx0" brushRef="#br0">15 17 8329 0 0,'-1'1'3'0'0,"0"0"0"0"0,0 0 0 0 0,0-1 0 0 0,0 1 1 0 0,0 0-1 0 0,0 0 0 0 0,0 0 0 0 0,0 0 0 0 0,0 0 1 0 0,1 0-1 0 0,-1 0 0 0 0,0 1 0 0 0,1-1 0 0 0,-1 0 0 0 0,1 0 1 0 0,0 0-1 0 0,-1 1 0 0 0,1-1 0 0 0,0 0 0 0 0,0 0 0 0 0,-1 1 1 0 0,1-1-1 0 0,0 0 0 0 0,0 1 0 0 0,1-1 0 0 0,-1 0 1 0 0,0 1-1 0 0,0-1 0 0 0,1 0 0 0 0,-1 0 0 0 0,0 0 0 0 0,1 1 1 0 0,-1-1-1 0 0,1 0 0 0 0,0 0 0 0 0,-1 0 0 0 0,1 0 0 0 0,0 0 1 0 0,0 0-1 0 0,0 0 0 0 0,0 0 0 0 0,0 0 0 0 0,0 0 0 0 0,0 0 1 0 0,0-1-1 0 0,0 1 0 0 0,0 0 0 0 0,0-1 0 0 0,0 1 1 0 0,0-1-1 0 0,1 1 0 0 0,-1-1 0 0 0,0 1 0 0 0,0-1 0 0 0,1 0 1 0 0,-1 0-1 0 0,0 0 0 0 0,3 0 0 0 0,16-3 67 0 0,1 0 0 0 0,0-2 0 0 0,32-12 0 0 0,-37 11-188 0 0,47-23-978 0 0,-45 21 403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4.194"/>
    </inkml:context>
    <inkml:brush xml:id="br0">
      <inkml:brushProperty name="width" value="0.05" units="cm"/>
      <inkml:brushProperty name="height" value="0.05" units="cm"/>
    </inkml:brush>
  </inkml:definitions>
  <inkml:trace contextRef="#ctx0" brushRef="#br0">132 20 9097 0 0,'-5'-3'30'0'0,"-29"-10"387"0"0,32 13-277 0 0,0-1-1 0 0,0 0 0 0 0,0 1 0 0 0,0-1 1 0 0,0 1-1 0 0,0 0 0 0 0,0-1 0 0 0,0 1 0 0 0,0 0 1 0 0,-1 0-1 0 0,1 1 0 0 0,-2-1 0 0 0,-1 4-30 0 0,1 0 0 0 0,-1 1 0 0 0,1-1 0 0 0,0 1 0 0 0,1 0 0 0 0,-1 0-1 0 0,1 0 1 0 0,0 0 0 0 0,1 1 0 0 0,-4 7 0 0 0,1 0-10 0 0,1 0 1 0 0,1 1-1 0 0,0-1 0 0 0,1 1 1 0 0,0 0-1 0 0,1 0 0 0 0,1 18 1 0 0,12 100 591 0 0,-8-98-579 0 0,0 2 14 0 0,-2-10-80 0 0,7 29 1 0 0,-8-48-42 0 0,1 0 0 0 0,0-1 1 0 0,0 1-1 0 0,1-1 0 0 0,0 0 0 0 0,0 0 0 0 0,0 0 0 0 0,1 0 0 0 0,5 7 1 0 0,-8-12-11 0 0,0 1 0 0 0,0-1 0 0 0,0 0 1 0 0,0 0-1 0 0,1 1 0 0 0,-1-1 1 0 0,0 0-1 0 0,1 0 0 0 0,-1 0 0 0 0,0-1 1 0 0,1 1-1 0 0,-1 0 0 0 0,1 0 0 0 0,-1-1 1 0 0,1 1-1 0 0,0-1 0 0 0,-1 1 0 0 0,1-1 1 0 0,-1 0-1 0 0,1 1 0 0 0,0-1 1 0 0,-1 0-1 0 0,1 0 0 0 0,0 0 0 0 0,-1-1 1 0 0,1 1-1 0 0,0 0 0 0 0,-1-1 0 0 0,1 1 1 0 0,0-1-1 0 0,-1 1 0 0 0,1-1 1 0 0,-1 0-1 0 0,1 1 0 0 0,-1-1 0 0 0,0 0 1 0 0,1 0-1 0 0,-1 0 0 0 0,0 0 0 0 0,0 0 1 0 0,1-1-1 0 0,-1 1 0 0 0,1-2 0 0 0,2-1-31 0 0,-1-1 0 0 0,0 0 0 0 0,0 0-1 0 0,0 0 1 0 0,0 0 0 0 0,-1 0 0 0 0,0 0-1 0 0,0-1 1 0 0,0 1 0 0 0,0-1 0 0 0,0-8-1 0 0,0-13-39 0 0,-2 15 40 0 0,1 0 0 0 0,0 0 0 0 0,1 0 0 0 0,0 1 1 0 0,6-17-1 0 0,-6 23 24 0 0,-1 1 1 0 0,1-1-1 0 0,1 1 1 0 0,-1-1-1 0 0,1 1 0 0 0,-1 0 1 0 0,1 0-1 0 0,0 1 0 0 0,1-1 1 0 0,-1 0-1 0 0,0 1 1 0 0,1 0-1 0 0,0 0 0 0 0,0 0 1 0 0,0 0-1 0 0,0 1 1 0 0,1-1-1 0 0,-1 1 0 0 0,0 0 1 0 0,1 1-1 0 0,0-1 1 0 0,-1 1-1 0 0,1-1 0 0 0,0 2 1 0 0,0-1-1 0 0,0 0 1 0 0,0 1-1 0 0,-1 0 0 0 0,11 1 1 0 0,-4-1 2 0 0,-1 1 1 0 0,1 0-1 0 0,-1 1 0 0 0,1 0 1 0 0,-1 1-1 0 0,17 6 0 0 0,-24-8 12 0 0,0 0 0 0 0,1 1 0 0 0,-1-1-1 0 0,0 1 1 0 0,-1 0 0 0 0,1 0-1 0 0,0 1 1 0 0,0-1 0 0 0,-1 0 0 0 0,0 1-1 0 0,1-1 1 0 0,-1 1 0 0 0,0 0-1 0 0,0 0 1 0 0,0 0 0 0 0,-1 0 0 0 0,1 0-1 0 0,-1 0 1 0 0,0 1 0 0 0,0-1-1 0 0,0 0 1 0 0,0 1 0 0 0,1 6 0 0 0,-2 9 150 0 0,0 0 1 0 0,-2 0 0 0 0,-3 22 0 0 0,1-18-120 0 0,0 31-1 0 0,6-44-378 0 0,-2-10 323 0 0,0 0-1 0 0,0 0 1 0 0,-1 0 0 0 0,1 0 0 0 0,0 0 0 0 0,0 0-1 0 0,0-1 1 0 0,0 1 0 0 0,0 0 0 0 0,0 0-1 0 0,0 0 1 0 0,0 0 0 0 0,0 0 0 0 0,0 0 0 0 0,0 0-1 0 0,-1 0 1 0 0,1 0 0 0 0,0 0 0 0 0,0 0-1 0 0,0 0 1 0 0,0 0 0 0 0,0 0 0 0 0,0 0 0 0 0,0 0-1 0 0,0 0 1 0 0,0 0 0 0 0,-1 0 0 0 0,1 0-1 0 0,0 0 1 0 0,0 0 0 0 0,0 0 0 0 0,0 0 0 0 0,0 0-1 0 0,0 0 1 0 0,0 0 0 0 0,0 0 0 0 0,0 0-1 0 0,0 1 1 0 0,-1-1 0 0 0,1 0 0 0 0,0 0 0 0 0,0 0-1 0 0,0 0 1 0 0,0 0 0 0 0,0 0 0 0 0,0 0 0 0 0,0 0-1 0 0,0 0 1 0 0,0 0 0 0 0,0 0 0 0 0,0 0-1 0 0,0 1 1 0 0,0-1 0 0 0,0 0 0 0 0,0 0 0 0 0,0 0-1 0 0,0 0 1 0 0,0 0 0 0 0,0 0 0 0 0,0 0-1 0 0,0 0 1 0 0,0 0 0 0 0,0 1 0 0 0,-8-2-744 0 0,2-3-654 0 0,9-5-779 0 0,0 2 967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4.787"/>
    </inkml:context>
    <inkml:brush xml:id="br0">
      <inkml:brushProperty name="width" value="0.05" units="cm"/>
      <inkml:brushProperty name="height" value="0.05" units="cm"/>
    </inkml:brush>
  </inkml:definitions>
  <inkml:trace contextRef="#ctx0" brushRef="#br0">84 47 9909 0 0,'-38'-6'210'0'0,"36"6"-133"0"0,0 0-1 0 0,0 0 0 0 0,-1 0 1 0 0,1 0-1 0 0,0 0 0 0 0,0 1 1 0 0,0-1-1 0 0,0 1 1 0 0,0-1-1 0 0,0 1 0 0 0,0 0 1 0 0,0-1-1 0 0,0 1 0 0 0,0 0 1 0 0,-3 3-1 0 0,3 0 69 0 0,1 1 0 0 0,-1-1 0 0 0,1 1 0 0 0,0-1 0 0 0,0 1 0 0 0,0 0 0 0 0,1-1 0 0 0,0 1 0 0 0,0 8-1 0 0,0-12-128 0 0,1 26 261 0 0,2 0 0 0 0,0 0 0 0 0,2 0-1 0 0,8 28 1 0 0,1-10 74 0 0,30 67-1 0 0,-43-110-346 0 0,0-1 0 0 0,-1 1 1 0 0,1 0-1 0 0,0 0 0 0 0,0-1 1 0 0,0 1-1 0 0,0-1 1 0 0,0 1-1 0 0,1-1 0 0 0,-1 1 1 0 0,0-1-1 0 0,1 0 0 0 0,-1 1 1 0 0,1-1-1 0 0,0 0 0 0 0,-1 0 1 0 0,1 0-1 0 0,0 0 0 0 0,-1-1 1 0 0,1 1-1 0 0,0 0 0 0 0,0-1 1 0 0,0 1-1 0 0,0-1 0 0 0,-1 0 1 0 0,1 1-1 0 0,0-1 1 0 0,3 0-1 0 0,-2-1-2 0 0,0 0-1 0 0,1 0 1 0 0,-1 0 0 0 0,0 0-1 0 0,0 0 1 0 0,0-1 0 0 0,1 1-1 0 0,-2-1 1 0 0,1 0 0 0 0,0 0-1 0 0,0 0 1 0 0,0 0 0 0 0,-1-1-1 0 0,4-4 1 0 0,2-2-5 0 0,-1 0-1 0 0,-1 0 1 0 0,0-1 0 0 0,0 0-1 0 0,-1 0 1 0 0,0 0 0 0 0,6-21-1 0 0,-5 9-9 0 0,-1 0-1 0 0,4-44 0 0 0,-9 66 14 0 0,8-55-11 0 0,-7 53 7 0 0,-1-1-1 0 0,0 1 1 0 0,1 0-1 0 0,0 0 1 0 0,-1 0-1 0 0,1 0 1 0 0,0-1-1 0 0,0 1 1 0 0,0 0-1 0 0,0 0 1 0 0,1 1 0 0 0,-1-1-1 0 0,1 0 1 0 0,-1 0-1 0 0,1 1 1 0 0,-1-1-1 0 0,1 1 1 0 0,0-1-1 0 0,0 1 1 0 0,2-2-1 0 0,-2 3-1 0 0,0 0 1 0 0,0 0-1 0 0,-1 0 0 0 0,1 1 0 0 0,0-1 0 0 0,-1 0 0 0 0,1 1 0 0 0,-1-1 0 0 0,1 1 1 0 0,0 0-1 0 0,-1 0 0 0 0,1-1 0 0 0,-1 1 0 0 0,0 0 0 0 0,1 0 0 0 0,-1 0 0 0 0,0 0 0 0 0,1 1 1 0 0,-1-1-1 0 0,1 2 0 0 0,22 27 1 0 0,-7 1 89 0 0,24 55 1 0 0,-29-56 15 0 0,2-2 0 0 0,28 45-1 0 0,-39-67-92 0 0,1-1 0 0 0,0 0-1 0 0,0 0 1 0 0,0-1-1 0 0,1 1 1 0 0,-1-1-1 0 0,11 7 1 0 0,-13-10-1 0 0,0 0-1 0 0,-1 0 1 0 0,1-1-1 0 0,0 1 1 0 0,0-1 0 0 0,0 1-1 0 0,0-1 1 0 0,0 0-1 0 0,0 1 1 0 0,-1-1 0 0 0,1 0-1 0 0,0 0 1 0 0,0 0-1 0 0,0-1 1 0 0,0 1 0 0 0,0 0-1 0 0,0-1 1 0 0,0 0-1 0 0,0 1 1 0 0,-1-1 0 0 0,1 0-1 0 0,0 0 1 0 0,0 0-1 0 0,-1 0 1 0 0,1 0 0 0 0,-1 0-1 0 0,1 0 1 0 0,-1 0-1 0 0,3-4 1 0 0,9-8-8 0 0,-1-1 0 0 0,-1 0 0 0 0,0-1 0 0 0,-1 0 0 0 0,-1-1-1 0 0,0 0 1 0 0,-1-1 0 0 0,-1 0 0 0 0,0 0 0 0 0,-1 0 0 0 0,-1-1 0 0 0,-1 0 0 0 0,-1 0 0 0 0,0 0 0 0 0,-1 0-1 0 0,-1 0 1 0 0,-1-1 0 0 0,0 1 0 0 0,-4-20 0 0 0,2 29 15 0 0,0 0 0 0 0,0 0 0 0 0,-1 0 0 0 0,-5-11 0 0 0,7 17 17 0 0,-1 1 0 0 0,1-1 1 0 0,-1 1-1 0 0,1-1 1 0 0,-1 1-1 0 0,0-1 1 0 0,0 1-1 0 0,0 0 0 0 0,0 0 1 0 0,0 0-1 0 0,-1 0 1 0 0,1 1-1 0 0,0-1 0 0 0,-1 0 1 0 0,0 1-1 0 0,1 0 1 0 0,-5-2-1 0 0,4 2-59 0 0,0 0 0 0 0,1 1 0 0 0,-1-1 0 0 0,0 1 0 0 0,1 0 1 0 0,-1 0-1 0 0,0 0 0 0 0,0 0 0 0 0,1 0 0 0 0,-1 0 0 0 0,0 1 0 0 0,1 0 0 0 0,-1-1 0 0 0,0 1 0 0 0,1 0 0 0 0,-1 0 0 0 0,1 0 0 0 0,-1 1 0 0 0,1-1 0 0 0,0 0 1 0 0,0 1-1 0 0,-1 0 0 0 0,1-1 0 0 0,0 1 0 0 0,0 0 0 0 0,1 0 0 0 0,-1 0 0 0 0,0 0 0 0 0,1 1 0 0 0,-1-1 0 0 0,1 0 0 0 0,-2 3 0 0 0,-7 9-2708 0 0,9-12 1314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8.356"/>
    </inkml:context>
    <inkml:brush xml:id="br0">
      <inkml:brushProperty name="width" value="0.05" units="cm"/>
      <inkml:brushProperty name="height" value="0.05" units="cm"/>
    </inkml:brush>
  </inkml:definitions>
  <inkml:trace contextRef="#ctx0" brushRef="#br0">191 39 7873 0 0,'-2'-1'104'0'0,"1"1"1"0"0,0-1-1 0 0,-1 0 1 0 0,1 0 0 0 0,0 0-1 0 0,0 0 1 0 0,0 0-1 0 0,0 0 1 0 0,0 0-1 0 0,0 0 1 0 0,0 0-1 0 0,0 0 1 0 0,0-1 0 0 0,0 1-1 0 0,1 0 1 0 0,-1-1-1 0 0,0 1 1 0 0,1-1-1 0 0,0 1 1 0 0,-1 0-1 0 0,1-1 1 0 0,0 1 0 0 0,-1-1-1 0 0,1 1 1 0 0,0-1-1 0 0,0 1 1 0 0,0-3-1 0 0,0 3-67 0 0,0 1-1 0 0,0 0 0 0 0,-1 0 1 0 0,1 0-1 0 0,0 0 0 0 0,-1-1 0 0 0,1 1 1 0 0,0 0-1 0 0,-1 0 0 0 0,1 0 1 0 0,0 0-1 0 0,-1 0 0 0 0,1 0 1 0 0,-1 0-1 0 0,1 0 0 0 0,0 0 1 0 0,-1 0-1 0 0,1 0 0 0 0,0 0 1 0 0,-1 0-1 0 0,1 0 0 0 0,0 0 0 0 0,-1 1 1 0 0,1-1-1 0 0,0 0 0 0 0,-1 0 1 0 0,1 0-1 0 0,0 0 0 0 0,0 1 1 0 0,-1-1-1 0 0,1 0 0 0 0,0 0 1 0 0,-1 1-1 0 0,-12 6 190 0 0,4 0-125 0 0,0 1 0 0 0,1 0 0 0 0,-1 1 0 0 0,1 0 0 0 0,1 0 0 0 0,0 1 1 0 0,0 0-1 0 0,-5 10 0 0 0,1 3 156 0 0,0 0 0 0 0,-12 41 0 0 0,16-43-104 0 0,2 1 1 0 0,1-1-1 0 0,-3 27 1 0 0,6-39-77 0 0,1-1 1 0 0,0 1 0 0 0,0 0-1 0 0,1 0 1 0 0,0-1-1 0 0,0 1 1 0 0,1 0-1 0 0,0-1 1 0 0,1 1 0 0 0,0-1-1 0 0,4 8 1 0 0,-5-12-39 0 0,0-1-1 0 0,0 0 1 0 0,1 1 0 0 0,-1-1 0 0 0,1 0-1 0 0,0 0 1 0 0,0-1 0 0 0,0 1 0 0 0,0 0 0 0 0,0-1-1 0 0,1 0 1 0 0,-1 0 0 0 0,1 0 0 0 0,-1 0 0 0 0,1-1-1 0 0,7 3 1 0 0,-5-3-21 0 0,1 0 0 0 0,0 0-1 0 0,-1 0 1 0 0,1-1 0 0 0,0 0 0 0 0,0 0-1 0 0,-1-1 1 0 0,1 0 0 0 0,9-3 0 0 0,-3 1-28 0 0,0-1 1 0 0,-1-1 0 0 0,0 0 0 0 0,0-1 0 0 0,0 0-1 0 0,-1-1 1 0 0,0 0 0 0 0,0-1 0 0 0,-1 0-1 0 0,10-10 1 0 0,-14 12-52 0 0,-1 1 0 0 0,0-1 0 0 0,-1 0 1 0 0,0-1-1 0 0,0 1 0 0 0,0-1 0 0 0,0 0 0 0 0,-1 0 0 0 0,0 0 0 0 0,-1 0 0 0 0,0 0 0 0 0,2-9 0 0 0,-3 9 7 0 0,-1 1-1 0 0,0-1 1 0 0,0 1-1 0 0,-1-1 1 0 0,1 1-1 0 0,-1 0 0 0 0,-1-1 1 0 0,1 1-1 0 0,-1 0 1 0 0,0 0-1 0 0,-1 0 1 0 0,1 0-1 0 0,-1 0 1 0 0,-7-10-1 0 0,-2-1-78 0 0,0 0 1 0 0,-2 0-1 0 0,1 2 1 0 0,-27-24-1 0 0,31 32 59 0 0,0 0-1 0 0,0 0 1 0 0,-1 1-1 0 0,0 0 1 0 0,0 0 0 0 0,-1 1-1 0 0,1 1 1 0 0,-1 0-1 0 0,0 0 1 0 0,-12-1 0 0 0,21 4 12 0 0,1 1 1 0 0,-1-1 0 0 0,1 1-1 0 0,-1 0 1 0 0,0 0 0 0 0,1 0-1 0 0,-1 0 1 0 0,0 0 0 0 0,1 0 0 0 0,-1 0-1 0 0,0 1 1 0 0,1-1 0 0 0,-1 1-1 0 0,1-1 1 0 0,-1 1 0 0 0,1 0 0 0 0,-1-1-1 0 0,1 1 1 0 0,-1 0 0 0 0,1 0-1 0 0,0 0 1 0 0,-1 0 0 0 0,1 0-1 0 0,0 0 1 0 0,0 0 0 0 0,0 1 0 0 0,0-1-1 0 0,0 0 1 0 0,-2 3 0 0 0,2-1-193 0 0,0 0 1 0 0,0 0-1 0 0,0 0 0 0 0,1 1 1 0 0,-1-1-1 0 0,1 0 1 0 0,0 0-1 0 0,0 1 1 0 0,0-1-1 0 0,0 0 1 0 0,0 1-1 0 0,1-1 1 0 0,1 5-1 0 0,0 3-919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8.698"/>
    </inkml:context>
    <inkml:brush xml:id="br0">
      <inkml:brushProperty name="width" value="0.05" units="cm"/>
      <inkml:brushProperty name="height" value="0.05" units="cm"/>
    </inkml:brush>
  </inkml:definitions>
  <inkml:trace contextRef="#ctx0" brushRef="#br0">29 19 9909 0 0,'-9'-5'77'0'0,"-10"-9"658"0"0,35 22 1777 0 0,-13-2-2407 0 0,0-1 0 0 0,0 1 0 0 0,0 0 0 0 0,-1 0 0 0 0,0 0 0 0 0,0 0 0 0 0,-1 0 0 0 0,0 1 0 0 0,0-1 0 0 0,1 9 0 0 0,3 16 274 0 0,1 0 46 0 0,2 41 0 0 0,-4-29-226 0 0,14 99-692 0 0,-18-141 341 0 0,-1 0 0 0 0,1-1-1 0 0,0 1 1 0 0,-1 0-1 0 0,1 0 1 0 0,0-1-1 0 0,-1 1 1 0 0,1 0-1 0 0,-1-1 1 0 0,0 1 0 0 0,1 0-1 0 0,-1-1 1 0 0,1 1-1 0 0,-1-1 1 0 0,0 1-1 0 0,1-1 1 0 0,-1 1-1 0 0,0-1 1 0 0,0 0 0 0 0,1 1-1 0 0,-1-1 1 0 0,0 0-1 0 0,0 0 1 0 0,-1 1-1 0 0,-2-2-1342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9.132"/>
    </inkml:context>
    <inkml:brush xml:id="br0">
      <inkml:brushProperty name="width" value="0.05" units="cm"/>
      <inkml:brushProperty name="height" value="0.05" units="cm"/>
    </inkml:brush>
  </inkml:definitions>
  <inkml:trace contextRef="#ctx0" brushRef="#br0">64 176 11165 0 0,'-18'2'16'0'0,"17"-3"67"0"0,-1 1 0 0 0,0 0 0 0 0,1 0 1 0 0,-1 0-1 0 0,0 0 0 0 0,1 0 0 0 0,-1 1 0 0 0,0-1 1 0 0,1 0-1 0 0,-1 1 0 0 0,1-1 0 0 0,-1 1 1 0 0,0-1-1 0 0,1 1 0 0 0,-1 0 0 0 0,1 0 0 0 0,0 0 1 0 0,-1 0-1 0 0,1 0 0 0 0,0 0 0 0 0,-1 0 0 0 0,1 0 1 0 0,0 0-1 0 0,0 1 0 0 0,0-1 0 0 0,0 0 0 0 0,0 1 1 0 0,-1 2-1 0 0,1 2 12 0 0,0 1 1 0 0,0-1-1 0 0,1 1 0 0 0,-1 0 0 0 0,1 0 1 0 0,1-1-1 0 0,0 1 0 0 0,0 0 1 0 0,0-1-1 0 0,0 1 0 0 0,3 6 1 0 0,-1-1-23 0 0,0-1 0 0 0,-1 1-1 0 0,1 17 1 0 0,-2 4 68 0 0,-2 29 112 0 0,-5 41 88 0 0,6-98-340 0 0,2-12-2 0 0,2-14-18 0 0,-3-4-96 0 0,6-33 1 0 0,-3 33 48 0 0,0-33 1 0 0,5-110-83 0 0,-6 145 132 0 0,1 0 0 0 0,2 0 0 0 0,0 0 0 0 0,1 1 0 0 0,11-24 0 0 0,-18 44 12 0 0,1 0 1 0 0,0 0-1 0 0,0 0 0 0 0,1 1 1 0 0,-1-1-1 0 0,0 0 1 0 0,0 0-1 0 0,1 1 1 0 0,-1-1-1 0 0,1 1 0 0 0,0-1 1 0 0,-1 1-1 0 0,1 0 1 0 0,0 0-1 0 0,0-1 0 0 0,0 1 1 0 0,0 0-1 0 0,0 1 1 0 0,0-1-1 0 0,4-1 1 0 0,-5 2 0 0 0,1 0 1 0 0,0 0-1 0 0,0 0 1 0 0,0 1-1 0 0,0-1 1 0 0,0 0-1 0 0,0 1 0 0 0,-1-1 1 0 0,1 1-1 0 0,0 0 1 0 0,0 0-1 0 0,-1 0 1 0 0,1-1-1 0 0,-1 2 1 0 0,1-1-1 0 0,-1 0 1 0 0,1 0-1 0 0,-1 0 1 0 0,1 1-1 0 0,-1-1 1 0 0,0 0-1 0 0,0 1 1 0 0,2 3-1 0 0,6 11 2 0 0,-1 0-1 0 0,0 0 0 0 0,-1 1 0 0 0,-1 0 1 0 0,7 34-1 0 0,-3-12 2 0 0,-4-13 31 0 0,-1 1 1 0 0,2 49-1 0 0,-6-51-85 0 0,2 1-1 0 0,0-1 1 0 0,9 31-1 0 0,-10-51-177 0 0,5 24-754 0 0,-7-28 887 0 0,0-1 1 0 0,0 1 0 0 0,0-1 0 0 0,0 1 0 0 0,0 0-1 0 0,0-1 1 0 0,0 1 0 0 0,0-1 0 0 0,0 1-1 0 0,0-1 1 0 0,0 1 0 0 0,0 0 0 0 0,0-1 0 0 0,-1 1-1 0 0,1-1 1 0 0,0 1 0 0 0,0-1 0 0 0,-1 1 0 0 0,1-1-1 0 0,0 1 1 0 0,-1-1 0 0 0,1 1 0 0 0,-1-1-1 0 0,1 0 1 0 0,0 1 0 0 0,-1-1 0 0 0,1 1 0 0 0,-1-1-1 0 0,1 0 1 0 0,-1 0 0 0 0,1 1 0 0 0,-1-1-1 0 0,0 0 1 0 0,1 0 0 0 0,-1 0 0 0 0,1 1 0 0 0,-1-1-1 0 0,1 0 1 0 0,-1 0 0 0 0,0 0 0 0 0,0 0 0 0 0,-8 1-1309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39.457"/>
    </inkml:context>
    <inkml:brush xml:id="br0">
      <inkml:brushProperty name="width" value="0.05" units="cm"/>
      <inkml:brushProperty name="height" value="0.05" units="cm"/>
    </inkml:brush>
  </inkml:definitions>
  <inkml:trace contextRef="#ctx0" brushRef="#br0">18 11 10953 0 0,'-15'3'52'0'0,"15"-3"-46"0"0,0 0 1 0 0,0 0-1 0 0,-1 0 1 0 0,1 0-1 0 0,0 0 0 0 0,0 0 1 0 0,0 0-1 0 0,0 0 1 0 0,0 0-1 0 0,0 0 1 0 0,0 0-1 0 0,0 0 0 0 0,0 0 1 0 0,0 1-1 0 0,0-1 1 0 0,0 0-1 0 0,-1 0 0 0 0,1 0 1 0 0,0 0-1 0 0,0 0 1 0 0,0 0-1 0 0,0 0 0 0 0,0 0 1 0 0,0 0-1 0 0,0 0 1 0 0,0 0-1 0 0,0 0 1 0 0,0 0-1 0 0,0 0 0 0 0,0 0 1 0 0,0 1-1 0 0,0-1 1 0 0,0 0-1 0 0,0 0 0 0 0,0 0 1 0 0,0 0-1 0 0,0 0 1 0 0,0 0-1 0 0,0 0 0 0 0,0 0 1 0 0,0 0-1 0 0,0 0 1 0 0,0 0-1 0 0,0 0 0 0 0,0 1 1 0 0,0-1-1 0 0,0 0 1 0 0,0 0-1 0 0,0 0 1 0 0,0 0-1 0 0,0 0 0 0 0,0 0 1 0 0,0 0-1 0 0,0 0 1 0 0,0 0-1 0 0,0 0 0 0 0,0 0 1 0 0,0 0-1 0 0,1 0 1 0 0,-1 0-1 0 0,0 0 0 0 0,0 1 1 0 0,21 5 1228 0 0,-8-2-697 0 0,-4-3-318 0 0,0 1-1 0 0,0-1 1 0 0,0-1-1 0 0,1 0 1 0 0,-1 0 0 0 0,0-1-1 0 0,0 0 1 0 0,0-1 0 0 0,12-3-1 0 0,11-1-16 0 0,140-11-191 0 0,-159 18-1011 0 0,-23 1-1095 0 0,2-1 671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1.068"/>
    </inkml:context>
    <inkml:brush xml:id="br0">
      <inkml:brushProperty name="width" value="0.05" units="cm"/>
      <inkml:brushProperty name="height" value="0.05" units="cm"/>
    </inkml:brush>
  </inkml:definitions>
  <inkml:trace contextRef="#ctx0" brushRef="#br0">116 94 3292 0 0,'-12'0'11'0'0,"11"-2"-1"0"0,6 0-9 0 0,-3 2 1639 0 0,7-3-100 0 0,-7 2-1184 0 0,-5 0 258 0 0,-1 2-306 0 0,4-1-279 0 0,-1 0 1 0 0,1 0-1 0 0,0 1 0 0 0,0-1 0 0 0,-1 0 0 0 0,1 0 0 0 0,0 0 0 0 0,0 0 1 0 0,-1 0-1 0 0,1 0 0 0 0,0 0 0 0 0,-1 0 0 0 0,1 0 0 0 0,0 0 0 0 0,0 0 1 0 0,-1 0-1 0 0,1 0 0 0 0,0 0 0 0 0,-1 0 0 0 0,1-1 0 0 0,0 1 1 0 0,0 0-1 0 0,-1 0 0 0 0,1 0 0 0 0,0 0 0 0 0,0 0 0 0 0,-1-1 0 0 0,1 1 1 0 0,0 0-1 0 0,0 0 0 0 0,0 0 0 0 0,-1-1 0 0 0,1 1 0 0 0,0 0 0 0 0,0 0 1 0 0,0-1-1 0 0,0-1 1092 0 0,0 1-1095 0 0,0 1 0 0 0,0-1 0 0 0,0 1 0 0 0,0-1 0 0 0,0 1 0 0 0,0-1 0 0 0,0 1-1 0 0,0 0 1 0 0,0-1 0 0 0,0 1 0 0 0,0-1 0 0 0,0 1 0 0 0,0-1 0 0 0,0 1 0 0 0,0-1 0 0 0,-1 1 0 0 0,1-1 0 0 0,0 1 0 0 0,0-1 0 0 0,0 1 0 0 0,-1 0 0 0 0,1-1-1 0 0,0 1 1 0 0,-1-1 0 0 0,-1-1 45 0 0,0-1 56 0 0,-1 0 1 0 0,1 1 0 0 0,-1-1 0 0 0,0 0-1 0 0,0 1 1 0 0,0 0 0 0 0,0-1 0 0 0,0 1 0 0 0,-1 1-1 0 0,1-1 1 0 0,-1 0 0 0 0,-4-1 0 0 0,3 37-30 0 0,-1 33 34 0 0,-2 1-1 0 0,-24 87 1 0 0,28-121-44 0 0,5-43 30 0 0,0 0 0 0 0,1 1 0 0 0,4-17 0 0 0,2-5-150 0 0,4-30-48 0 0,33-135-374 0 0,-44 192 446 0 0,0-1-1 0 0,0 1 0 0 0,0 0 1 0 0,0 0-1 0 0,1 0 1 0 0,-1 0-1 0 0,1 0 0 0 0,0 0 1 0 0,0 1-1 0 0,0-1 1 0 0,1 0-1 0 0,-1 1 0 0 0,0 0 1 0 0,1-1-1 0 0,2-1 1 0 0,0 2 2 0 0,-1 0 0 0 0,0 1 0 0 0,1-1 0 0 0,-1 1 1 0 0,0 0-1 0 0,1 0 0 0 0,0 1 0 0 0,-1-1 0 0 0,1 1 1 0 0,5 1-1 0 0,0-2 6 0 0,-3 1-3 0 0,0 0 1 0 0,0 0-1 0 0,0 1 1 0 0,1 0-1 0 0,9 2 1 0 0,-16-2 0 0 0,1 0 1 0 0,0-1-1 0 0,-1 1 1 0 0,1 0-1 0 0,-1 0 1 0 0,1 0-1 0 0,-1 0 1 0 0,1 0-1 0 0,-1 0 1 0 0,0 0-1 0 0,0 0 1 0 0,1 1-1 0 0,-1-1 1 0 0,0 0-1 0 0,0 1 1 0 0,0-1-1 0 0,0 1 1 0 0,0-1-1 0 0,-1 1 1 0 0,1 0-1 0 0,0-1 1 0 0,-1 1-1 0 0,1 0 1 0 0,-1-1-1 0 0,0 1 1 0 0,0 0-1 0 0,1 2 0 0 0,-1 6 6 0 0,0-1 0 0 0,0 1-1 0 0,-1-1 1 0 0,0 0 0 0 0,-1 1-1 0 0,0-1 1 0 0,0 0 0 0 0,-1 0-1 0 0,-1 0 1 0 0,1 0-1 0 0,-1-1 1 0 0,-1 1 0 0 0,1-1-1 0 0,-10 12 1 0 0,2-5 12 0 0,0-1 1 0 0,-1-1-1 0 0,-1 0 1 0 0,0-1-1 0 0,-1 0 0 0 0,-24 14 1 0 0,45-29-3 0 0,0-1 0 0 0,0 1 0 0 0,0 0 0 0 0,0 1 0 0 0,1 0 0 0 0,0 0 0 0 0,-1 0 1 0 0,1 0-1 0 0,0 1 0 0 0,0 0 0 0 0,0 1 0 0 0,0 0 0 0 0,-1 0 0 0 0,15 2 0 0 0,-14-1-13 0 0,-1 1 0 0 0,1 1 0 0 0,0-1 0 0 0,-1 1 0 0 0,0 0 0 0 0,1 1 0 0 0,-1 0-1 0 0,9 7 1 0 0,-14-10 10 0 0,1 0-1 0 0,-1 1 0 0 0,0-1 1 0 0,1 0-1 0 0,-1 1 0 0 0,0 0 1 0 0,0-1-1 0 0,0 1 1 0 0,0-1-1 0 0,0 1 0 0 0,0 0 1 0 0,-1 0-1 0 0,1 0 0 0 0,0 0 1 0 0,-1-1-1 0 0,0 1 0 0 0,1 0 1 0 0,-1 0-1 0 0,0 0 0 0 0,0 0 1 0 0,0 0-1 0 0,0 0 1 0 0,0 0-1 0 0,-1 0 0 0 0,1 0 1 0 0,-1-1-1 0 0,1 1 0 0 0,-1 0 1 0 0,1 0-1 0 0,-1 0 0 0 0,0-1 1 0 0,0 1-1 0 0,0 0 0 0 0,0-1 1 0 0,0 1-1 0 0,-2 1 1 0 0,-3 3 29 0 0,0-1 1 0 0,0-1 0 0 0,0 1 0 0 0,-1-1 0 0 0,0 0 0 0 0,0 0 0 0 0,0-1 0 0 0,0 0 0 0 0,0 0 0 0 0,-14 3 0 0 0,13-3-41 0 0,-3 0-73 0 0,0 0 0 0 0,-1 0 0 0 0,0-1 0 0 0,0-1 0 0 0,-12 0 0 0 0,19 0-109 0 0,1-1 0 0 0,-1-1 0 0 0,0 1 0 0 0,0-1 0 0 0,0 0 0 0 0,0 0 0 0 0,0 0 0 0 0,0-1 0 0 0,1 1 0 0 0,-1-1 0 0 0,1 0-1 0 0,-1-1 1 0 0,1 1 0 0 0,-6-5 0 0 0,9 6 60 0 0,0 0 0 0 0,0-1 0 0 0,0 1-1 0 0,0-1 1 0 0,0 1 0 0 0,0-1 0 0 0,0 1 0 0 0,1-1-1 0 0,-1 1 1 0 0,0-4 0 0 0,-1-1-311 0 0,-4-7-647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1.564"/>
    </inkml:context>
    <inkml:brush xml:id="br0">
      <inkml:brushProperty name="width" value="0.05" units="cm"/>
      <inkml:brushProperty name="height" value="0.05" units="cm"/>
    </inkml:brush>
  </inkml:definitions>
  <inkml:trace contextRef="#ctx0" brushRef="#br0">12 102 8529 0 0,'0'-1'34'0'0,"0"1"-1"0"0,-1 0 1 0 0,1 0 0 0 0,-1 0-1 0 0,1 0 1 0 0,0 0 0 0 0,-1 0 0 0 0,1 0-1 0 0,0 0 1 0 0,-1 0 0 0 0,1 0 0 0 0,-1 0-1 0 0,1 0 1 0 0,0 1 0 0 0,-1-1 0 0 0,1 0-1 0 0,0 0 1 0 0,-1 0 0 0 0,1 0 0 0 0,0 0-1 0 0,-1 1 1 0 0,1-1 0 0 0,0 0 0 0 0,-1 0-1 0 0,1 1 1 0 0,0-1 0 0 0,0 0 0 0 0,-1 1-1 0 0,1-1 1 0 0,0 0 0 0 0,0 0 0 0 0,0 1-1 0 0,-1-1 1 0 0,1 0 0 0 0,0 1 0 0 0,0-1-1 0 0,0 1 1 0 0,0-1 0 0 0,0 0 0 0 0,0 1-1 0 0,0-1 1 0 0,0 0 0 0 0,0 1-1 0 0,0-1 1 0 0,0 1 0 0 0,0-1 0 0 0,0 0-1 0 0,0 1 1 0 0,0-1 0 0 0,0 0 0 0 0,0 1-1 0 0,0-1 1 0 0,1 0 0 0 0,-1 1 0 0 0,0-1-1 0 0,0 1 1 0 0,17 25 1187 0 0,-8-14-845 0 0,1 6-200 0 0,-2 0 0 0 0,0 1 0 0 0,-1 0 0 0 0,-1 1 0 0 0,0-1 0 0 0,-2 1 0 0 0,0 0 0 0 0,-1 1 0 0 0,-2-1 0 0 0,0 0 0 0 0,-1 1 0 0 0,-4 36 0 0 0,-7-26-856 0 0,11-32 648 0 0,-1-1 0 0 0,0 1 0 0 0,1-1 0 0 0,-1 1 0 0 0,0 0 0 0 0,1-1 0 0 0,-1 1 0 0 0,0 0 0 0 0,0 0 1 0 0,0-1-1 0 0,0 1 0 0 0,-2-2 0 0 0,1 2-27 0 0,0-3-151 0 0,-5-26-558 0 0,-22-94 682 0 0,25 112 56 0 0,2 0 0 0 0,-1 0 0 0 0,2-1-1 0 0,0 1 1 0 0,0-22 0 0 0,2 11-12 0 0,-1 11 9 0 0,1-1 0 0 0,0 1-1 0 0,0 0 1 0 0,1 0-1 0 0,1 0 1 0 0,0 0 0 0 0,1 1-1 0 0,8-21 1 0 0,-10 29 25 0 0,0-1 1 0 0,0 1-1 0 0,0 0 1 0 0,0 0-1 0 0,1 0 1 0 0,-1 0 0 0 0,1 0-1 0 0,0 0 1 0 0,-1 1-1 0 0,1-1 1 0 0,1 1-1 0 0,-1 0 1 0 0,0 0-1 0 0,0 0 1 0 0,1 0-1 0 0,-1 1 1 0 0,1-1-1 0 0,0 1 1 0 0,-1 0-1 0 0,1 0 1 0 0,0 0-1 0 0,0 0 1 0 0,0 1-1 0 0,-1 0 1 0 0,1 0-1 0 0,0 0 1 0 0,0 0-1 0 0,0 0 1 0 0,0 1-1 0 0,7 2 1 0 0,-6-2 23 0 0,0 1-1 0 0,0 0 1 0 0,0 0 0 0 0,0 0 0 0 0,0 1 0 0 0,0 0-1 0 0,-1 0 1 0 0,1 0 0 0 0,-1 1 0 0 0,0-1 0 0 0,0 1-1 0 0,5 6 1 0 0,-7-8 42 0 0,0 1-1 0 0,0-1 0 0 0,0 1 1 0 0,-1 0-1 0 0,1-1 0 0 0,-1 1 1 0 0,1 0-1 0 0,-1 0 1 0 0,0 0-1 0 0,0 0 0 0 0,0 0 1 0 0,-1 0-1 0 0,1 0 0 0 0,-1 0 1 0 0,0 0-1 0 0,0 0 0 0 0,0 1 1 0 0,0-1-1 0 0,0 0 0 0 0,-1 0 1 0 0,1 0-1 0 0,-2 5 1 0 0,-4 4-11 0 0,-1 0 0 0 0,0-1 0 0 0,0 0 0 0 0,-1 0 0 0 0,0-1 0 0 0,-1 0 0 0 0,0 0 0 0 0,-1-1 0 0 0,0 0 0 0 0,0-1 0 0 0,-1 0 0 0 0,-14 8 1 0 0,24-15-151 0 0,-1 0 1 0 0,1-1-1 0 0,-1 1 1 0 0,1-1-1 0 0,-1 1 1 0 0,1-1-1 0 0,-1 1 1 0 0,1-1 0 0 0,-1 0-1 0 0,1 0 1 0 0,-1 0-1 0 0,1 0 1 0 0,-1 0-1 0 0,1 0 1 0 0,-1 0-1 0 0,0 0 1 0 0,1-1 0 0 0,-1 1-1 0 0,-1-1 1 0 0,3 1 26 0 0,-1-1 0 0 0,0 1 1 0 0,1 0-1 0 0,-1-1 0 0 0,1 1 1 0 0,-1-1-1 0 0,0 1 0 0 0,1-1 1 0 0,-1 1-1 0 0,1-1 0 0 0,0 0 1 0 0,-1 1-1 0 0,1-1 1 0 0,-1 1-1 0 0,1-1 0 0 0,0 0 1 0 0,0 0-1 0 0,-1 1 0 0 0,1-1 1 0 0,0 0-1 0 0,0 1 0 0 0,0-1 1 0 0,0 0-1 0 0,-1 0 0 0 0,1 1 1 0 0,0-1-1 0 0,1 0 0 0 0,-1 0 1 0 0,0 1-1 0 0,0-1 0 0 0,0 0 1 0 0,0 1-1 0 0,0-1 0 0 0,1 0 1 0 0,-1 1-1 0 0,0-1 0 0 0,1 0 1 0 0,-1 1-1 0 0,1-1 0 0 0,-1 0 1 0 0,1 0-1 0 0,3-5-375 0 0,-1 1 0 0 0,1 0-1 0 0,0 0 1 0 0,0 0 0 0 0,7-6 0 0 0,-3 2-312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6.723"/>
    </inkml:context>
    <inkml:brush xml:id="br0">
      <inkml:brushProperty name="width" value="0.05" units="cm"/>
      <inkml:brushProperty name="height" value="0.05" units="cm"/>
    </inkml:brush>
  </inkml:definitions>
  <inkml:trace contextRef="#ctx0" brushRef="#br0">296 155 10321 0 0,'1'-2'96'0'0,"-1"0"1"0"0,1 1-1 0 0,0-1 0 0 0,-1 1 0 0 0,1-1 1 0 0,0 0-1 0 0,0 1 0 0 0,0 0 1 0 0,0-1-1 0 0,0 1 0 0 0,0 0 0 0 0,1-1 1 0 0,2-1-1 0 0,0-37 3704 0 0,-4 35-3667 0 0,0 1 0 0 0,0 0 0 0 0,-1-1 0 0 0,1 1 0 0 0,-1-1 0 0 0,0 1 0 0 0,0 0 0 0 0,-1 0 0 0 0,1 0 0 0 0,-1 0 0 0 0,0 0 0 0 0,0 0 0 0 0,-3-4 0 0 0,2 5-98 0 0,1 1 1 0 0,0-1-1 0 0,-1 1 0 0 0,0 0 0 0 0,1 0 1 0 0,-1 0-1 0 0,0 0 0 0 0,0 0 1 0 0,0 1-1 0 0,0 0 0 0 0,0-1 1 0 0,-1 1-1 0 0,1 0 0 0 0,0 0 0 0 0,-1 1 1 0 0,1-1-1 0 0,-6 0 0 0 0,0 1-13 0 0,1 0 1 0 0,-1 1-1 0 0,0-1 0 0 0,0 2 0 0 0,1-1 0 0 0,-1 1 0 0 0,1 1 0 0 0,-1-1 0 0 0,1 1 0 0 0,0 1 0 0 0,0 0 1 0 0,0 0-1 0 0,1 0 0 0 0,-1 1 0 0 0,1 0 0 0 0,-11 11 0 0 0,12-11-3 0 0,1 0 0 0 0,-1 1-1 0 0,1 0 1 0 0,1 0 0 0 0,-1 0 0 0 0,1 1 0 0 0,1-1-1 0 0,-1 1 1 0 0,1 0 0 0 0,0 0 0 0 0,0 0-1 0 0,1 0 1 0 0,0 1 0 0 0,0-1 0 0 0,1 1 0 0 0,0-1-1 0 0,0 1 1 0 0,1 0 0 0 0,1 12 0 0 0,-1-16-8 0 0,1-1 0 0 0,-1 1 0 0 0,1 0 1 0 0,0-1-1 0 0,1 1 0 0 0,-1-1 0 0 0,0 1 1 0 0,1-1-1 0 0,0 1 0 0 0,0-1 1 0 0,0 0-1 0 0,0 0 0 0 0,0 0 0 0 0,1 0 1 0 0,0 0-1 0 0,-1-1 0 0 0,1 1 0 0 0,0-1 1 0 0,0 0-1 0 0,0 0 0 0 0,0 0 0 0 0,1 0 1 0 0,-1 0-1 0 0,5 1 0 0 0,7 2 13 0 0,1-1 0 0 0,-1-1-1 0 0,1 0 1 0 0,26 1 0 0 0,20 5 28 0 0,-48-6-45 0 0,-1 1 0 0 0,1 1 0 0 0,-1 0 0 0 0,-1 1 0 0 0,14 8 0 0 0,-21-12-1 0 0,-1 1-1 0 0,0 0 0 0 0,0 0 1 0 0,0 0-1 0 0,0 0 0 0 0,-1 1 1 0 0,0-1-1 0 0,1 1 0 0 0,-1 0 1 0 0,0 0-1 0 0,-1 0 0 0 0,1 0 1 0 0,-1 1-1 0 0,0-1 0 0 0,0 1 1 0 0,0-1-1 0 0,2 10 0 0 0,-4-10 13 0 0,0 0 0 0 0,0 0 0 0 0,-1-1 0 0 0,0 1 0 0 0,1 0 0 0 0,-1 0 0 0 0,0 0 0 0 0,-1 0 0 0 0,1-1 0 0 0,-1 1 0 0 0,0-1 0 0 0,0 1 0 0 0,0-1 0 0 0,0 0 0 0 0,0 1 0 0 0,-1-1 0 0 0,-4 4 0 0 0,-1 2 13 0 0,-1 0 1 0 0,-1-1 0 0 0,0 0 0 0 0,-13 8 0 0 0,10-8-32 0 0,0-2 1 0 0,0 0-1 0 0,-1 0 0 0 0,0-1 1 0 0,1-1-1 0 0,-2 0 0 0 0,1-1 0 0 0,-29 2 1 0 0,36-4-60 0 0,0-1 1 0 0,0 1-1 0 0,0-2 0 0 0,0 1 1 0 0,0-1-1 0 0,1 0 1 0 0,-1 0-1 0 0,0-1 1 0 0,1 0-1 0 0,-1 0 1 0 0,1 0-1 0 0,-1-1 1 0 0,1 0-1 0 0,0-1 0 0 0,0 1 1 0 0,1-1-1 0 0,-1 0 1 0 0,1 0-1 0 0,-1-1 1 0 0,2 0-1 0 0,-7-6 1 0 0,8 6-256 0 0,1 0 0 0 0,-1 0 0 0 0,1-1 1 0 0,0 1-1 0 0,0-1 0 0 0,1 1 0 0 0,0-1 1 0 0,0 0-1 0 0,0 1 0 0 0,1-1 0 0 0,-1 0 1 0 0,1 0-1 0 0,1 1 0 0 0,-1-1 1 0 0,1 0-1 0 0,0 1 0 0 0,0-1 0 0 0,1 0 1 0 0,-1 1-1 0 0,1-1 0 0 0,1 1 0 0 0,-1 0 1 0 0,1 0-1 0 0,0 0 0 0 0,6-8 0 0 0,3-4-1185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1.892"/>
    </inkml:context>
    <inkml:brush xml:id="br0">
      <inkml:brushProperty name="width" value="0.05" units="cm"/>
      <inkml:brushProperty name="height" value="0.05" units="cm"/>
    </inkml:brush>
  </inkml:definitions>
  <inkml:trace contextRef="#ctx0" brushRef="#br0">0 1 8561 0 0,'4'1'50'0'0,"0"0"-1"0"0,0 1 1 0 0,-1-1 0 0 0,1 1 0 0 0,-1 0-1 0 0,1 1 1 0 0,-1-1 0 0 0,0 0 0 0 0,6 6-1 0 0,26 31 2595 0 0,-27-30-2170 0 0,-3-3-267 0 0,-1 0 1 0 0,0 1-1 0 0,0 0 1 0 0,0 0-1 0 0,-1 0 1 0 0,5 14-1 0 0,10 50 114 0 0,-14-53-258 0 0,-2-8-89 0 0,-1-1 1 0 0,0 1-1 0 0,0 0 1 0 0,-1-1-1 0 0,-1 1 1 0 0,1 0-1 0 0,-4 16 1 0 0,4-26-6 0 0,0 0-1 0 0,0 0 1 0 0,0 0 0 0 0,0 1 0 0 0,0-1-1 0 0,0 0 1 0 0,0 0 0 0 0,0 0 0 0 0,0 1-1 0 0,0-1 1 0 0,0 0 0 0 0,0 0 0 0 0,0 0-1 0 0,0 1 1 0 0,0-1 0 0 0,0 0 0 0 0,-1 0-1 0 0,1 0 1 0 0,0 0 0 0 0,0 1 0 0 0,0-1-1 0 0,0 0 1 0 0,0 0 0 0 0,0 0-1 0 0,-1 0 1 0 0,1 0 0 0 0,0 1 0 0 0,0-1-1 0 0,0 0 1 0 0,0 0 0 0 0,0 0 0 0 0,-1 0-1 0 0,1 0 1 0 0,0 0 0 0 0,0 0 0 0 0,0 0-1 0 0,-1 0 1 0 0,1 0 0 0 0,0 0 0 0 0,0 0-1 0 0,0 1 1 0 0,-1-1 0 0 0,1 0 0 0 0,0-1-1 0 0,0 1 1 0 0,0 0 0 0 0,-1 0 0 0 0,1 0-1 0 0,-5-7-1902 0 0,2 0 705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2.220"/>
    </inkml:context>
    <inkml:brush xml:id="br0">
      <inkml:brushProperty name="width" value="0.05" units="cm"/>
      <inkml:brushProperty name="height" value="0.05" units="cm"/>
    </inkml:brush>
  </inkml:definitions>
  <inkml:trace contextRef="#ctx0" brushRef="#br0">22 3 9773 0 0,'-1'0'27'0'0,"1"-1"0"0"0,-1 1 0 0 0,1 0-1 0 0,-1 0 1 0 0,1-1 0 0 0,-1 1 0 0 0,0 0 0 0 0,1 0 0 0 0,-1 0 0 0 0,1 0-1 0 0,-1-1 1 0 0,1 1 0 0 0,-1 0 0 0 0,0 0 0 0 0,1 0 0 0 0,-1 0 0 0 0,1 1 0 0 0,-1-1-1 0 0,0 0 1 0 0,1 0 0 0 0,-1 0 0 0 0,1 0 0 0 0,-1 1 0 0 0,1-1 0 0 0,-1 0 0 0 0,1 0-1 0 0,-1 1 1 0 0,1-1 0 0 0,-1 0 0 0 0,1 1 0 0 0,-1-1 0 0 0,1 1 0 0 0,-1-1 0 0 0,1 0-1 0 0,0 1 1 0 0,-1-1 0 0 0,1 1 0 0 0,0-1 0 0 0,-1 1 0 0 0,1-1 0 0 0,0 1-1 0 0,0 0 1 0 0,0-1 0 0 0,-1 1 0 0 0,1-1 0 0 0,0 1 0 0 0,0-1 0 0 0,0 1 0 0 0,0 0-1 0 0,0-1 1 0 0,0 1 0 0 0,0-1 0 0 0,0 2 0 0 0,2 42 1272 0 0,0-28-1888 0 0,-3-12-48 0 0,6-1-1398 0 0,-1 1 974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2.567"/>
    </inkml:context>
    <inkml:brush xml:id="br0">
      <inkml:brushProperty name="width" value="0.05" units="cm"/>
      <inkml:brushProperty name="height" value="0.05" units="cm"/>
    </inkml:brush>
  </inkml:definitions>
  <inkml:trace contextRef="#ctx0" brushRef="#br0">98 257 7581 0 0,'4'12'3344'0'0,"-4"-21"-2910"0"0,-1 0 0 0 0,0 0 0 0 0,0-1 0 0 0,-1 1 0 0 0,-4-14 0 0 0,6 21-426 0 0,-1 0 1 0 0,0 0 0 0 0,1 0-1 0 0,-1 0 1 0 0,0 0 0 0 0,0 0 0 0 0,0 1-1 0 0,0-1 1 0 0,0 0 0 0 0,-1 1 0 0 0,1-1-1 0 0,0 0 1 0 0,-1 1 0 0 0,1 0 0 0 0,-1-1-1 0 0,0 1 1 0 0,1 0 0 0 0,-1 0-1 0 0,0 0 1 0 0,0 0 0 0 0,0 0 0 0 0,0 0-1 0 0,0 0 1 0 0,0 1 0 0 0,0-1 0 0 0,0 1-1 0 0,0-1 1 0 0,0 1 0 0 0,0 0 0 0 0,-3 0-1 0 0,3 0-8 0 0,1 1 1 0 0,-1-1-1 0 0,1 1 0 0 0,0 0 0 0 0,0-1 1 0 0,-1 1-1 0 0,1 0 0 0 0,0 0 0 0 0,0 0 1 0 0,0 0-1 0 0,0 0 0 0 0,0 0 0 0 0,0 0 1 0 0,0 0-1 0 0,0 0 0 0 0,0 0 0 0 0,0 0 0 0 0,1 1 1 0 0,-1-1-1 0 0,1 0 0 0 0,-1 1 0 0 0,0 1 1 0 0,-9 35-5 0 0,9-33 4 0 0,-2 9 7 0 0,2-1 0 0 0,-1 28 0 0 0,2-36 4 0 0,0 0 1 0 0,0 0 0 0 0,1 1-1 0 0,0-1 1 0 0,0 0 0 0 0,0 0-1 0 0,1 0 1 0 0,-1 0 0 0 0,1 0-1 0 0,5 9 1 0 0,-6-13-3 0 0,0 1 0 0 0,0-1 1 0 0,1 1-1 0 0,-1-1 0 0 0,0 0 0 0 0,1 1 0 0 0,-1-1 1 0 0,1 0-1 0 0,0 0 0 0 0,-1 0 0 0 0,1 0 0 0 0,0 0 1 0 0,0 0-1 0 0,-1-1 0 0 0,1 1 0 0 0,0 0 1 0 0,0-1-1 0 0,0 0 0 0 0,4 1 0 0 0,-3-1 4 0 0,0 0 0 0 0,1-1 0 0 0,-1 0 0 0 0,0 1 0 0 0,1-1 0 0 0,-1 0 0 0 0,0 0 0 0 0,0-1 0 0 0,0 1 0 0 0,5-4 0 0 0,1-1-20 0 0,0 0 0 0 0,0-1-1 0 0,-1 0 1 0 0,0-1-1 0 0,-1 0 1 0 0,8-9-1 0 0,-7 6-59 0 0,-1 0 1 0 0,-1 0-1 0 0,0-1 0 0 0,0 1 0 0 0,-1-1 0 0 0,4-16 0 0 0,-1-1-103 0 0,6-46 0 0 0,-13 65 139 0 0,0-1 1 0 0,-1 0 0 0 0,-1-15 0 0 0,1 22 46 0 0,0 1 1 0 0,-1 0-1 0 0,1-1 0 0 0,-1 1 0 0 0,0 0 0 0 0,0-1 1 0 0,0 1-1 0 0,-1 0 0 0 0,1 0 0 0 0,-1 0 0 0 0,1 0 1 0 0,-1 0-1 0 0,0 0 0 0 0,-4-3 0 0 0,6 6-11 0 0,-1 0 0 0 0,1 0 0 0 0,0 0 0 0 0,-1 0 1 0 0,1 0-1 0 0,-1 0 0 0 0,1 1 0 0 0,-1-1 0 0 0,1 0 0 0 0,0 0 0 0 0,-1 0 0 0 0,1 1 0 0 0,-1-1 0 0 0,1 0 0 0 0,0 1 0 0 0,-1-1 0 0 0,1 0 0 0 0,0 1 0 0 0,0-1 0 0 0,-1 0 0 0 0,1 1 1 0 0,0-1-1 0 0,0 1 0 0 0,-1-1 0 0 0,1 0 0 0 0,0 1 0 0 0,0-1 0 0 0,0 1 0 0 0,0-1 0 0 0,0 1 0 0 0,0-1 0 0 0,0 1 0 0 0,0-1 0 0 0,0 1 0 0 0,-5 18 8 0 0,0 13 28 0 0,1 0 0 0 0,2 58 0 0 0,12 64-767 0 0,-2-67-995 0 0,-5-58 814 0 0,1 1-190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3.769"/>
    </inkml:context>
    <inkml:brush xml:id="br0">
      <inkml:brushProperty name="width" value="0.05" units="cm"/>
      <inkml:brushProperty name="height" value="0.05" units="cm"/>
    </inkml:brush>
  </inkml:definitions>
  <inkml:trace contextRef="#ctx0" brushRef="#br0">161 42 8961 0 0,'-4'-1'55'0'0,"0"1"0"0"0,0-1 0 0 0,0 0 0 0 0,0 0 0 0 0,0 0 0 0 0,1-1 0 0 0,-7-3 0 0 0,9 5 41 0 0,0-1 0 0 0,-1 0 0 0 0,1 0 0 0 0,0 0 0 0 0,0 0 0 0 0,0 0 0 0 0,0 0 0 0 0,0 0 0 0 0,1 0 0 0 0,-1 0 0 0 0,0 0 0 0 0,0 0 0 0 0,1-1 0 0 0,-1 1 0 0 0,1 0 0 0 0,-1 0 0 0 0,1-1 0 0 0,-1 1 0 0 0,1 0-1 0 0,0-1 1 0 0,0 1 0 0 0,0-3 0 0 0,0 4-73 0 0,0 0 0 0 0,0 0 0 0 0,0 0 0 0 0,0 0 0 0 0,0 0 0 0 0,0 0 0 0 0,0 0 0 0 0,-1 0 0 0 0,1 0 0 0 0,0 0 0 0 0,0 0 0 0 0,0 0 0 0 0,0-1 0 0 0,0 1 0 0 0,0 0 0 0 0,0 0 0 0 0,0 0 0 0 0,0 0 0 0 0,0 0 0 0 0,0 0 0 0 0,0 0 0 0 0,0 0 0 0 0,0 0 0 0 0,0 0 0 0 0,0 0 0 0 0,0 0 0 0 0,0 0 0 0 0,0 0 0 0 0,-1 0 0 0 0,1 0 0 0 0,0 0 0 0 0,0 0 0 0 0,0 0 0 0 0,0 0 0 0 0,0 0 0 0 0,0 0 0 0 0,0 0-1 0 0,0 0 1 0 0,0 0 0 0 0,0 0 0 0 0,0 0 0 0 0,0 0 0 0 0,0 0 0 0 0,-1 0 0 0 0,1 0 0 0 0,0 0 0 0 0,0 0 0 0 0,0 0 0 0 0,0 0 0 0 0,0 0 0 0 0,0 0 0 0 0,0 0 0 0 0,0 0 0 0 0,0 0 0 0 0,0 0 0 0 0,0 0 0 0 0,0 0 0 0 0,0 0 0 0 0,0 1 0 0 0,0-1 0 0 0,0 0 0 0 0,0 0 0 0 0,0 0 0 0 0,0 0 0 0 0,0 0 0 0 0,-1 0 0 0 0,1 0 0 0 0,0 0 0 0 0,-7 8 542 0 0,-6 13-435 0 0,1 3-65 0 0,-41 102 893 0 0,49-113-797 0 0,0 0-1 0 0,1 0 1 0 0,0 0-1 0 0,1 1 1 0 0,0-1-1 0 0,2 1 1 0 0,1 26-1 0 0,-1-37-146 0 0,0 1 1 0 0,1-1-1 0 0,-1 1 0 0 0,1-1 0 0 0,0 1 0 0 0,0-1 0 0 0,1 1 1 0 0,-1-1-1 0 0,1 0 0 0 0,-1 0 0 0 0,1 0 0 0 0,0 0 1 0 0,0 0-1 0 0,1 0 0 0 0,-1 0 0 0 0,0-1 0 0 0,1 1 1 0 0,4 3-1 0 0,-3-4-68 0 0,0 0 0 0 0,0 0 0 0 0,1-1 0 0 0,-1 1 0 0 0,0-1 0 0 0,1 0 0 0 0,-1 0 0 0 0,0 0 1 0 0,1-1-1 0 0,-1 1 0 0 0,1-1 0 0 0,-1 0 0 0 0,5-1 0 0 0,6-1-500 0 0,1-1 1 0 0,-2-1-1 0 0,1 0 0 0 0,0-1 1 0 0,-1 0-1 0 0,0-2 0 0 0,21-11 1 0 0,-16 6-334 0 0,0 0 0 0 0,-1-2 0 0 0,21-19 0 0 0,-32 27 833 0 0,-1-1 0 0 0,0 1-1 0 0,0-1 1 0 0,-1-1 0 0 0,1 1 0 0 0,-2-1 0 0 0,1 0 0 0 0,-1 0 0 0 0,0 0 0 0 0,-1 0 0 0 0,3-10 0 0 0,-6 13 307 0 0,1-1 1 0 0,-1 1 0 0 0,0-1-1 0 0,-1 1 1 0 0,1-1-1 0 0,-1 1 1 0 0,0-1 0 0 0,-1 1-1 0 0,1 0 1 0 0,-3-6 0 0 0,2 5 489 0 0,-15 29 2433 0 0,13-17-3056 0 0,0 1 1 0 0,0 0-1 0 0,0 0 0 0 0,1 0 1 0 0,0 0-1 0 0,0 1 1 0 0,-3 14-1 0 0,5-18-56 0 0,0 1 0 0 0,0-1 0 0 0,0 0 1 0 0,1 1-1 0 0,0-1 0 0 0,0 1 0 0 0,0-1 0 0 0,0 1 0 0 0,1-1 1 0 0,0 0-1 0 0,0 1 0 0 0,0-1 0 0 0,0 0 0 0 0,1 0 0 0 0,3 7 0 0 0,-3-8-42 0 0,0 0 0 0 0,1-1-1 0 0,0 1 1 0 0,-1-1 0 0 0,1 1-1 0 0,0-1 1 0 0,1 0 0 0 0,-1 0-1 0 0,0 0 1 0 0,0 0 0 0 0,1-1-1 0 0,-1 0 1 0 0,1 1 0 0 0,-1-1-1 0 0,1 0 1 0 0,0-1 0 0 0,-1 1-1 0 0,1-1 1 0 0,0 1 0 0 0,0-1-1 0 0,-1 0 1 0 0,1-1 0 0 0,0 1-1 0 0,7-2 1 0 0,4-1-69 0 0,-1-1 1 0 0,1 0-1 0 0,-1-1 0 0 0,25-12 0 0 0,-38 17 33 0 0,1-1-1 0 0,-1 1 1 0 0,0-1-1 0 0,0 0 1 0 0,0 1-1 0 0,0-1 1 0 0,0 0-1 0 0,0 0 1 0 0,0 0-1 0 0,0 0 1 0 0,0 0-1 0 0,0 0 1 0 0,0 0-1 0 0,-1 0 1 0 0,1 0-1 0 0,0 0 1 0 0,-1 0-1 0 0,1 0 0 0 0,-1-1 1 0 0,1 1-1 0 0,-1 0 1 0 0,0 0-1 0 0,1-1 1 0 0,-1-1-1 0 0,0 1-16 0 0,0-1 0 0 0,-1 1 0 0 0,1-1-1 0 0,-1 1 1 0 0,0 0 0 0 0,1-1 0 0 0,-1 1 0 0 0,0 0-1 0 0,-1 0 1 0 0,1-1 0 0 0,0 1 0 0 0,-2-2-1 0 0,-4-4-29 0 0,0 0 1 0 0,0 0-1 0 0,-1 1 0 0 0,0 0 0 0 0,-9-6 0 0 0,-11-3 55 0 0,26 15 4 0 0,1 1-1 0 0,-1-1 1 0 0,1 0-1 0 0,0 1 1 0 0,-1-1-1 0 0,1 1 1 0 0,-1 0 0 0 0,1-1-1 0 0,-1 1 1 0 0,1 0-1 0 0,-1 0 1 0 0,0 0-1 0 0,1 0 1 0 0,-1 0-1 0 0,1 0 1 0 0,-1 0 0 0 0,1 1-1 0 0,-2 0 1 0 0,53 0-133 0 0,-41-3 152 0 0,0 0 0 0 0,0 0 0 0 0,-1 0 0 0 0,1-1 0 0 0,8-5 1 0 0,-11 5-23 0 0,1 0 1 0 0,-1 1-1 0 0,0 0 1 0 0,1 0-1 0 0,-1 0 1 0 0,1 1 0 0 0,0 0-1 0 0,-1 0 1 0 0,1 0-1 0 0,11 2 1 0 0,-16 0 3 0 0,1 0 1 0 0,0 0-1 0 0,0 0 0 0 0,-1 1 0 0 0,1 0 0 0 0,-1-1 1 0 0,1 1-1 0 0,-1 0 0 0 0,0 0 0 0 0,0 0 1 0 0,0 1-1 0 0,0-1 0 0 0,0 0 0 0 0,0 1 1 0 0,-1-1-1 0 0,1 1 0 0 0,1 4 0 0 0,2 2 25 0 0,-1 1-1 0 0,0-1 1 0 0,4 19-1 0 0,-3-7 2 0 0,-2-7-12 0 0,0 0-1 0 0,0 0 1 0 0,0 17-1 0 0,24-65-168 0 0,25-35-470 0 0,14-44 230 0 0,-64 110 390 0 0,1 5-38 0 0,-1 9 46 0 0,2 18 52 0 0,-4-25-46 0 0,8 59 72 0 0,-6-62-56 0 0,4-8 34 0 0,7-12 59 0 0,-10 15-104 0 0,8-10-32 0 0,0 0 1 0 0,18-16 0 0 0,-23 24 10 0 0,0 1 0 0 0,0 1 0 0 0,0-1 0 0 0,0 1-1 0 0,1 0 1 0 0,0 0 0 0 0,13-5 0 0 0,-11 9-2 0 0,-8 1 12 0 0,-1-1 0 0 0,1 0 0 0 0,0 0 0 0 0,-1 0 0 0 0,1 0 0 0 0,-1 0 0 0 0,1 0 0 0 0,0 0 0 0 0,-1 0 0 0 0,1 0 0 0 0,0-1 0 0 0,-1 1-1 0 0,1 0 1 0 0,0 0 0 0 0,-1 0 0 0 0,1-1 0 0 0,-1 1 0 0 0,1 0 0 0 0,-1-1 0 0 0,1 1 0 0 0,-1 0 0 0 0,1-1 0 0 0,-1 1 0 0 0,1-1 0 0 0,0 0 0 0 0,3-6 55 0 0,6-8 65 0 0,-10 15-109 0 0,0-1-1 0 0,0 1 1 0 0,0 0-1 0 0,1 0 0 0 0,-1-1 1 0 0,0 1-1 0 0,1 0 1 0 0,-1-1-1 0 0,0 1 1 0 0,1 0-1 0 0,-1 0 1 0 0,0 0-1 0 0,1-1 0 0 0,-1 1 1 0 0,0 0-1 0 0,1 0 1 0 0,-1 0-1 0 0,1 0 1 0 0,-1 0-1 0 0,0 0 0 0 0,1 0 1 0 0,-1 0-1 0 0,0 0 1 0 0,1 0-1 0 0,-1 0 1 0 0,1 0-1 0 0,-1 0 0 0 0,0 0 1 0 0,1 0-1 0 0,-1 0 1 0 0,1 0-1 0 0,-1 0 1 0 0,1 1-1 0 0,5 25 25 0 0,0-9-11 0 0,-1 1 1 0 0,-1 0-1 0 0,4 31 0 0 0,-7-43-71 0 0,-1 1-318 0 0,1-1 0 0 0,-1 0 0 0 0,0 0 1 0 0,-1 0-1 0 0,0 0 0 0 0,-2 10 0 0 0,-1-6-939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5.320"/>
    </inkml:context>
    <inkml:brush xml:id="br0">
      <inkml:brushProperty name="width" value="0.05" units="cm"/>
      <inkml:brushProperty name="height" value="0.05" units="cm"/>
    </inkml:brush>
  </inkml:definitions>
  <inkml:trace contextRef="#ctx0" brushRef="#br0">185 104 8793 0 0,'0'0'-132'0'0,"-3"-8"-38"0"0,-8-23 187 0 0,8 23 1310 0 0,1 3-984 0 0,-12-23 1671 0 0,9 32-1936 0 0,-1-2-22 0 0,4-1 43 0 0,-1 0-1 0 0,1 0 1 0 0,0 0 0 0 0,0 0 0 0 0,0 0 0 0 0,0 1 0 0 0,1-1-1 0 0,-4 3 1 0 0,-12 23 85 0 0,-50 81 19 0 0,64-104-170 0 0,-1 1-1 0 0,1 0 1 0 0,0 0-1 0 0,1 0 1 0 0,-1 0 0 0 0,1 1-1 0 0,0-1 1 0 0,-1 10-1 0 0,1-5 46 0 0,-1 3-3 0 0,1-1 0 0 0,0 0 0 0 0,1 0 0 0 0,0 1 0 0 0,2 12 0 0 0,-1-20-39 0 0,0-1 1 0 0,1 0-1 0 0,-1 1 0 0 0,1-1 0 0 0,0 0 0 0 0,1 0 1 0 0,-1 0-1 0 0,1 0 0 0 0,0 0 0 0 0,0 0 0 0 0,0-1 1 0 0,0 1-1 0 0,0 0 0 0 0,1-1 0 0 0,0 0 0 0 0,0 0 1 0 0,6 6-1 0 0,-8-8-28 0 0,1-1 0 0 0,0 1 0 0 0,-1 0 0 0 0,1-1 0 0 0,0 1 0 0 0,0-1 0 0 0,-1 0 0 0 0,1 1 0 0 0,0-1 0 0 0,0 0 0 0 0,0 0 0 0 0,-1 0 0 0 0,1 0 0 0 0,0-1 0 0 0,0 1 0 0 0,0 0 0 0 0,-1-1 0 0 0,1 1 0 0 0,0-1 0 0 0,-1 0 0 0 0,1 0 0 0 0,0 1 0 0 0,-1-1 0 0 0,1 0 0 0 0,-1 0 0 0 0,1-1 0 0 0,1 0 0 0 0,5-5-42 0 0,-1 1 0 0 0,0-1-1 0 0,11-12 1 0 0,-5 2-104 0 0,0 0 0 0 0,0-1 0 0 0,-2 0-1 0 0,0-1 1 0 0,-1-1 0 0 0,-1 0 0 0 0,-1 0 0 0 0,-1 0 0 0 0,-1-1 0 0 0,0 0-1 0 0,-2-1 1 0 0,0 1 0 0 0,0-34 0 0 0,-4 47 103 0 0,1 1 0 0 0,-1 0 0 0 0,1 0 0 0 0,4-13 0 0 0,9 59 149 0 0,13 73 532 0 0,14 48-220 0 0,-17-95-1605 0 0,-23-55-1462 0 0,0-17 203 0 0,2 2 1306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6.334"/>
    </inkml:context>
    <inkml:brush xml:id="br0">
      <inkml:brushProperty name="width" value="0.05" units="cm"/>
      <inkml:brushProperty name="height" value="0.05" units="cm"/>
    </inkml:brush>
  </inkml:definitions>
  <inkml:trace contextRef="#ctx0" brushRef="#br0">5 339 7873 0 0,'-4'-65'1901'0'0,"4"65"-1860"0"0,0 0 0 0 0,-1-1-1 0 0,1 1 1 0 0,0 0 0 0 0,0 0-1 0 0,0 0 1 0 0,0-1 0 0 0,0 1 0 0 0,0 0-1 0 0,1 0 1 0 0,-1 0 0 0 0,0-1-1 0 0,0 1 1 0 0,0 0 0 0 0,0 0 0 0 0,0 0-1 0 0,0-1 1 0 0,0 1 0 0 0,0 0-1 0 0,0 0 1 0 0,1 0 0 0 0,-1 0 0 0 0,0-1-1 0 0,0 1 1 0 0,0 0 0 0 0,0 0-1 0 0,0 0 1 0 0,1 0 0 0 0,-1 0 0 0 0,0-1-1 0 0,0 1 1 0 0,0 0 0 0 0,1 0-1 0 0,-1 0 1 0 0,0 0 0 0 0,0 0 0 0 0,0 0-1 0 0,1 0 1 0 0,-1 0 0 0 0,0 0-1 0 0,11 4 799 0 0,6 11-230 0 0,-7 1-453 0 0,0 0 0 0 0,-1 1 0 0 0,0 1 0 0 0,-2-1 0 0 0,0 1 0 0 0,-1 1 0 0 0,-1-1 0 0 0,0 1 0 0 0,-2 0 0 0 0,3 36 0 0 0,-4-37-147 0 0,-2-15-5 0 0,1 0 0 0 0,0 0-1 0 0,-1 0 1 0 0,0 0 0 0 0,0 0-1 0 0,0 1 1 0 0,0-1 0 0 0,0 0-1 0 0,-1 0 1 0 0,0 0 0 0 0,1 0-1 0 0,-2 4 1 0 0,2-44 35 0 0,37-209-891 0 0,-35 234 826 0 0,1 0 1 0 0,8-19-1 0 0,-9 26 19 0 0,0 1 1 0 0,0 0 0 0 0,0 0-1 0 0,1 0 1 0 0,0 0-1 0 0,-1 1 1 0 0,1-1-1 0 0,0 1 1 0 0,1-1 0 0 0,4-3-1 0 0,-8 7 6 0 0,1-1-1 0 0,0 1 1 0 0,0-1-1 0 0,-1 1 0 0 0,1-1 1 0 0,0 1-1 0 0,0 0 1 0 0,0-1-1 0 0,0 1 1 0 0,0 0-1 0 0,0 0 1 0 0,-1 0-1 0 0,1-1 1 0 0,0 1-1 0 0,0 0 0 0 0,0 0 1 0 0,0 0-1 0 0,0 1 1 0 0,0-1-1 0 0,0 0 1 0 0,0 0-1 0 0,-1 0 1 0 0,1 1-1 0 0,2 0 0 0 0,-2 0 2 0 0,1 0-1 0 0,0 0 1 0 0,-1 1 0 0 0,1-1-1 0 0,-1 0 1 0 0,1 1-1 0 0,-1 0 1 0 0,0-1-1 0 0,0 1 1 0 0,2 3-1 0 0,1 3 23 0 0,0 1 0 0 0,-1 0 0 0 0,4 15 0 0 0,3 25 276 0 0,5 74 1 0 0,-7-48-167 0 0,-5-61-103 0 0,1-22-53 0 0,5-11 6 0 0,-3 8-58 0 0,0 1 0 0 0,-1-1 0 0 0,5-17 0 0 0,4-9-152 0 0,17-42-214 0 0,-23 54 336 0 0,1 1 0 0 0,1 0 0 0 0,23-38 0 0 0,-18 46 65 0 0,-14 16 39 0 0,-1 0 0 0 0,0-1 1 0 0,1 1-1 0 0,-1 0 0 0 0,1 0 0 0 0,-1 0 1 0 0,1 0-1 0 0,-1-1 0 0 0,1 1 0 0 0,0 0 0 0 0,-1 0 1 0 0,1 0-1 0 0,-1 0 0 0 0,1 0 0 0 0,-1 0 1 0 0,1 1-1 0 0,-1-1 0 0 0,1 0 0 0 0,-1 0 0 0 0,1 0 1 0 0,-1 0-1 0 0,1 1 0 0 0,1 1 7 0 0,0-1-1 0 0,-1 1 0 0 0,1 0 1 0 0,-1 0-1 0 0,1 0 0 0 0,-1 0 1 0 0,0 0-1 0 0,0 0 1 0 0,0 0-1 0 0,0 1 0 0 0,0-1 1 0 0,-1 0-1 0 0,2 4 1 0 0,4 25 207 0 0,5 59 0 0 0,-8-55-46 0 0,9 38 0 0 0,-10-66-167 0 0,2 12-60 0 0,0 0-1 0 0,2 33 1 0 0,-8-49-545 0 0,-3-7-250 0 0,-3-9-665 0 0,6 5 1176 0 0,2 1-1 0 0,-1-1 1 0 0,1 0 0 0 0,0 0 0 0 0,1 0-1 0 0,-1 0 1 0 0,2 1 0 0 0,3-15-1 0 0,18-117-749 0 0,-13 62 1050 0 0,-6 58 54 0 0,-2-1 208 0 0,1 0 0 0 0,1 0 1 0 0,1 1-1 0 0,1-1 0 0 0,1 1 0 0 0,12-25 1 0 0,-11 22 614 0 0,-4 10 357 0 0,0 29-39 0 0,6 69 1127 0 0,-3-16-1540 0 0,3 0 0 0 0,20 74 0 0 0,-24-125-819 0 0,2 0-1 0 0,0 0 1 0 0,1-1-1 0 0,22 35 1 0 0,-22-37-3584 0 0,-22-35 589 0 0,-2-15 1472 0 0,-23-70 0 0 0,3-40 4059 0 0,34 143-2390 0 0,1 0-1 0 0,0 0 1 0 0,0 0 0 0 0,0 1 0 0 0,-1-1 0 0 0,1 0 0 0 0,0 0 0 0 0,0 0 0 0 0,0 1-1 0 0,0-1 1 0 0,1 0 0 0 0,-1 0 0 0 0,0 0 0 0 0,0 1 0 0 0,0-1 0 0 0,1 0 0 0 0,-1 0 0 0 0,0 1-1 0 0,1-1 1 0 0,-1 0 0 0 0,0 1 0 0 0,1-1 0 0 0,-1 0 0 0 0,1 1 0 0 0,-1-1 0 0 0,1 1-1 0 0,0-1 1 0 0,-1 0 0 0 0,1 1 0 0 0,0-1 0 0 0,-1 1 0 0 0,1 0 0 0 0,0-1 0 0 0,-1 1-1 0 0,1 0 1 0 0,0-1 0 0 0,0 1 0 0 0,-1 0 0 0 0,1 0 0 0 0,1-1 0 0 0,4 1 222 0 0,0-1 0 0 0,0 1 0 0 0,0 0 0 0 0,11 2 0 0 0,2-1-367 0 0,88-2-1587 0 0,-99 1 814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8.039"/>
    </inkml:context>
    <inkml:brush xml:id="br0">
      <inkml:brushProperty name="width" value="0.05" units="cm"/>
      <inkml:brushProperty name="height" value="0.05" units="cm"/>
    </inkml:brush>
  </inkml:definitions>
  <inkml:trace contextRef="#ctx0" brushRef="#br0">166 301 7741 0 0,'0'0'24'0'0,"-1"-1"0"0"0,1 1 0 0 0,-1-1-1 0 0,1 0 1 0 0,-1 1 0 0 0,1-1 0 0 0,0 0 0 0 0,0 1 0 0 0,-1-1 0 0 0,1 0 0 0 0,0 0 0 0 0,0 1 0 0 0,0-1 0 0 0,-1 0 0 0 0,1 1 0 0 0,0-1 0 0 0,0 0 0 0 0,0 0 0 0 0,0 1 0 0 0,1-1 0 0 0,-1 0-1 0 0,0 0 1 0 0,0-1 0 0 0,8-24 612 0 0,-4 12-138 0 0,11-34 823 0 0,-12 40-1136 0 0,0 0 0 0 0,0 0 0 0 0,-1 0 0 0 0,0 0 0 0 0,0 0 0 0 0,-1 0 0 0 0,0 0 0 0 0,0-1 0 0 0,-1 1 0 0 0,-1-12 0 0 0,1 19-163 0 0,0 0 0 0 0,0 0 1 0 0,-1 0-1 0 0,1 0 1 0 0,0 0-1 0 0,-1 0 0 0 0,1 0 1 0 0,0 0-1 0 0,-1 1 1 0 0,1-1-1 0 0,-1 0 1 0 0,1 0-1 0 0,-1 0 0 0 0,0 0 1 0 0,1 1-1 0 0,-1-1 1 0 0,0 0-1 0 0,0 0 0 0 0,1 1 1 0 0,-1-1-1 0 0,0 1 1 0 0,0-1-1 0 0,0 1 1 0 0,0-1-1 0 0,0 1 0 0 0,0-1 1 0 0,0 1-1 0 0,0 0 1 0 0,0 0-1 0 0,0-1 0 0 0,0 1 1 0 0,0 0-1 0 0,0 0 1 0 0,0 0-1 0 0,0 0 1 0 0,0 0-1 0 0,0 0 0 0 0,0 1 1 0 0,0-1-1 0 0,0 0 1 0 0,0 0-1 0 0,0 1 0 0 0,0-1 1 0 0,0 0-1 0 0,1 1 1 0 0,-1-1-1 0 0,0 1 1 0 0,0 0-1 0 0,-1 0 0 0 0,-5 3 21 0 0,0 1-1 0 0,1-1 0 0 0,-1 1 0 0 0,-9 11 0 0 0,1-1 64 0 0,2 1-1 0 0,0 1 1 0 0,1 0 0 0 0,1 0 0 0 0,0 1-1 0 0,-11 28 1 0 0,17-34 18 0 0,0 0-1 0 0,1 0 0 0 0,1 1 1 0 0,0-1-1 0 0,0 1 1 0 0,2 0-1 0 0,-1 0 0 0 0,2 0 1 0 0,-1 0-1 0 0,2 0 0 0 0,2 20 1 0 0,-2-29-108 0 0,0 0 1 0 0,0 0-1 0 0,0-1 0 0 0,0 1 1 0 0,1 0-1 0 0,-1 0 0 0 0,1 0 1 0 0,0-1-1 0 0,0 1 0 0 0,0-1 1 0 0,1 0-1 0 0,-1 1 0 0 0,1-1 1 0 0,0 0-1 0 0,0-1 1 0 0,0 1-1 0 0,0 0 0 0 0,0-1 1 0 0,1 0-1 0 0,-1 1 0 0 0,1-1 1 0 0,0-1-1 0 0,-1 1 0 0 0,1 0 1 0 0,0-1-1 0 0,7 2 0 0 0,-3-2-15 0 0,0-1-1 0 0,1 1 0 0 0,-1-1 1 0 0,0-1-1 0 0,0 1 0 0 0,0-2 1 0 0,0 1-1 0 0,0-1 0 0 0,0 0 1 0 0,-1 0-1 0 0,1-1 1 0 0,12-7-1 0 0,-9 5-81 0 0,-1 0-1 0 0,-1-1 1 0 0,1-1 0 0 0,-1 1-1 0 0,0-2 1 0 0,0 1 0 0 0,12-15-1 0 0,-16 15 28 0 0,0 1 0 0 0,-1-1 0 0 0,0 0 0 0 0,0-1 0 0 0,-1 1 0 0 0,0-1 0 0 0,0 1 0 0 0,-1-1 0 0 0,0 0 0 0 0,0 0 0 0 0,1-13 0 0 0,-2 3 22 0 0,-1-1-1 0 0,-2-21 1 0 0,-1-10 5 0 0,11 101 206 0 0,0-11 146 0 0,-6-25-212 0 0,1-1 1 0 0,0 0-1 0 0,6 16 0 0 0,-8-26-111 0 0,0 0 0 0 0,1 0 0 0 0,0 0 0 0 0,0 0 0 0 0,0 0 0 0 0,1 0 0 0 0,-1-1 0 0 0,1 1 0 0 0,0-1 0 0 0,0 0-1 0 0,0 0 1 0 0,0 0 0 0 0,1 0 0 0 0,4 3 0 0 0,-5-4-2 0 0,0-1 0 0 0,1 0 0 0 0,-1 0 0 0 0,0-1 0 0 0,0 1 0 0 0,1-1 0 0 0,-1 0 0 0 0,0 1 0 0 0,1-1 0 0 0,-1-1 0 0 0,0 1 0 0 0,0 0 0 0 0,1-1 0 0 0,-1 0 0 0 0,0 0 0 0 0,0 0 0 0 0,0 0 0 0 0,0 0 0 0 0,0 0 0 0 0,5-3 0 0 0,5-4-22 0 0,-1 0 0 0 0,0-1 0 0 0,12-10 0 0 0,-23 19 19 0 0,2-4-29 0 0,1 1 1 0 0,-1-1-1 0 0,1 1 1 0 0,-1-1-1 0 0,0 0 1 0 0,0 0 0 0 0,-1-1-1 0 0,1 1 1 0 0,-1 0-1 0 0,0-1 1 0 0,0 0-1 0 0,-1 1 1 0 0,1-1-1 0 0,0-7 1 0 0,0-3-82 0 0,-1-1 0 0 0,0 1 1 0 0,-3-20-1 0 0,1-3 70 0 0,1 53-41 0 0,-1 18 487 0 0,5 42 0 0 0,-2-61-365 0 0,-1-5 27 0 0,0 0 1 0 0,1 0 0 0 0,0 0-1 0 0,4 9 1 0 0,-6-16-107 0 0,1 0-1 0 0,0-1 1 0 0,-1 1-1 0 0,1 0 1 0 0,0 0 0 0 0,0-1-1 0 0,1 1 1 0 0,-1-1-1 0 0,0 1 1 0 0,0-1-1 0 0,1 0 1 0 0,-1 1 0 0 0,1-1-1 0 0,-1 0 1 0 0,1 0-1 0 0,-1 0 1 0 0,1 0-1 0 0,0 0 1 0 0,0 0 0 0 0,-1-1-1 0 0,1 1 1 0 0,0 0-1 0 0,0-1 1 0 0,0 1 0 0 0,2-1-1 0 0,0 0-298 0 0,0-1-1 0 0,0 1 1 0 0,-1-1 0 0 0,1 0 0 0 0,0 0-1 0 0,0 0 1 0 0,-1-1 0 0 0,1 1-1 0 0,-1-1 1 0 0,0 0 0 0 0,1 0-1 0 0,2-2 1 0 0,39-32-2840 0 0,-42 33 3077 0 0,1 0 97 0 0,0-1 0 0 0,-1 0 0 0 0,1-1 0 0 0,-1 1 0 0 0,0 0 0 0 0,-1-1 0 0 0,1 0 0 0 0,-1 1 0 0 0,0-1 0 0 0,0 0 0 0 0,0 0 0 0 0,-1-1 0 0 0,0 1 0 0 0,0 0 0 0 0,0 0 0 0 0,0-10 0 0 0,-1 5 387 0 0,0-1-1 0 0,-1 1 0 0 0,-1-1 0 0 0,1 1 0 0 0,-2 0 0 0 0,1-1 0 0 0,-7-14 0 0 0,4 2 1170 0 0,9 19-578 0 0,9 8-539 0 0,-2 2-259 0 0,-1 1-1 0 0,0 1 1 0 0,0-1-1 0 0,0 2 0 0 0,-1-1 1 0 0,0 1-1 0 0,13 20 1 0 0,-9-11-7 0 0,-1 1 0 0 0,0 0 0 0 0,12 32 0 0 0,-14-17-69 0 0,-10-33-95 0 0,1 1 0 0 0,-1-1-1 0 0,0 0 1 0 0,0 0-1 0 0,0 1 1 0 0,0-1 0 0 0,0 0-1 0 0,0 0 1 0 0,0 1-1 0 0,0-1 1 0 0,0 0 0 0 0,0 0-1 0 0,-1 1 1 0 0,1-1 0 0 0,-1 0-1 0 0,1 0 1 0 0,-1 0-1 0 0,1 0 1 0 0,-1 1 0 0 0,0-1-1 0 0,1 0 1 0 0,-1 0 0 0 0,-1 1-1 0 0,1-2 0 0 0,1 0-1 0 0,0 0 1 0 0,0 0 0 0 0,0 1-1 0 0,-1-1 1 0 0,1 0 0 0 0,0 0-1 0 0,0 0 1 0 0,-1 0 0 0 0,1 0-1 0 0,0 0 1 0 0,0 0 0 0 0,-1 0 0 0 0,1 0-1 0 0,0 0 1 0 0,0 0 0 0 0,-1 0-1 0 0,1 0 1 0 0,0 0 0 0 0,0 0-1 0 0,0 0 1 0 0,-1-1 0 0 0,1 1-1 0 0,0 0 1 0 0,0 0 0 0 0,-1 0-1 0 0,1 0 1 0 0,0 0 0 0 0,0-1-1 0 0,0 1 1 0 0,-1 0 0 0 0,1 0-1 0 0,0 0 1 0 0,0 0 0 0 0,0-1-1 0 0,-6-12 27 0 0,1-14-99 0 0,4 14-8 0 0,1 0 0 0 0,1-1 0 0 0,0 1 0 0 0,1 0-1 0 0,1 0 1 0 0,0 0 0 0 0,5-14 0 0 0,1 0-230 0 0,2 0 0 0 0,18-31 0 0 0,-20 42-61 0 0,2-1-1 0 0,0 1 0 0 0,0 1 1 0 0,25-25-1 0 0,-35 39 323 0 0,0 0-1 0 0,0 1 1 0 0,0-1 0 0 0,0 1 0 0 0,0-1 0 0 0,0 0-1 0 0,0 1 1 0 0,0 0 0 0 0,0-1 0 0 0,0 1 0 0 0,0 0-1 0 0,1-1 1 0 0,-1 1 0 0 0,0 0 0 0 0,0 0 0 0 0,0 0 0 0 0,1 0-1 0 0,-1 0 1 0 0,0 0 0 0 0,0 0 0 0 0,0 1 0 0 0,0-1-1 0 0,1 0 1 0 0,-1 1 0 0 0,0-1 0 0 0,0 0 0 0 0,0 1-1 0 0,0 0 1 0 0,0-1 0 0 0,0 1 0 0 0,0 0 0 0 0,0-1-1 0 0,0 1 1 0 0,1 1 0 0 0,4 4-383 0 0,0 0-1 0 0,0 0 1 0 0,8 14 0 0 0,-9-14 188 0 0,7 8-96 0 0,9 10-51 0 0,-20-23 410 0 0,0 0 1 0 0,0 0-1 0 0,-1 0 0 0 0,1 0 1 0 0,0 1-1 0 0,-1-1 0 0 0,1 0 1 0 0,-1 0-1 0 0,1 1 0 0 0,-1-1 1 0 0,0 0-1 0 0,0 1 0 0 0,1-1 1 0 0,-1 0-1 0 0,0 1 0 0 0,0-1 1 0 0,-1 2-1 0 0,1-2 12 0 0,0-1 0 0 0,0 0 0 0 0,0 0 1 0 0,0 0-1 0 0,0 0 0 0 0,0 1 0 0 0,0-1 0 0 0,0 0 0 0 0,0 0 0 0 0,0 0 0 0 0,0 0 0 0 0,0 0 0 0 0,-1 1 1 0 0,1-1-1 0 0,0 0 0 0 0,0 0 0 0 0,0 0 0 0 0,0 0 0 0 0,0 0 0 0 0,0 0 0 0 0,0 0 0 0 0,-1 0 0 0 0,1 0 1 0 0,0 1-1 0 0,0-1 0 0 0,0 0 0 0 0,0 0 0 0 0,-1 0 0 0 0,1 0 0 0 0,0 0 0 0 0,0 0 0 0 0,0 0 0 0 0,0 0 1 0 0,-1 0-1 0 0,1 0 0 0 0,0 0 0 0 0,0 0 0 0 0,0 0 0 0 0,0 0 0 0 0,0 0 0 0 0,-1 0 0 0 0,1 0 1 0 0,0-1-1 0 0,0 1 0 0 0,0 0 0 0 0,0 0 0 0 0,0 0 0 0 0,-1 0 0 0 0,1 0 0 0 0,0 0 0 0 0,0 0 0 0 0,2-2 1174 0 0,9 3-315 0 0,-11-1-884 0 0,6 4 602 0 0,-2 13 1023 0 0,-2-7-1600 0 0,3 36 253 0 0,-1 26-158 0 0,-9-35-50 0 0,3-26-82 0 0,1-2-64 0 0,1-20-665 0 0,1-34 683 0 0,-1 42 46 0 0,1 0 0 0 0,-1 1 0 0 0,0-1 0 0 0,1 0 0 0 0,0 0 0 0 0,-1 0-1 0 0,1 1 1 0 0,0-1 0 0 0,2-2 0 0 0,27-73-21 0 0,-23 59-43 0 0,-2 18-552 0 0,0 0 409 0 0,14 0-2750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49.798"/>
    </inkml:context>
    <inkml:brush xml:id="br0">
      <inkml:brushProperty name="width" value="0.05" units="cm"/>
      <inkml:brushProperty name="height" value="0.05" units="cm"/>
    </inkml:brush>
  </inkml:definitions>
  <inkml:trace contextRef="#ctx0" brushRef="#br0">298 151 7229 0 0,'18'-35'306'0'0,"-11"27"-115"0"0,-2 0-1 0 0,1 0 0 0 0,-1-1 1 0 0,-1 0-1 0 0,1 1 0 0 0,-1-2 1 0 0,3-10-1 0 0,-7 19-183 0 0,0 0-1 0 0,0 0 1 0 0,1-1-1 0 0,-1 1 1 0 0,0 0-1 0 0,0 0 1 0 0,0 0-1 0 0,-1 0 1 0 0,1 0-1 0 0,0-1 1 0 0,0 1-1 0 0,-1 0 1 0 0,1 0 0 0 0,0 0-1 0 0,-1 0 1 0 0,1 0-1 0 0,-1 0 1 0 0,1 0-1 0 0,-1 0 1 0 0,0 0-1 0 0,1 0 1 0 0,-1 0-1 0 0,0 0 1 0 0,0 1-1 0 0,0-1 1 0 0,1 0-1 0 0,-1 1 1 0 0,0-1-1 0 0,0 0 1 0 0,0 1-1 0 0,0-1 1 0 0,0 1 0 0 0,0-1-1 0 0,-1 1 1 0 0,1 0-1 0 0,0-1 1 0 0,0 1-1 0 0,-2 0 1 0 0,0-1 5 0 0,-1 0 0 0 0,0 1 0 0 0,0 0 0 0 0,0 0 0 0 0,0 0 0 0 0,0 0 0 0 0,0 0 0 0 0,0 1 0 0 0,0 0 0 0 0,-5 1 1 0 0,-18 9 61 0 0,0 1 1 0 0,0 2 0 0 0,2 0-1 0 0,-1 2 1 0 0,2 1 0 0 0,0 1-1 0 0,-40 39 1 0 0,59-52-25 0 0,1 0-1 0 0,-1 0 1 0 0,1 1-1 0 0,0 0 1 0 0,1-1 0 0 0,0 1-1 0 0,0 1 1 0 0,0-1 0 0 0,-3 11-1 0 0,5-14-17 0 0,0 1-1 0 0,1 0 1 0 0,-1 0-1 0 0,1 0 1 0 0,0 0-1 0 0,0 0 1 0 0,0 0-1 0 0,1 0 0 0 0,-1 0 1 0 0,1-1-1 0 0,0 1 1 0 0,0 0-1 0 0,1 0 1 0 0,-1-1-1 0 0,1 1 1 0 0,-1 0-1 0 0,1-1 1 0 0,3 4-1 0 0,-1-1-12 0 0,1 0 0 0 0,1 0 0 0 0,-1 0 0 0 0,1-1 0 0 0,0 0 0 0 0,0 0 0 0 0,0 0 1 0 0,1-1-1 0 0,12 7 0 0 0,3-1 38 0 0,43 12 0 0 0,-47-17-39 0 0,-1 1-1 0 0,1 0 1 0 0,-1 1 0 0 0,26 16-1 0 0,-40-22-8 0 0,-1 1 0 0 0,0-1-1 0 0,0 0 1 0 0,0 1 0 0 0,0-1 0 0 0,-1 1-1 0 0,1 0 1 0 0,0-1 0 0 0,-1 1-1 0 0,1 0 1 0 0,-1 0 0 0 0,0 0-1 0 0,1 0 1 0 0,-1 0 0 0 0,0 1 0 0 0,0-1-1 0 0,0 0 1 0 0,-1 1 0 0 0,1-1-1 0 0,-1 0 1 0 0,1 1 0 0 0,-1-1-1 0 0,0 0 1 0 0,1 1 0 0 0,-1-1 0 0 0,-1 1-1 0 0,1-1 1 0 0,-1 4 0 0 0,0-1 29 0 0,-1-1 1 0 0,-1 1 0 0 0,1 0 0 0 0,-1-1 0 0 0,0 1 0 0 0,0-1-1 0 0,0 0 1 0 0,0 0 0 0 0,-1 0 0 0 0,1 0 0 0 0,-1-1-1 0 0,-6 5 1 0 0,0-1-20 0 0,0 0-1 0 0,0 0 0 0 0,0-1 1 0 0,-1-1-1 0 0,0 0 1 0 0,0 0-1 0 0,0-1 0 0 0,-1-1 1 0 0,-19 4-1 0 0,26-6-109 0 0,-1 0-1 0 0,0-1 1 0 0,0 1-1 0 0,0-1 1 0 0,0-1 0 0 0,0 1-1 0 0,0-1 1 0 0,0 0-1 0 0,1 0 1 0 0,-1-1-1 0 0,0 1 1 0 0,1-1-1 0 0,-1-1 1 0 0,1 1 0 0 0,0-1-1 0 0,-1 0 1 0 0,1 0-1 0 0,1 0 1 0 0,-1-1-1 0 0,-8-8 1 0 0,12 10-28 0 0,0 1 1 0 0,0-1-1 0 0,0 0 1 0 0,0 0-1 0 0,0 0 0 0 0,1 0 1 0 0,-1 0-1 0 0,1 0 1 0 0,-1 0-1 0 0,1 0 1 0 0,0 0-1 0 0,0 0 0 0 0,0 0 1 0 0,0 0-1 0 0,0 0 1 0 0,0 0-1 0 0,0 0 0 0 0,1 0 1 0 0,-1 0-1 0 0,1 0 1 0 0,1-4-1 0 0,7-7-802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0.468"/>
    </inkml:context>
    <inkml:brush xml:id="br0">
      <inkml:brushProperty name="width" value="0.05" units="cm"/>
      <inkml:brushProperty name="height" value="0.05" units="cm"/>
    </inkml:brush>
  </inkml:definitions>
  <inkml:trace contextRef="#ctx0" brushRef="#br0">22 346 8101 0 0,'-19'11'615'0'0,"19"-11"-574"0"0,0 1 1 0 0,0-1 0 0 0,-1 0 0 0 0,1 0-1 0 0,0 0 1 0 0,0 1 0 0 0,0-1 0 0 0,-1 0-1 0 0,1 0 1 0 0,0 1 0 0 0,0-1 0 0 0,0 0-1 0 0,0 0 1 0 0,0 1 0 0 0,0-1 0 0 0,0 0-1 0 0,-1 1 1 0 0,1-1 0 0 0,0 0 0 0 0,0 0-1 0 0,0 1 1 0 0,0-1 0 0 0,0 0-1 0 0,0 1 1 0 0,0-1 0 0 0,0 0 0 0 0,1 0-1 0 0,-1 1 1 0 0,0-1 0 0 0,0 0 0 0 0,0 1-1 0 0,0-1 1 0 0,0 0 0 0 0,0 0 0 0 0,0 1-1 0 0,1-1 1 0 0,-1 0 0 0 0,0 0 0 0 0,0 0-1 0 0,0 1 1 0 0,1-1 0 0 0,-1 0-1 0 0,0 0 1 0 0,0 0 0 0 0,1 1 0 0 0,-1-1-1 0 0,0 0 1 0 0,0 0 0 0 0,1 0 0 0 0,-1 0-1 0 0,17 13 749 0 0,-15-11-722 0 0,0 0 0 0 0,1 0 1 0 0,-1-1-1 0 0,1 1 0 0 0,0 0 1 0 0,-1-1-1 0 0,1 1 0 0 0,0-1 1 0 0,6 2-1 0 0,-2-2-51 0 0,0 0 1 0 0,1-1-1 0 0,-1 1 1 0 0,1-1-1 0 0,-1-1 0 0 0,0 1 1 0 0,12-4-1 0 0,-15 3-17 0 0,0 0 0 0 0,1 0 0 0 0,-1 0 0 0 0,0-1 0 0 0,0 0 0 0 0,0 0 0 0 0,-1 0 0 0 0,1 0 0 0 0,0 0-1 0 0,-1-1 1 0 0,1 0 0 0 0,-1 0 0 0 0,0 0 0 0 0,4-4 0 0 0,-6 4-11 0 0,1 0-1 0 0,-1 0 0 0 0,0 0 1 0 0,1 1-1 0 0,-1-1 1 0 0,-1 0-1 0 0,1 0 1 0 0,0 0-1 0 0,-1-1 0 0 0,0 1 1 0 0,1 0-1 0 0,-1 0 1 0 0,0 0-1 0 0,-1 0 1 0 0,1 0-1 0 0,-1 0 1 0 0,1 0-1 0 0,-1 0 0 0 0,0 0 1 0 0,0 0-1 0 0,0 0 1 0 0,0 0-1 0 0,-1 0 1 0 0,1 0-1 0 0,-1 1 0 0 0,-2-4 1 0 0,0 0-30 0 0,-1 0 1 0 0,1 0-1 0 0,-1 0 1 0 0,-1 1-1 0 0,1 0 1 0 0,-1 0-1 0 0,0 0 1 0 0,0 1-1 0 0,-13-8 1 0 0,18 11 37 0 0,-1 0-1 0 0,0 1 1 0 0,0-1 0 0 0,1 0 0 0 0,-1 1 0 0 0,0-1 0 0 0,0 1-1 0 0,0-1 1 0 0,0 1 0 0 0,0 0 0 0 0,0 0 0 0 0,0 0 0 0 0,1 0-1 0 0,-1 0 1 0 0,0 0 0 0 0,0 1 0 0 0,0-1 0 0 0,0 0 0 0 0,0 1-1 0 0,0 0 1 0 0,-2 1 0 0 0,2-1 9 0 0,0 1 0 0 0,-1 0 0 0 0,1 0 0 0 0,0 0 0 0 0,1 0 0 0 0,-1 0 0 0 0,0 0 0 0 0,1 1 0 0 0,-1-1-1 0 0,1 0 1 0 0,0 1 0 0 0,-1-1 0 0 0,0 4 0 0 0,-1 4 61 0 0,1-1-1 0 0,0 1 1 0 0,0-1 0 0 0,1 1-1 0 0,0-1 1 0 0,1 1 0 0 0,1 15-1 0 0,0-14 44 0 0,1 0-1 0 0,0 0 0 0 0,1 0 0 0 0,0 0 0 0 0,1 0 0 0 0,0-1 0 0 0,1 0 0 0 0,0 0 0 0 0,11 17 1 0 0,-13-22-75 0 0,1-1 1 0 0,0 1-1 0 0,0-1 1 0 0,0 0-1 0 0,1 0 1 0 0,-1 0 0 0 0,1 0-1 0 0,0-1 1 0 0,0 0-1 0 0,0 0 1 0 0,1 0-1 0 0,-1-1 1 0 0,1 0 0 0 0,-1 0-1 0 0,1 0 1 0 0,0 0-1 0 0,-1-1 1 0 0,1 0-1 0 0,0-1 1 0 0,7 1 0 0 0,-5-1-132 0 0,-1 0 1 0 0,0-1-1 0 0,1 0 1 0 0,-1 0 0 0 0,0 0-1 0 0,1-1 1 0 0,-1 0 0 0 0,0-1-1 0 0,0 1 1 0 0,-1-1-1 0 0,1-1 1 0 0,-1 1 0 0 0,1-1-1 0 0,-1-1 1 0 0,0 1 0 0 0,-1-1-1 0 0,1 0 1 0 0,-1 0-1 0 0,0 0 1 0 0,0-1 0 0 0,0 0-1 0 0,-1 0 1 0 0,0 0-1 0 0,0 0 1 0 0,-1-1 0 0 0,1 1-1 0 0,-1-1 1 0 0,-1 0 0 0 0,1 0-1 0 0,-1 0 1 0 0,-1-1-1 0 0,1 1 1 0 0,0-13 0 0 0,-2-184-1053 0 0,-3 172 1152 0 0,-8-39 1 0 0,4 36 68 0 0,1 15 43 0 0,3 18-34 0 0,0 12-36 0 0,2 24 162 0 0,1 1 1 0 0,2-1 0 0 0,1 1 0 0 0,11 45 0 0 0,-3-6-11 0 0,-8-53-173 0 0,-3-12-17 0 0,1 0 0 0 0,0-1 0 0 0,1 1 0 0 0,0 0 0 0 0,0-1 0 0 0,1 0 1 0 0,0 1-1 0 0,0-1 0 0 0,5 7 0 0 0,1 6-356 0 0,-9-20 226 0 0,0 1 0 0 0,1 0 0 0 0,-1-1-1 0 0,1 1 1 0 0,-1-1 0 0 0,1 1-1 0 0,0-1 1 0 0,0 1 0 0 0,0-1 0 0 0,0 1-1 0 0,0-1 1 0 0,0 0 0 0 0,0 1-1 0 0,0-1 1 0 0,0 0 0 0 0,2 1-1 0 0,-1 1-1524 0 0,1-3 528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0.814"/>
    </inkml:context>
    <inkml:brush xml:id="br0">
      <inkml:brushProperty name="width" value="0.05" units="cm"/>
      <inkml:brushProperty name="height" value="0.05" units="cm"/>
    </inkml:brush>
  </inkml:definitions>
  <inkml:trace contextRef="#ctx0" brushRef="#br0">2 24 8893 0 0,'0'0'8'0'0,"0"0"-1"0"0,0 0 1 0 0,0 0 0 0 0,0 0 0 0 0,1 0-1 0 0,-1 0 1 0 0,0 0 0 0 0,0 0 0 0 0,0 0 0 0 0,0-1-1 0 0,0 1 1 0 0,0 0 0 0 0,0 0 0 0 0,0 0-1 0 0,0 0 1 0 0,0 0 0 0 0,0 0 0 0 0,0 0-1 0 0,0 0 1 0 0,0 0 0 0 0,0-1 0 0 0,1 1 0 0 0,-1 0-1 0 0,0 0 1 0 0,0 0 0 0 0,0 0 0 0 0,0 0-1 0 0,0 0 1 0 0,0 0 0 0 0,0-1 0 0 0,0 1-1 0 0,0 0 1 0 0,0 0 0 0 0,-1 0 0 0 0,1 0 0 0 0,0 0-1 0 0,0 0 1 0 0,0 0 0 0 0,0 0 0 0 0,0-1-1 0 0,0 1 1 0 0,0 0 0 0 0,0 0 0 0 0,0 0-1 0 0,0 0 1 0 0,0 0 0 0 0,0 0 0 0 0,0 0 0 0 0,0 0-1 0 0,-1 0 1 0 0,1 0 0 0 0,0 0 0 0 0,0 0-1 0 0,0 0 1 0 0,0-1 0 0 0,0 1 0 0 0,0 0-1 0 0,0 0 1 0 0,0 0 0 0 0,-1 0 0 0 0,1 0 0 0 0,0 0-1 0 0,0 0 1 0 0,0 0 0 0 0,0 0 0 0 0,0 0-1 0 0,0 0 1 0 0,-1 0 0 0 0,16-5 359 0 0,21-2-72 0 0,108 0-1881 0 0,-126 7 718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7.155"/>
    </inkml:context>
    <inkml:brush xml:id="br0">
      <inkml:brushProperty name="width" value="0.05" units="cm"/>
      <inkml:brushProperty name="height" value="0.05" units="cm"/>
    </inkml:brush>
  </inkml:definitions>
  <inkml:trace contextRef="#ctx0" brushRef="#br0">56 52 11701 0 0,'-1'-1'62'0'0,"-1"0"0"0"0,0 1 0 0 0,1 0 1 0 0,-1-1-1 0 0,0 1 0 0 0,0 0 0 0 0,1 0 0 0 0,-1 0 0 0 0,0 0 0 0 0,0 0 0 0 0,0 0 1 0 0,1 1-1 0 0,-4 0 0 0 0,-20 1 2558 0 0,25-2-2595 0 0,-1 0 0 0 0,1 0-1 0 0,0 0 1 0 0,0 0 0 0 0,0 0-1 0 0,0 0 1 0 0,0 0-1 0 0,0 0 1 0 0,0 0 0 0 0,0 0-1 0 0,0 0 1 0 0,-1 0 0 0 0,1 0-1 0 0,0 0 1 0 0,0 0-1 0 0,0-1 1 0 0,0 1 0 0 0,0 0-1 0 0,0 0 1 0 0,0 0 0 0 0,0 0-1 0 0,0 0 1 0 0,0 0-1 0 0,-1 0 1 0 0,1 0 0 0 0,0 0-1 0 0,0 0 1 0 0,0 0 0 0 0,0 0-1 0 0,0 0 1 0 0,0-1-1 0 0,0 1 1 0 0,0 0 0 0 0,0 0-1 0 0,0 0 1 0 0,0 0 0 0 0,0 0-1 0 0,0 0 1 0 0,0 0-1 0 0,0 0 1 0 0,0 0 0 0 0,0-1-1 0 0,0 1 1 0 0,0 0 0 0 0,0 0-1 0 0,0 0 1 0 0,0 0-1 0 0,0 0 1 0 0,0 0 0 0 0,0 0-1 0 0,0 0 1 0 0,0 0 0 0 0,0-1-1 0 0,0 1 1 0 0,0 0 0 0 0,0 0-1 0 0,0 0 1 0 0,0 0-1 0 0,1 0 1 0 0,6-6 621 0 0,11-4-264 0 0,19 4-236 0 0,0 2 1 0 0,48 0-1 0 0,0-1-174 0 0,-53 2-89 0 0,79-4-1300 0 0,-171 5-1424 0 0,-56 0 3381 0 0,98 3-347 0 0,12-1 30 0 0,1 0-1 0 0,-1 0 0 0 0,1 1 1 0 0,-1 0-1 0 0,1 0 0 0 0,-8 2 1 0 0,11-2-129 0 0,0 0 0 0 0,1 0 1 0 0,-1 0-1 0 0,0 0 1 0 0,1 0-1 0 0,-1 1 0 0 0,1-1 1 0 0,-1 1-1 0 0,1-1 1 0 0,0 1-1 0 0,0-1 0 0 0,-1 1 1 0 0,1-1-1 0 0,0 1 1 0 0,0 0-1 0 0,1 0 0 0 0,-1 0 1 0 0,0 0-1 0 0,1-1 0 0 0,-1 1 1 0 0,1 0-1 0 0,-1 3 1 0 0,-19 162 2840 0 0,14-139-2860 0 0,2 0 1 0 0,1 0 0 0 0,2 0 0 0 0,0 1 0 0 0,2-1-1 0 0,7 42 1 0 0,-7-65-305 0 0,1 0 0 0 0,-1 0 0 0 0,1 0 0 0 0,0 0 0 0 0,1 0 0 0 0,-1 0-1 0 0,1-1 1 0 0,0 1 0 0 0,6 6 0 0 0,-7-8-241 0 0,1 0 1 0 0,0-1-1 0 0,1 1 1 0 0,-1 0-1 0 0,0-1 0 0 0,1 0 1 0 0,-1 0-1 0 0,1 0 1 0 0,0 0-1 0 0,-1 0 0 0 0,1-1 1 0 0,8 2-1 0 0,5 0-1712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1.158"/>
    </inkml:context>
    <inkml:brush xml:id="br0">
      <inkml:brushProperty name="width" value="0.05" units="cm"/>
      <inkml:brushProperty name="height" value="0.05" units="cm"/>
    </inkml:brush>
  </inkml:definitions>
  <inkml:trace contextRef="#ctx0" brushRef="#br0">9 151 6813 0 0,'0'0'800'0'0,"-2"4"-604"0"0,0 0-123 0 0,-2 14 467 0 0,28-17-399 0 0,81 0-35 0 0,-83-2-43 0 0,0-1-1 0 0,-1 0 1 0 0,38-10-1 0 0,-9 0 123 0 0,927-113 2470 0 0,-914 115-2568 0 0,-47 6 24 0 0,1 1-1 0 0,0 1 0 0 0,-1 1 0 0 0,1 0 1 0 0,24 2-1 0 0,-43 0-60 0 0,0 0-1 0 0,0-1 1 0 0,1 1 0 0 0,-1-1 0 0 0,0 1 0 0 0,0-1-1 0 0,0 0 1 0 0,0 1 0 0 0,-2-1 0 0 0,-51-5-1611 0 0,33 5 336 0 0,11-2 370 0 0,-1-1-189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1.487"/>
    </inkml:context>
    <inkml:brush xml:id="br0">
      <inkml:brushProperty name="width" value="0.05" units="cm"/>
      <inkml:brushProperty name="height" value="0.05" units="cm"/>
    </inkml:brush>
  </inkml:definitions>
  <inkml:trace contextRef="#ctx0" brushRef="#br0">66 1 8265 0 0,'-11'3'-14'0'0,"8"-2"117"0"0,-1 1 0 0 0,0-1-1 0 0,1 0 1 0 0,-1-1 0 0 0,0 1 0 0 0,0-1 0 0 0,0 1 0 0 0,0-1-1 0 0,0 0 1 0 0,0-1 0 0 0,-5 0 0 0 0,9 1-89 0 0,0 0 0 0 0,-1 0-1 0 0,1 0 1 0 0,0 0 0 0 0,0 0 0 0 0,0 0 0 0 0,0 0 0 0 0,-1 0 0 0 0,1 0 0 0 0,0 0-1 0 0,0-1 1 0 0,0 1 0 0 0,0 0 0 0 0,0 0 0 0 0,0 0 0 0 0,-1 0 0 0 0,1 0-1 0 0,0 0 1 0 0,0-1 0 0 0,0 1 0 0 0,0 0 0 0 0,0 0 0 0 0,0 0 0 0 0,0 0 0 0 0,0-1-1 0 0,0 1 1 0 0,0 0 0 0 0,-1 0 0 0 0,1 0 0 0 0,0 0 0 0 0,0-1 0 0 0,0 1 0 0 0,0 0-1 0 0,0 0 1 0 0,0 0 0 0 0,0 0 0 0 0,0-1 0 0 0,1 1 0 0 0,-1 0 0 0 0,0 0-1 0 0,0 0 1 0 0,0 0 0 0 0,0-1 0 0 0,0 1 0 0 0,0 0 0 0 0,0 0 0 0 0,0 0 0 0 0,0 0-1 0 0,0 0 1 0 0,1-1 0 0 0,-1 1 0 0 0,0 0 0 0 0,0 0 0 0 0,0 0 0 0 0,0 0-1 0 0,0 0 1 0 0,1 0 0 0 0,-1 0 0 0 0,0 0 0 0 0,0-1 0 0 0,14 0 461 0 0,9 8-378 0 0,-1 2-1 0 0,0 0 1 0 0,-1 1-1 0 0,1 2 1 0 0,-2 0 0 0 0,0 1-1 0 0,0 1 1 0 0,-1 0-1 0 0,19 21 1 0 0,-33-30-59 0 0,-1 0 0 0 0,0 0-1 0 0,1 0 1 0 0,-2 1 0 0 0,1-1 0 0 0,-1 1 0 0 0,0 0 0 0 0,0 0 0 0 0,0 0 0 0 0,-1 1 0 0 0,3 10-1 0 0,-5-12-20 0 0,0-1 0 0 0,1 1 0 0 0,-1-1 0 0 0,-1 1-1 0 0,1 0 1 0 0,-1-1 0 0 0,0 1 0 0 0,0-1-1 0 0,0 1 1 0 0,0-1 0 0 0,-1 0 0 0 0,0 0 0 0 0,0 1-1 0 0,0-1 1 0 0,0 0 0 0 0,-1-1 0 0 0,-4 7-1 0 0,0-2-312 0 0,1-1-1 0 0,-1 1 1 0 0,0-2 0 0 0,-1 1-1 0 0,1-1 1 0 0,-1 0-1 0 0,-1-1 1 0 0,1 0-1 0 0,-18 8 1 0 0,14-9-859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1.821"/>
    </inkml:context>
    <inkml:brush xml:id="br0">
      <inkml:brushProperty name="width" value="0.05" units="cm"/>
      <inkml:brushProperty name="height" value="0.05" units="cm"/>
    </inkml:brush>
  </inkml:definitions>
  <inkml:trace contextRef="#ctx0" brushRef="#br0">11 18 9841 0 0,'-10'-14'349'0'0,"12"10"197"0"0,9 6 309 0 0,-9-1-811 0 0,-1 0 0 0 0,1 0 1 0 0,0 0-1 0 0,-1 0 0 0 0,1 0 0 0 0,-1 1 0 0 0,1-1 1 0 0,-1 0-1 0 0,0 1 0 0 0,0 0 0 0 0,1-1 1 0 0,-1 1-1 0 0,0 0 0 0 0,-1-1 0 0 0,1 1 0 0 0,1 2 1 0 0,11 33-2 0 0,-11-28 29 0 0,8 26-145 0 0,-2 1 0 0 0,-2 0 1 0 0,-1 1-1 0 0,-2-1 0 0 0,-1 1 1 0 0,-6 64-1 0 0,3-98-162 0 0,2 1-126 0 0,-2 0 1 0 0,1-1-1 0 0,0 1 0 0 0,-1 0 1 0 0,0-1-1 0 0,0 1 0 0 0,0 0 1 0 0,-3 6-1 0 0,1-8-592 0 0,2 3-189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2.159"/>
    </inkml:context>
    <inkml:brush xml:id="br0">
      <inkml:brushProperty name="width" value="0.05" units="cm"/>
      <inkml:brushProperty name="height" value="0.05" units="cm"/>
    </inkml:brush>
  </inkml:definitions>
  <inkml:trace contextRef="#ctx0" brushRef="#br0">105 221 7777 0 0,'-20'-21'304'0'0,"-27"-36"0"0"0,42 50-135 0 0,1 0 0 0 0,-1 0 0 0 0,1 0 0 0 0,1-1 0 0 0,-1 1 0 0 0,1-1 0 0 0,1 0 0 0 0,-1 0 0 0 0,1 0 0 0 0,-1-9 0 0 0,3 15-140 0 0,0 0-1 0 0,0 0 1 0 0,1 0-1 0 0,-1 0 1 0 0,0 1-1 0 0,1-1 1 0 0,-1 0-1 0 0,1 0 1 0 0,-1 0-1 0 0,1 1 1 0 0,0-1-1 0 0,0 0 1 0 0,0 1-1 0 0,0-1 1 0 0,0 1-1 0 0,0-1 1 0 0,0 1-1 0 0,1-1 1 0 0,-1 1-1 0 0,0 0 1 0 0,1 0-1 0 0,-1-1 1 0 0,1 1-1 0 0,-1 0 1 0 0,1 0-1 0 0,0 1 1 0 0,-1-1-1 0 0,1 0 1 0 0,0 0-1 0 0,0 1 1 0 0,0-1-1 0 0,0 1 1 0 0,1-1-1 0 0,8-1-22 0 0,1 1 0 0 0,-1 0 0 0 0,0 0 0 0 0,13 2 0 0 0,-20-1 17 0 0,23 1 120 0 0,-1 2 1 0 0,0 1-1 0 0,0 1 1 0 0,-1 1 0 0 0,1 1-1 0 0,-1 1 1 0 0,-1 2-1 0 0,0 0 1 0 0,0 1 0 0 0,-1 2-1 0 0,0 0 1 0 0,-1 2-1 0 0,-1 0 1 0 0,0 2 0 0 0,23 23-1 0 0,-38-34-89 0 0,-1 1 0 0 0,1 0-1 0 0,-1 0 1 0 0,-1 0 0 0 0,1 1-1 0 0,-1-1 1 0 0,0 1 0 0 0,-1 0 0 0 0,0 1-1 0 0,0-1 1 0 0,-1 0 0 0 0,2 12-1 0 0,-4-14-25 0 0,1 0 0 0 0,-1-1-1 0 0,0 1 1 0 0,0 0-1 0 0,-1-1 1 0 0,0 1 0 0 0,0 0-1 0 0,0-1 1 0 0,-1 1-1 0 0,1-1 1 0 0,-1 0 0 0 0,-1 1-1 0 0,1-1 1 0 0,-1 0-1 0 0,0 0 1 0 0,0-1 0 0 0,0 1-1 0 0,-1-1 1 0 0,-7 9-1 0 0,-7 1-78 0 0,-1 0-1 0 0,0-2 1 0 0,0 0-1 0 0,-1-1 1 0 0,-1 0-1 0 0,0-2 1 0 0,-23 7-1 0 0,39-15-113 0 0,0 1-1 0 0,-1-1 0 0 0,1 0 0 0 0,0-1 1 0 0,-1 1-1 0 0,-5-1 0 0 0,10 0 8 0 0,-1 0 0 0 0,0 0 0 0 0,1 0 0 0 0,-1 0 1 0 0,0-1-1 0 0,1 1 0 0 0,-1 0 0 0 0,0-1 0 0 0,1 1 0 0 0,-1-1 0 0 0,1 1 0 0 0,-1-1 0 0 0,1 0 0 0 0,-1 0 1 0 0,1 1-1 0 0,-1-1 0 0 0,1 0 0 0 0,0 0 0 0 0,-1-1 0 0 0,1 1 0 0 0,0 0 0 0 0,0 0 0 0 0,-1-2 1 0 0,-2-9-914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2.533"/>
    </inkml:context>
    <inkml:brush xml:id="br0">
      <inkml:brushProperty name="width" value="0.05" units="cm"/>
      <inkml:brushProperty name="height" value="0.05" units="cm"/>
    </inkml:brush>
  </inkml:definitions>
  <inkml:trace contextRef="#ctx0" brushRef="#br0">40 219 8165 0 0,'0'0'30'0'0,"0"0"0"0"0,0 0 0 0 0,0 1 0 0 0,-1-1 0 0 0,1 0 0 0 0,0 0 0 0 0,0 0 0 0 0,0 0-1 0 0,-1 0 1 0 0,1 0 0 0 0,0 0 0 0 0,0 0 0 0 0,-1 0 0 0 0,1 0 0 0 0,0 0 0 0 0,0 1 0 0 0,0-1 0 0 0,-1-1 0 0 0,1 1 0 0 0,0 0 0 0 0,0 0 0 0 0,-1 0 0 0 0,1 0 0 0 0,0 0 0 0 0,0 0 0 0 0,0 0 0 0 0,-1 0 0 0 0,1 0 0 0 0,0 0 0 0 0,0 0 0 0 0,0 0 0 0 0,-1-1 0 0 0,1 1 0 0 0,0 0 0 0 0,0 0 0 0 0,0 0 0 0 0,0 0 0 0 0,-1-1 0 0 0,1 1 0 0 0,0 0 0 0 0,0 0 0 0 0,0 0 0 0 0,0-1 0 0 0,0 1-1 0 0,0 0 1 0 0,0 0 0 0 0,0 0 0 0 0,-1-1 0 0 0,1 1 0 0 0,0 0 0 0 0,0 0 0 0 0,0-1 0 0 0,0 1 0 0 0,0 0 0 0 0,0 0 0 0 0,0 0 0 0 0,0-1 0 0 0,0 1 0 0 0,1 0 0 0 0,-1 0 0 0 0,0-1 0 0 0,0 1 0 0 0,0 0 0 0 0,0-1 0 0 0,3 37 2952 0 0,9 30-2854 0 0,-7-39 262 0 0,-1 0-173 0 0,-2 0 1 0 0,-1 27-1 0 0,3 29 25 0 0,-2-75-244 0 0,-2-7 0 0 0,1 0 0 0 0,-1 0 0 0 0,0 0 0 0 0,1 0 0 0 0,-1 0 0 0 0,0 0 0 0 0,0 0 0 0 0,0 0 0 0 0,0 0 0 0 0,0 0-1 0 0,0 1 1 0 0,0-1 0 0 0,0 0 0 0 0,0 0 0 0 0,-1 1 0 0 0,-2-36 108 0 0,1 4-386 0 0,-1 1 0 0 0,-2-1-1 0 0,0 1 1 0 0,-11-29 0 0 0,-11-59-257 0 0,25 102 509 0 0,0 0 0 0 0,2 0 0 0 0,-1 0-1 0 0,2 0 1 0 0,4-30 0 0 0,-3 37 22 0 0,-1 0-1 0 0,1 0 1 0 0,1 1-1 0 0,-1-1 1 0 0,2 0 0 0 0,-1 1-1 0 0,1 0 1 0 0,6-11-1 0 0,-7 15 7 0 0,-1 1-1 0 0,1-1 1 0 0,-1 1-1 0 0,1-1 1 0 0,0 1-1 0 0,0 0 1 0 0,0 0-1 0 0,0 0 1 0 0,0 1-1 0 0,0-1 1 0 0,1 1-1 0 0,-1 0 1 0 0,0-1-1 0 0,1 1 1 0 0,-1 1-1 0 0,1-1 1 0 0,0 1-1 0 0,-1-1 1 0 0,1 1-1 0 0,-1 0 1 0 0,7 1-1 0 0,-5-1 4 0 0,0 1 0 0 0,0-1-1 0 0,0 1 1 0 0,0 0 0 0 0,-1 1-1 0 0,1-1 1 0 0,0 1-1 0 0,-1 0 1 0 0,1 0 0 0 0,-1 1-1 0 0,1-1 1 0 0,-1 1 0 0 0,0 0-1 0 0,0 0 1 0 0,-1 0-1 0 0,8 8 1 0 0,-8-6 20 0 0,1-1-1 0 0,-1 2 1 0 0,0-1-1 0 0,-1 0 1 0 0,1 0-1 0 0,-1 1 1 0 0,0 0-1 0 0,0-1 1 0 0,-1 1-1 0 0,0 0 1 0 0,0 0-1 0 0,0 0 1 0 0,0 11 0 0 0,-1-1 170 0 0,-1 0 1 0 0,0 0-1 0 0,-5 27 1 0 0,4-37-162 0 0,0 0 0 0 0,0-1 0 0 0,0 1 0 0 0,-1 0 0 0 0,0-1 0 0 0,0 1 0 0 0,0-1 0 0 0,-1 0 0 0 0,1 0 0 0 0,-1-1 0 0 0,-1 1 0 0 0,-6 6 0 0 0,1-3-28 0 0,0-1-1 0 0,0 0 0 0 0,0-1 0 0 0,-13 6 0 0 0,18-10-118 0 0,1 0-1 0 0,0 0 1 0 0,0 0-1 0 0,0-1 0 0 0,-1 0 1 0 0,1 0-1 0 0,-1 0 1 0 0,1 0-1 0 0,-1-1 1 0 0,1 0-1 0 0,-1 0 0 0 0,1 0 1 0 0,-9-2-1 0 0,13 2 43 0 0,-1 0-1 0 0,1 0 0 0 0,0 0 1 0 0,-1 0-1 0 0,1-1 1 0 0,0 1-1 0 0,0 0 0 0 0,-1 0 1 0 0,1-1-1 0 0,0 1 1 0 0,0 0-1 0 0,-1 0 0 0 0,1-1 1 0 0,0 1-1 0 0,0 0 1 0 0,0-1-1 0 0,0 1 1 0 0,0 0-1 0 0,-1-1 0 0 0,1 1 1 0 0,0 0-1 0 0,0-1 1 0 0,0 1-1 0 0,0 0 0 0 0,0-1 1 0 0,0 1-1 0 0,0 0 1 0 0,0-1-1 0 0,0 1 0 0 0,0 0 1 0 0,0-1-1 0 0,0 1 1 0 0,1 0-1 0 0,-1-1 0 0 0,0 1 1 0 0,0 0-1 0 0,0-1 1 0 0,0 1-1 0 0,0 0 1 0 0,1-1-1 0 0,-1 1 0 0 0,0 0 1 0 0,0 0-1 0 0,1-1 1 0 0,-1 1-1 0 0,1-2-52 0 0,3-7-929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2.988"/>
    </inkml:context>
    <inkml:brush xml:id="br0">
      <inkml:brushProperty name="width" value="0.05" units="cm"/>
      <inkml:brushProperty name="height" value="0.05" units="cm"/>
    </inkml:brush>
  </inkml:definitions>
  <inkml:trace contextRef="#ctx0" brushRef="#br0">164 39 8497 0 0,'3'-1'111'0'0,"0"0"-1"0"0,-1 0 1 0 0,1 0 0 0 0,-1-1 0 0 0,0 0 0 0 0,1 1-1 0 0,-1-1 1 0 0,0 0 0 0 0,3-4 0 0 0,-3 4 118 0 0,0 0 0 0 0,0 0 0 0 0,0 0 0 0 0,1 0 0 0 0,-1 0 0 0 0,0 1 0 0 0,1-1 1 0 0,0 1-1 0 0,4-3 0 0 0,-17 9-64 0 0,0 0 0 0 0,0 1 0 0 0,1 0 1 0 0,-1 0-1 0 0,-13 12 0 0 0,-49 48 22 0 0,63-57-94 0 0,1 0 1 0 0,0 1-1 0 0,0 0 0 0 0,1 0 1 0 0,0 1-1 0 0,-7 15 0 0 0,11-21-48 0 0,1 0-1 0 0,0 0 1 0 0,1 1-1 0 0,-1-1 1 0 0,1 0-1 0 0,0 1 1 0 0,0-1-1 0 0,1 1 1 0 0,-1-1-1 0 0,1 1 1 0 0,0-1-1 0 0,1 0 1 0 0,-1 1-1 0 0,1-1 1 0 0,0 1-1 0 0,1-1 1 0 0,2 6-1 0 0,-3-7-7 0 0,1-1 1 0 0,1 1 0 0 0,-1-1-1 0 0,0 0 1 0 0,1 1-1 0 0,0-1 1 0 0,-1-1-1 0 0,1 1 1 0 0,1 0-1 0 0,-1-1 1 0 0,0 1-1 0 0,4 1 1 0 0,2 1-1 0 0,0 0 0 0 0,0-1 0 0 0,17 5 1 0 0,-26-8-40 0 0,1-1 1 0 0,0 1 0 0 0,-1-1-1 0 0,1 1 1 0 0,-1-1 0 0 0,1 1-1 0 0,-1-1 1 0 0,1 1 0 0 0,-1 0-1 0 0,1-1 1 0 0,-1 1 0 0 0,0 0-1 0 0,1 0 1 0 0,-1-1 0 0 0,0 1-1 0 0,1 0 1 0 0,-1 1 0 0 0,0 0-1 0 0,1-1 0 0 0,-1 1 0 0 0,1-1 0 0 0,-1 1 0 0 0,1-1 0 0 0,0 0 0 0 0,0 1 0 0 0,0-1 0 0 0,0 0 0 0 0,0 1 0 0 0,0-1 0 0 0,0 0 0 0 0,0 0 0 0 0,0 0 0 0 0,0 0 0 0 0,2 1 0 0 0,1 1 9 0 0,0-1 1 0 0,1 0-1 0 0,-1 0 1 0 0,1 0 0 0 0,-1 0-1 0 0,1-1 1 0 0,0 0-1 0 0,-1 0 1 0 0,1 0 0 0 0,0 0-1 0 0,0-1 1 0 0,0 0-1 0 0,-1 0 1 0 0,1 0-1 0 0,7-2 1 0 0,-11 2-21 0 0,9-2 1 0 0,-1 0 1 0 0,1 0-1 0 0,17-8 0 0 0,-25 9-114 0 0,0 1 1 0 0,-1-1-1 0 0,1 0 0 0 0,-1 1 0 0 0,0-1 0 0 0,1 0 0 0 0,-1 0 1 0 0,0 0-1 0 0,1 0 0 0 0,-1 0 0 0 0,0-1 0 0 0,0 1 0 0 0,0 0 1 0 0,0 0-1 0 0,0-1 0 0 0,0 1 0 0 0,0-1 0 0 0,-1 1 1 0 0,1-1-1 0 0,0 1 0 0 0,-1-1 0 0 0,1 1 0 0 0,-1-1 0 0 0,0 0 1 0 0,0 1-1 0 0,1-1 0 0 0,-1 1 0 0 0,0-1 0 0 0,0 0 0 0 0,0 1 1 0 0,-1-3-1 0 0,-1-6-1054 0 0,2 3-101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3.316"/>
    </inkml:context>
    <inkml:brush xml:id="br0">
      <inkml:brushProperty name="width" value="0.05" units="cm"/>
      <inkml:brushProperty name="height" value="0.05" units="cm"/>
    </inkml:brush>
  </inkml:definitions>
  <inkml:trace contextRef="#ctx0" brushRef="#br0">41 40 9841 0 0,'-5'3'224'0'0,"0"0"0"0"0,0 0 0 0 0,0 1 0 0 0,1 0 0 0 0,-1 0 1 0 0,-6 8-1 0 0,11-11-150 0 0,1 0 0 0 0,-1-1 1 0 0,1 1-1 0 0,-1 0 0 0 0,1 0 0 0 0,-1 0 1 0 0,1-1-1 0 0,0 1 0 0 0,-1 0 1 0 0,1 0-1 0 0,0-1 0 0 0,0 1 0 0 0,-1-1 1 0 0,1 1-1 0 0,0-1 0 0 0,0 1 1 0 0,0-1-1 0 0,0 1 0 0 0,0-1 0 0 0,-1 0 1 0 0,1 1-1 0 0,0-1 0 0 0,0 0 0 0 0,0 0 1 0 0,2 0-1 0 0,27 4 612 0 0,18-5-308 0 0,1-2 0 0 0,74-15 1 0 0,-105 15-374 0 0,-15 3-59 0 0,5-1 24 0 0,1-1 0 0 0,-1 0 1 0 0,0 0-1 0 0,12-5 1 0 0,-18 6-125 0 0,-1 1 1 0 0,1-1 0 0 0,-1 0-1 0 0,1 0 1 0 0,-1 0 0 0 0,0 0-1 0 0,1 0 1 0 0,-1 0 0 0 0,0 0 0 0 0,0-1-1 0 0,0 1 1 0 0,0 0 0 0 0,0-1-1 0 0,0 1 1 0 0,0-1 0 0 0,0 1-1 0 0,0-1 1 0 0,-1 1 0 0 0,1-1 0 0 0,-1 1-1 0 0,1-1 1 0 0,-1 0 0 0 0,0 1-1 0 0,1-1 1 0 0,-1 0 0 0 0,0 1 0 0 0,0-1-1 0 0,0-2 1 0 0,-4-6-1393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3.811"/>
    </inkml:context>
    <inkml:brush xml:id="br0">
      <inkml:brushProperty name="width" value="0.05" units="cm"/>
      <inkml:brushProperty name="height" value="0.05" units="cm"/>
    </inkml:brush>
  </inkml:definitions>
  <inkml:trace contextRef="#ctx0" brushRef="#br0">242 77 9229 0 0,'0'-3'93'0'0,"1"1"1"0"0,-1-1-1 0 0,1 1 1 0 0,-1-1-1 0 0,0 1 1 0 0,0-1-1 0 0,0 0 1 0 0,0 1-1 0 0,-1-1 1 0 0,1 1-1 0 0,-1-1 1 0 0,0 1-1 0 0,1-1 1 0 0,-1 1-1 0 0,0-1 1 0 0,0 1-1 0 0,-1 0 1 0 0,1-1-1 0 0,0 1 1 0 0,-1 0-1 0 0,1 0 1 0 0,-1 0-1 0 0,0 0 1 0 0,0 0-1 0 0,1 1 1 0 0,-1-1-1 0 0,-1 0 1 0 0,1 1-1 0 0,0-1 0 0 0,0 1 1 0 0,0 0-1 0 0,-1 0 1 0 0,1 0-1 0 0,-1 0 1 0 0,1 0-1 0 0,-1 1 1 0 0,1-1-1 0 0,-1 1 1 0 0,1-1-1 0 0,-4 1 1 0 0,-2 0-79 0 0,1 0 0 0 0,0 0 1 0 0,-1 1-1 0 0,1 0 0 0 0,0 1 1 0 0,0-1-1 0 0,0 1 0 0 0,0 1 1 0 0,0-1-1 0 0,0 1 0 0 0,0 0 1 0 0,1 1-1 0 0,0 0 0 0 0,0 0 0 0 0,0 0 1 0 0,0 1-1 0 0,0-1 0 0 0,1 1 1 0 0,0 1-1 0 0,0-1 0 0 0,-4 7 1 0 0,4-6-2 0 0,2-1 0 0 0,-1 1 0 0 0,1 0 0 0 0,0 0 0 0 0,0 0 1 0 0,0 1-1 0 0,1-1 0 0 0,0 1 0 0 0,1-1 0 0 0,-2 11 0 0 0,2-13 24 0 0,1 1 0 0 0,0 0 0 0 0,0 0 0 0 0,1 0 0 0 0,-1 0 0 0 0,1 0 0 0 0,0 0-1 0 0,1-1 1 0 0,-1 1 0 0 0,1 0 0 0 0,0-1 0 0 0,0 1 0 0 0,0-1 0 0 0,1 0 0 0 0,3 6 0 0 0,-2-6-16 0 0,-1 0 0 0 0,1 0 0 0 0,-1-1 0 0 0,1 1 1 0 0,0-1-1 0 0,1 1 0 0 0,-1-1 0 0 0,1-1 0 0 0,-1 1 1 0 0,1-1-1 0 0,9 4 0 0 0,-5-3-38 0 0,0-1 1 0 0,0 0-1 0 0,1-1 0 0 0,-1 0 1 0 0,1 0-1 0 0,9-1 0 0 0,12-2-267 0 0,-1-2-1 0 0,0-1 0 0 0,31-8 1 0 0,-55 11 196 0 0,7 0-39 0 0,-10 1 79 0 0,1 1 0 0 0,0-1-1 0 0,0 0 1 0 0,0 0 0 0 0,-1 0 0 0 0,1 0 0 0 0,0-1-1 0 0,5-2 1 0 0,-47 2-230 0 0,10 4 350 0 0,0 0 0 0 0,0 2-1 0 0,0 1 1 0 0,0 1-1 0 0,0 2 1 0 0,1 1-1 0 0,1 0 1 0 0,-32 18-1 0 0,54-25-2 0 0,0 0-1 0 0,0 1 1 0 0,0-1-1 0 0,1 1 0 0 0,-1 0 1 0 0,1 0-1 0 0,0 1 1 0 0,0-1-1 0 0,0 1 1 0 0,1-1-1 0 0,-1 1 1 0 0,1 0-1 0 0,0 0 1 0 0,0 0-1 0 0,0 0 0 0 0,0 0 1 0 0,1 1-1 0 0,-1-1 1 0 0,1 1-1 0 0,0 5 1 0 0,0-7-23 0 0,1 1 1 0 0,0 0-1 0 0,1 0 1 0 0,-1 0-1 0 0,1 0 1 0 0,-1 0-1 0 0,1-1 1 0 0,0 1-1 0 0,1 0 1 0 0,-1-1-1 0 0,1 1 1 0 0,-1-1-1 0 0,1 1 0 0 0,0-1 1 0 0,0 0-1 0 0,1 0 1 0 0,-1 0-1 0 0,1 0 1 0 0,-1 0-1 0 0,1 0 1 0 0,0-1-1 0 0,0 1 1 0 0,0-1-1 0 0,4 3 1 0 0,5 1-20 0 0,1 0 1 0 0,-1-1-1 0 0,1 0 1 0 0,-1 0-1 0 0,2-2 1 0 0,-1 0-1 0 0,0 0 1 0 0,0-1-1 0 0,1-1 1 0 0,25 0-1 0 0,-20-2-302 0 0,0 0 0 0 0,-1-1 0 0 0,0-1 0 0 0,1-1 0 0 0,-1-1 0 0 0,-1 0 0 0 0,25-11 0 0 0,-28 9-610 0 0,1-1 0 0 0,-1 0 0 0 0,-1-1 0 0 0,23-19 0 0 0,-18 11-407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4.215"/>
    </inkml:context>
    <inkml:brush xml:id="br0">
      <inkml:brushProperty name="width" value="0.05" units="cm"/>
      <inkml:brushProperty name="height" value="0.05" units="cm"/>
    </inkml:brush>
  </inkml:definitions>
  <inkml:trace contextRef="#ctx0" brushRef="#br0">11 64 7969 0 0,'-3'-6'-102'0'0,"-5"-16"1043"0"0,8 22-920 0 0,0 0-1 0 0,0 0 1 0 0,0-1 0 0 0,0 1 0 0 0,0 0-1 0 0,1 0 1 0 0,-1 0 0 0 0,0 0 0 0 0,0 0-1 0 0,0-1 1 0 0,0 1 0 0 0,0 0 0 0 0,0 0-1 0 0,0 0 1 0 0,0 0 0 0 0,0 0 0 0 0,0-1-1 0 0,0 1 1 0 0,1 0 0 0 0,-1 0 0 0 0,0 0-1 0 0,0 0 1 0 0,0 0 0 0 0,0 0 0 0 0,0 0 0 0 0,0 0-1 0 0,1-1 1 0 0,-1 1 0 0 0,0 0 0 0 0,0 0-1 0 0,0 0 1 0 0,0 0 0 0 0,1 0 0 0 0,-1 0-1 0 0,0 0 1 0 0,0 0 0 0 0,0 0 0 0 0,1 0-1 0 0,12 5 618 0 0,-2 1-418 0 0,-1 0 0 0 0,0 0 1 0 0,0 2-1 0 0,-1-1 0 0 0,0 1 0 0 0,0 0 1 0 0,-1 1-1 0 0,0 0 0 0 0,7 11 0 0 0,7 13 501 0 0,25 52-1 0 0,-13-21-541 0 0,-33-62-249 0 0,0 0 0 0 0,0-1 0 0 0,0 1 0 0 0,1 0 0 0 0,-1-1 0 0 0,1 0 0 0 0,-1 1 0 0 0,1-1 0 0 0,-1 0 0 0 0,5 3 0 0 0,-6-4-77 0 0,0 0-1 0 0,1 0 1 0 0,-1 1 0 0 0,0-1-1 0 0,1 0 1 0 0,-1 0-1 0 0,1 0 1 0 0,-1 1 0 0 0,0-1-1 0 0,1 0 1 0 0,-1 0-1 0 0,1 0 1 0 0,-1 0 0 0 0,1 0-1 0 0,-1 0 1 0 0,0 0-1 0 0,1 0 1 0 0,-1 0 0 0 0,1 0-1 0 0,-1 0 1 0 0,1 0 0 0 0,-1 0-1 0 0,1 0 1 0 0,-1 0-1 0 0,0 0 1 0 0,1-1 0 0 0,-1 1-1 0 0,1 0 1 0 0,15-28-2362 0 0,-13 24 2253 0 0,0-1-1 0 0,0 0 1 0 0,0 0 0 0 0,-1 0-1 0 0,1 0 1 0 0,-1-1 0 0 0,-1 1-1 0 0,1-1 1 0 0,-1 1 0 0 0,1-8-1 0 0,-1-6 620 0 0,-2-1-1 0 0,-1 1 0 0 0,0 0 0 0 0,-8-30 0 0 0,6 31 168 0 0,-11-35 412 0 0,15 51-863 0 0,-1-1-1 0 0,0 1 1 0 0,0 0-1 0 0,-1-1 1 0 0,1 1 0 0 0,0 0-1 0 0,-1 0 1 0 0,1 0-1 0 0,-1 0 1 0 0,0 0-1 0 0,1 0 1 0 0,-1 0 0 0 0,0 1-1 0 0,0-1 1 0 0,0 1-1 0 0,-4-3 1 0 0,5 4-41 0 0,1 0 1 0 0,-1 0-1 0 0,0 0 0 0 0,0 0 1 0 0,1 0-1 0 0,-1 0 0 0 0,0 0 1 0 0,1 0-1 0 0,-1 0 1 0 0,0 0-1 0 0,1 0 0 0 0,-1 1 1 0 0,0-1-1 0 0,1 0 1 0 0,-1 1-1 0 0,0-1 0 0 0,1 0 1 0 0,-1 1-1 0 0,1-1 1 0 0,-1 1-1 0 0,1-1 0 0 0,-1 1 1 0 0,1-1-1 0 0,-1 1 1 0 0,1-1-1 0 0,-1 1 0 0 0,1-1 1 0 0,-1 1-1 0 0,1 0 0 0 0,0-1 1 0 0,0 1-1 0 0,-1 0 1 0 0,-9 26 452 0 0,8-21-344 0 0,-49 124 1201 0 0,-19 55-360 0 0,64-153-1302 0 0,5-32 219 0 0,1 1 0 0 0,0 0 0 0 0,0-1 0 0 0,0 1 0 0 0,-1 0 0 0 0,1 0-1 0 0,0-1 1 0 0,0 1 0 0 0,0 0 0 0 0,0-1 0 0 0,0 1 0 0 0,0 0 0 0 0,0-1 0 0 0,0 1 0 0 0,1 0 0 0 0,-1-1 0 0 0,0 1-1 0 0,0 0 1 0 0,1-1 0 0 0,-1 1 0 0 0,0 0 0 0 0,0-1 0 0 0,1 1 0 0 0,-1 0 0 0 0,1-1 0 0 0,-1 1 0 0 0,1-1 0 0 0,-1 1 0 0 0,1-1-1 0 0,-1 1 1 0 0,1-1 0 0 0,0 1 0 0 0,9-1-1132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4.543"/>
    </inkml:context>
    <inkml:brush xml:id="br0">
      <inkml:brushProperty name="width" value="0.05" units="cm"/>
      <inkml:brushProperty name="height" value="0.05" units="cm"/>
    </inkml:brush>
  </inkml:definitions>
  <inkml:trace contextRef="#ctx0" brushRef="#br0">22 24 8793 0 0,'1'-9'-90'0'0,"3"-5"906"0"0,-2 32 239 0 0,0 29-144 0 0,-3 0 0 0 0,-13 94 0 0 0,-2 39 610 0 0,16-171-1479 0 0,0 1 1 0 0,1 0-1 0 0,1-1 1 0 0,-1 1-1 0 0,1-1 0 0 0,1 0 1 0 0,0 0-1 0 0,0 1 0 0 0,1-2 1 0 0,0 1-1 0 0,0 0 1 0 0,8 10-1 0 0,-9-15-120 0 0,0-1 0 0 0,0 1 0 0 0,1 0 1 0 0,-1-1-1 0 0,1 0 0 0 0,0 0 0 0 0,0 0 0 0 0,0 0 1 0 0,0-1-1 0 0,0 0 0 0 0,1 0 0 0 0,-1 0 0 0 0,1 0 1 0 0,-1 0-1 0 0,1-1 0 0 0,0 0 0 0 0,0 0 0 0 0,0 0 1 0 0,-1-1-1 0 0,1 0 0 0 0,0 0 0 0 0,0 0 0 0 0,0 0 1 0 0,0-1-1 0 0,9-2 0 0 0,-11 3-156 0 0,1-1 0 0 0,-1 0 0 0 0,1 0 0 0 0,-1 0 0 0 0,1 0 0 0 0,-1-1 0 0 0,0 1 0 0 0,0-1 0 0 0,1 0 0 0 0,-1 0 0 0 0,-1 0 0 0 0,1 0 0 0 0,0 0 0 0 0,0-1 0 0 0,-1 1 1 0 0,1-1-1 0 0,-1 0 0 0 0,0 0 0 0 0,0 0 0 0 0,0 0 0 0 0,3-6 0 0 0,-1-3-990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7.530"/>
    </inkml:context>
    <inkml:brush xml:id="br0">
      <inkml:brushProperty name="width" value="0.05" units="cm"/>
      <inkml:brushProperty name="height" value="0.05" units="cm"/>
    </inkml:brush>
  </inkml:definitions>
  <inkml:trace contextRef="#ctx0" brushRef="#br0">102 82 12901 0 0,'-2'-8'780'0'0,"15"8"288"0"0,-1 1-498 0 0,-1-1-192 0 0,0 1 0 0 0,0 1 0 0 0,0 0-1 0 0,19 5 1 0 0,-27-5-341 0 0,1-1-1 0 0,-1 1 1 0 0,1 0-1 0 0,-1 0 1 0 0,0 1-1 0 0,1-1 1 0 0,-1 1 0 0 0,0-1-1 0 0,-1 1 1 0 0,1 0-1 0 0,0 0 1 0 0,-1 0-1 0 0,0 0 1 0 0,1 1 0 0 0,-1-1-1 0 0,-1 1 1 0 0,3 4-1 0 0,-3-5-27 0 0,0-1 0 0 0,0 1 0 0 0,-1-1-1 0 0,0 1 1 0 0,1-1 0 0 0,-1 1-1 0 0,0-1 1 0 0,0 1 0 0 0,0 0 0 0 0,0-1-1 0 0,-1 1 1 0 0,1-1 0 0 0,-1 1 0 0 0,0-1-1 0 0,1 1 1 0 0,-1-1 0 0 0,0 0 0 0 0,0 1-1 0 0,-1-1 1 0 0,1 0 0 0 0,0 0-1 0 0,-1 0 1 0 0,0 0 0 0 0,1 0 0 0 0,-1 0-1 0 0,0 0 1 0 0,0 0 0 0 0,0-1 0 0 0,0 1-1 0 0,0-1 1 0 0,-3 2 0 0 0,-3 2-16 0 0,1 0 0 0 0,-2-1 0 0 0,1 0 0 0 0,0 0 1 0 0,-1-1-1 0 0,1 0 0 0 0,-16 2 0 0 0,16-4-44 0 0,1 0 0 0 0,-1 0-1 0 0,1-1 1 0 0,-1-1 0 0 0,0 1 0 0 0,1-1 0 0 0,-1 0 0 0 0,1-1 0 0 0,-1 0-1 0 0,1 0 1 0 0,-12-5 0 0 0,17 6 42 0 0,-1-1 1 0 0,0 1-1 0 0,1-1 1 0 0,0 1-1 0 0,-1-1 1 0 0,1 0-1 0 0,0 0 1 0 0,0 0-1 0 0,0 0 1 0 0,0 0-1 0 0,0 0 1 0 0,1-1-1 0 0,-1 1 1 0 0,0-1-1 0 0,1 1 0 0 0,0-1 1 0 0,0 0-1 0 0,0 1 1 0 0,0-1-1 0 0,0 0 1 0 0,0 0-1 0 0,1 0 1 0 0,0 0-1 0 0,-1 1 1 0 0,1-1-1 0 0,0 0 1 0 0,0 0-1 0 0,0 0 1 0 0,1 0-1 0 0,-1 0 0 0 0,1 0 1 0 0,0 1-1 0 0,1-4 1 0 0,1-5 1 0 0,1 1-1 0 0,0 0 1 0 0,1 1 0 0 0,0-1 0 0 0,0 1 0 0 0,1 0-1 0 0,1 0 1 0 0,11-13 0 0 0,-14 18 6 0 0,1-1-1 0 0,-1 1 1 0 0,1 0 0 0 0,0 0-1 0 0,0 1 1 0 0,0-1-1 0 0,0 1 1 0 0,1 0 0 0 0,-1 1-1 0 0,1-1 1 0 0,0 1 0 0 0,0 0-1 0 0,0 1 1 0 0,0-1 0 0 0,0 1-1 0 0,9-1 1 0 0,-13 2-22 0 0,0 0 1 0 0,1 0-1 0 0,-1 1 1 0 0,0-1-1 0 0,0 0 1 0 0,0 1-1 0 0,1-1 1 0 0,-1 1-1 0 0,0 0 1 0 0,0 0-1 0 0,0 0 1 0 0,0 0-1 0 0,0 0 1 0 0,0 0-1 0 0,0 0 1 0 0,-1 1-1 0 0,1-1 0 0 0,0 1 1 0 0,-1-1-1 0 0,2 3 1 0 0,1 1-598 0 0,-1 0 1 0 0,0 1-1 0 0,-1-1 1 0 0,1 1-1 0 0,2 9 1 0 0,0-1-1398 0 0,-2-6 474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4.873"/>
    </inkml:context>
    <inkml:brush xml:id="br0">
      <inkml:brushProperty name="width" value="0.05" units="cm"/>
      <inkml:brushProperty name="height" value="0.05" units="cm"/>
    </inkml:brush>
  </inkml:definitions>
  <inkml:trace contextRef="#ctx0" brushRef="#br0">46 35 7805 0 0,'-13'-10'43'0'0,"9"7"125"0"0,-1-1 0 0 0,1 1 0 0 0,0 0 0 0 0,-1 1 0 0 0,-4-3-1 0 0,7 2 804 0 0,9 2-441 0 0,13 0 11 0 0,32 6-163 0 0,188 9-1658 0 0,-216-14 314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5.340"/>
    </inkml:context>
    <inkml:brush xml:id="br0">
      <inkml:brushProperty name="width" value="0.05" units="cm"/>
      <inkml:brushProperty name="height" value="0.05" units="cm"/>
    </inkml:brush>
  </inkml:definitions>
  <inkml:trace contextRef="#ctx0" brushRef="#br0">260 186 6973 0 0,'13'-13'72'0'0,"-11"11"17"0"0,0 0-1 0 0,-1 0 1 0 0,1 0 0 0 0,0 0 0 0 0,0 0 0 0 0,-1 0-1 0 0,1 0 1 0 0,-1-1 0 0 0,0 1 0 0 0,0-1-1 0 0,1-2 1 0 0,1-3 191 0 0,-1 1 0 0 0,0-1-1 0 0,-1 1 1 0 0,0-1 0 0 0,0 0 0 0 0,-1 0-1 0 0,0 1 1 0 0,0-1 0 0 0,-1 0-1 0 0,-2-12 1 0 0,2 17-233 0 0,1 1 0 0 0,-1-1-1 0 0,0 1 1 0 0,0-1 0 0 0,-1 1-1 0 0,1 0 1 0 0,0-1 0 0 0,-1 1 0 0 0,0 0-1 0 0,1 0 1 0 0,-1 0 0 0 0,0 0-1 0 0,0 1 1 0 0,0-1 0 0 0,0 0-1 0 0,0 1 1 0 0,0-1 0 0 0,-1 1 0 0 0,1 0-1 0 0,0 0 1 0 0,-1 0 0 0 0,1 0-1 0 0,-1 0 1 0 0,0 0 0 0 0,1 1 0 0 0,-1-1-1 0 0,1 1 1 0 0,-1 0 0 0 0,0 0-1 0 0,1 0 1 0 0,-1 0 0 0 0,0 0-1 0 0,1 0 1 0 0,-4 2 0 0 0,-3-1-21 0 0,1 1 0 0 0,-1 1 1 0 0,1-1-1 0 0,0 2 0 0 0,0-1 1 0 0,0 1-1 0 0,1 0 0 0 0,-1 0 1 0 0,1 1-1 0 0,0 0 0 0 0,-10 10 1 0 0,6-5 76 0 0,0 1 0 0 0,1 1 0 0 0,0 0 1 0 0,0 1-1 0 0,-11 19 0 0 0,14-19 72 0 0,0 0 1 0 0,1 0-1 0 0,0 1 0 0 0,1 0 0 0 0,1 0 1 0 0,0 0-1 0 0,-3 26 0 0 0,6-36-139 0 0,1 0 1 0 0,0 0-1 0 0,0 1 1 0 0,0-1-1 0 0,1 0 0 0 0,0 0 1 0 0,-1 0-1 0 0,1 1 0 0 0,1-1 1 0 0,-1 0-1 0 0,0 0 1 0 0,1 0-1 0 0,0-1 0 0 0,0 1 1 0 0,0 0-1 0 0,1-1 1 0 0,-1 1-1 0 0,1-1 0 0 0,0 0 1 0 0,-1 0-1 0 0,2 0 0 0 0,-1 0 1 0 0,0 0-1 0 0,0-1 1 0 0,1 1-1 0 0,0-1 0 0 0,-1 0 1 0 0,1 0-1 0 0,0 0 0 0 0,8 2 1 0 0,1-1-99 0 0,0 0 1 0 0,0 0 0 0 0,0-2-1 0 0,0 1 1 0 0,0-2-1 0 0,1 0 1 0 0,-1 0 0 0 0,0-1-1 0 0,0-1 1 0 0,0 0-1 0 0,16-5 1 0 0,12-5-1392 0 0,-1-2-1 0 0,46-23 1 0 0,-74 31 858 0 0,1-1-1 0 0,-1-1 1 0 0,0 0 0 0 0,-1-1 0 0 0,0 0 0 0 0,12-13 0 0 0,-10 5-472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5.683"/>
    </inkml:context>
    <inkml:brush xml:id="br0">
      <inkml:brushProperty name="width" value="0.05" units="cm"/>
      <inkml:brushProperty name="height" value="0.05" units="cm"/>
    </inkml:brush>
  </inkml:definitions>
  <inkml:trace contextRef="#ctx0" brushRef="#br0">10 59 7101 0 0,'-1'-19'111'0'0,"1"15"53"0"0,0 0 0 0 0,-1 0-1 0 0,1 0 1 0 0,-1 0 0 0 0,0 0 0 0 0,0 1 0 0 0,0-1-1 0 0,-2-5 1 0 0,8 22 516 0 0,0 0 0 0 0,0 0 1 0 0,-1 1-1 0 0,-1-1 0 0 0,0 1 0 0 0,1 14 0 0 0,9 114 104 0 0,-9-95-167 0 0,-4-46-625 0 0,0 6 53 0 0,0 0 0 0 0,1-1-1 0 0,0 1 1 0 0,1-1-1 0 0,0 1 1 0 0,3 8 0 0 0,-5-14-85 0 0,1 1 0 0 0,0-1 0 0 0,0 0 0 0 0,0 0 0 0 0,0 1 0 0 0,0-1 0 0 0,0 0 0 0 0,0 0-1 0 0,0 0 1 0 0,1 0 0 0 0,-1 0 0 0 0,0-1 0 0 0,0 1 0 0 0,1 0 0 0 0,-1 0 0 0 0,1-1 0 0 0,-1 1 0 0 0,1-1 0 0 0,-1 1 0 0 0,1-1 0 0 0,-1 0 0 0 0,1 0 0 0 0,-1 1 0 0 0,1-1 0 0 0,-1 0 0 0 0,1 0 0 0 0,-1-1 0 0 0,1 1 0 0 0,-1 0 0 0 0,1 0 0 0 0,-1-1 0 0 0,1 1 0 0 0,2-2 0 0 0,10-1-1555 0 0,0 1 1 0 0,0 1-1 0 0,22-1 1 0 0,-26 1 513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6.042"/>
    </inkml:context>
    <inkml:brush xml:id="br0">
      <inkml:brushProperty name="width" value="0.05" units="cm"/>
      <inkml:brushProperty name="height" value="0.05" units="cm"/>
    </inkml:brush>
  </inkml:definitions>
  <inkml:trace contextRef="#ctx0" brushRef="#br0">43 4 7069 0 0,'0'0'0'0'0,"0"1"71"0"0,0 0 0 0 0,0 0 0 0 0,-1 0 0 0 0,1 0 0 0 0,-1 0 0 0 0,1-1 0 0 0,-1 1 0 0 0,1 0 0 0 0,-1 0 0 0 0,0 0-1 0 0,1 0 1 0 0,-1-1 0 0 0,0 1 0 0 0,0 0 0 0 0,0-1 0 0 0,1 1 0 0 0,-1-1 0 0 0,0 1 0 0 0,0-1 0 0 0,0 1 0 0 0,0-1 0 0 0,0 1 0 0 0,0-1 0 0 0,0 0 0 0 0,0 1 0 0 0,0-1 0 0 0,0 0 0 0 0,0 0 0 0 0,0 0-1 0 0,0 0 1 0 0,0 0 0 0 0,0 0 0 0 0,0 0 0 0 0,-2-1 0 0 0,3 1 43 0 0,-1 0 1 0 0,1 0-1 0 0,-1 0 0 0 0,0 0 0 0 0,1 0 0 0 0,-1 0 0 0 0,0 0 1 0 0,1 0-1 0 0,-1 0 0 0 0,1 0 0 0 0,-1 0 0 0 0,0 0 0 0 0,1 0 1 0 0,-1 0-1 0 0,1 1 0 0 0,-1-1 0 0 0,0 0 0 0 0,1 0 0 0 0,-1 1 1 0 0,1-1-1 0 0,-1 0 0 0 0,0 1 0 0 0,2 3 1113 0 0,11-2-757 0 0,9-3-57 0 0,0-1 1 0 0,22-5-1 0 0,16-1-111 0 0,-59 8-333 0 0,1 0 0 0 0,-1 0 0 0 0,1 0 0 0 0,-1 0 0 0 0,1 0 0 0 0,-1 0 0 0 0,1 0 0 0 0,-1 0 0 0 0,1 0 0 0 0,-1 0 0 0 0,1 0-1 0 0,-1-1 1 0 0,0 1 0 0 0,1 0 0 0 0,-1 0 0 0 0,1 0 0 0 0,-1-1 0 0 0,1 1 0 0 0,-1 0 0 0 0,1-1 0 0 0,-1 1 0 0 0,0 0 0 0 0,1-1 0 0 0,-1 1 0 0 0,0 0-1 0 0,1-1 1 0 0,-1 1 0 0 0,0 0 0 0 0,1-1 0 0 0,-1 1 0 0 0,0-1 0 0 0,0 1 0 0 0,0-1 0 0 0,1 1 0 0 0,-1-1 0 0 0,0 1 0 0 0,0-1 0 0 0,0 1-1 0 0,0-1 1 0 0,0 0 0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8.549"/>
    </inkml:context>
    <inkml:brush xml:id="br0">
      <inkml:brushProperty name="width" value="0.05" units="cm"/>
      <inkml:brushProperty name="height" value="0.05" units="cm"/>
    </inkml:brush>
  </inkml:definitions>
  <inkml:trace contextRef="#ctx0" brushRef="#br0">215 415 7197 0 0,'0'0'-116'0'0,"-6"0"146"0"0,-20-1 39 0 0,20 0 1656 0 0,1 2-1289 0 0,2-1-269 0 0,0 0 0 0 0,1-1 0 0 0,-1 1 0 0 0,0 0-1 0 0,1-1 1 0 0,-1 1 0 0 0,0-1 0 0 0,1 0 0 0 0,-1 0-1 0 0,-3-2 1 0 0,-1 1 999 0 0,-17-8-974 0 0,18 8 95 0 0,2 3-217 0 0,0 1-70 0 0,1 0 1 0 0,0 0-1 0 0,0 0 1 0 0,0 0-1 0 0,0 0 1 0 0,1 1-1 0 0,-1-1 1 0 0,1 1-1 0 0,-1 0 1 0 0,1 0-1 0 0,0 0 1 0 0,0 0-1 0 0,0 0 1 0 0,0 0-1 0 0,1 0 1 0 0,-1 1-1 0 0,-1 6 1 0 0,0-4 0 0 0,0 3 3 0 0,-1 0-1 0 0,2 1 1 0 0,-1-1 0 0 0,1 1-1 0 0,-1 12 1 0 0,-3 15-5 0 0,-13 31 30 0 0,17-67 24 0 0,-1-8-16 0 0,1-10-27 0 0,4-19-424 0 0,3 0 1 0 0,1 0-1 0 0,21-69 1 0 0,-15 62 464 0 0,-4 12-62 0 0,-5 13 0 0 0,2-1 1 0 0,1 0 0 0 0,0 1 0 0 0,1 0 0 0 0,1 0-1 0 0,13-20 1 0 0,-21 37 13 0 0,1 0 0 0 0,-1 0 0 0 0,1 0 0 0 0,0 0 1 0 0,0 0-1 0 0,0 1 0 0 0,-1-1 0 0 0,1 0 0 0 0,0 0 0 0 0,0 0 0 0 0,0 1 0 0 0,0-1 0 0 0,0 0 1 0 0,0 1-1 0 0,0-1 0 0 0,1 1 0 0 0,-1-1 0 0 0,0 1 0 0 0,0 0 0 0 0,0 0 0 0 0,0-1 0 0 0,1 1 1 0 0,-1 0-1 0 0,0 0 0 0 0,0 0 0 0 0,2 0 0 0 0,-1 1 11 0 0,0 0-1 0 0,0 0 1 0 0,0 0-1 0 0,0 0 1 0 0,0 0-1 0 0,0 0 1 0 0,0 1 0 0 0,0-1-1 0 0,-1 1 1 0 0,1-1-1 0 0,-1 1 1 0 0,1-1-1 0 0,1 3 1 0 0,4 7 69 0 0,0 0-1 0 0,-1 0 1 0 0,9 23-1 0 0,76 241 661 0 0,-89-269-995 0 0,-1-1-1 0 0,1 1 0 0 0,-1-1 0 0 0,0 1 0 0 0,-1 0 0 0 0,0 0 0 0 0,0 0 0 0 0,-1 10 0 0 0,1-15 113 0 0,-1 1 1 0 0,0 0-1 0 0,1-1 1 0 0,-1 1-1 0 0,0-1 0 0 0,0 1 1 0 0,1-1-1 0 0,-1 0 1 0 0,0 1-1 0 0,-1-1 1 0 0,1 0-1 0 0,0 0 1 0 0,0 1-1 0 0,0-1 0 0 0,-1 0 1 0 0,1 0-1 0 0,-1 0 1 0 0,1-1-1 0 0,0 1 1 0 0,-1 0-1 0 0,0 0 0 0 0,1-1 1 0 0,-1 1-1 0 0,1-1 1 0 0,-1 0-1 0 0,0 1 1 0 0,1-1-1 0 0,-1 0 1 0 0,0 0-1 0 0,1 0 0 0 0,-1 0 1 0 0,0 0-1 0 0,1 0 1 0 0,-3-1-1 0 0,-2 1 129 0 0,0-1 0 0 0,0 1-1 0 0,1-1 1 0 0,-1-1 0 0 0,0 1 0 0 0,1-1-1 0 0,-1 0 1 0 0,1 0 0 0 0,-1 0-1 0 0,1-1 1 0 0,0 0 0 0 0,0 0 0 0 0,0 0-1 0 0,0-1 1 0 0,1 1 0 0 0,-1-1 0 0 0,1-1-1 0 0,0 1 1 0 0,0 0 0 0 0,1-1-1 0 0,-6-8 1 0 0,7 10 96 0 0,-11-17 389 0 0,1-1 0 0 0,-15-36 0 0 0,25 52-395 0 0,-1-1 0 0 0,2 0 1 0 0,-1 0-1 0 0,1 0 1 0 0,-1 0-1 0 0,2 0 0 0 0,-1 0 1 0 0,1 0-1 0 0,0 0 1 0 0,0 0-1 0 0,0 0 0 0 0,1-1 1 0 0,0 1-1 0 0,0 0 1 0 0,5-11-1 0 0,-5 15-21 0 0,0 0 1 0 0,0 0-1 0 0,1 0 1 0 0,-1 0-1 0 0,1 0 0 0 0,-1 1 1 0 0,1-1-1 0 0,0 1 0 0 0,0-1 1 0 0,0 1-1 0 0,0-1 0 0 0,0 1 1 0 0,0 0-1 0 0,0 0 0 0 0,0 0 1 0 0,0 0-1 0 0,1 0 1 0 0,-1 1-1 0 0,3-1 0 0 0,7-2 268 0 0,0 2 0 0 0,21-1 0 0 0,-8 1 85 0 0,-5-1-104 0 0,0 0 0 0 0,0 2 0 0 0,1 0 0 0 0,-1 2 0 0 0,0 0 0 0 0,0 1 0 0 0,34 10 0 0 0,-51-12-291 0 0,0 1 0 0 0,-1 0-1 0 0,1-1 1 0 0,-1 1 0 0 0,1 0 0 0 0,-1 1 0 0 0,0-1 0 0 0,0 0 0 0 0,0 1-1 0 0,0-1 1 0 0,0 1 0 0 0,-1 0 0 0 0,1-1 0 0 0,-1 1 0 0 0,1 0 0 0 0,-1 0-1 0 0,1 6 1 0 0,3 7 91 0 0,5 33 0 0 0,-9-43-68 0 0,4 19 34 0 0,-2 0 0 0 0,0 1 0 0 0,-2-1 0 0 0,0 0 0 0 0,-4 31 0 0 0,3-55-72 0 0,-1 3 8 0 0,1 0 0 0 0,-1 0 0 0 0,0 0 0 0 0,0 0 0 0 0,0 0 0 0 0,-1 0 0 0 0,1 0 0 0 0,-1-1 0 0 0,0 1 0 0 0,-2 3 0 0 0,2-42-28 0 0,3 2-62 0 0,0 1 0 0 0,3 0 0 0 0,0 0 0 0 0,2 0 0 0 0,2 0 0 0 0,1 1 0 0 0,17-41 0 0 0,-24 67 78 0 0,0 1 0 0 0,1-1 0 0 0,0 1-1 0 0,0 0 1 0 0,0-1 0 0 0,0 1 0 0 0,1 1-1 0 0,-1-1 1 0 0,1 0 0 0 0,0 1 0 0 0,0 0 0 0 0,7-4-1 0 0,-10 6 2 0 0,1 0-1 0 0,0 0 1 0 0,-1 1 0 0 0,1-1-1 0 0,0 1 1 0 0,0-1-1 0 0,0 1 1 0 0,-1 0-1 0 0,1-1 1 0 0,0 1-1 0 0,0 0 1 0 0,0 0-1 0 0,-1 0 1 0 0,1 1-1 0 0,0-1 1 0 0,0 0 0 0 0,0 1-1 0 0,-1-1 1 0 0,1 1-1 0 0,0-1 1 0 0,0 1-1 0 0,-1 0 1 0 0,1 0-1 0 0,-1 0 1 0 0,1 0-1 0 0,-1 0 1 0 0,1 0-1 0 0,-1 0 1 0 0,0 1 0 0 0,1-1-1 0 0,-1 0 1 0 0,0 1-1 0 0,0-1 1 0 0,0 1-1 0 0,0-1 1 0 0,0 1-1 0 0,1 3 1 0 0,1 2 7 0 0,0-1-1 0 0,0 1 1 0 0,-1 0 0 0 0,0 0 0 0 0,0 1-1 0 0,-1-1 1 0 0,0 0 0 0 0,-1 1 0 0 0,1 11-1 0 0,-2-6 7 0 0,0 0 0 0 0,0 0 0 0 0,-1 0-1 0 0,-7 20 1 0 0,5-22 72 0 0,10-22 12 0 0,27-41-101 0 0,-25 36 8 0 0,2 1 0 0 0,-1 1 0 0 0,24-26 0 0 0,-32 38-4 0 0,0 1-1 0 0,0-1 1 0 0,1 1-1 0 0,-1 0 1 0 0,1-1-1 0 0,-1 1 1 0 0,1 0 0 0 0,0 0-1 0 0,-1 0 1 0 0,1 0-1 0 0,0 0 1 0 0,0 0-1 0 0,-1 1 1 0 0,1-1-1 0 0,0 1 1 0 0,0-1-1 0 0,0 1 1 0 0,0 0-1 0 0,0-1 1 0 0,0 1 0 0 0,0 0-1 0 0,0 0 1 0 0,0 0-1 0 0,0 1 1 0 0,0-1-1 0 0,-1 0 1 0 0,5 2-1 0 0,-4 0 3 0 0,0-1 0 0 0,0 1 0 0 0,1 0 0 0 0,-1 0 0 0 0,0 0-1 0 0,-1 0 1 0 0,1 0 0 0 0,0 0 0 0 0,-1 1 0 0 0,1-1 0 0 0,-1 1-1 0 0,0-1 1 0 0,0 1 0 0 0,0-1 0 0 0,0 1 0 0 0,0 0 0 0 0,0 0 0 0 0,-1-1-1 0 0,1 4 1 0 0,2 22 76 0 0,-1 0 0 0 0,-4 55 0 0 0,-1-16-430 0 0,3-67 265 0 0,0 1 0 0 0,0 0 1 0 0,0-1-1 0 0,0 1 0 0 0,0 0 1 0 0,0-1-1 0 0,0 1 0 0 0,0-1 1 0 0,0 1-1 0 0,0 0 0 0 0,1-1 0 0 0,-1 1 1 0 0,0 0-1 0 0,0-1 0 0 0,0 1 1 0 0,1-1-1 0 0,-1 1 0 0 0,0-1 1 0 0,1 1-1 0 0,-1-1 0 0 0,0 1 1 0 0,1-1-1 0 0,0 1 0 0 0,0-1-17 0 0,-1 0 0 0 0,1 0-1 0 0,-1 0 1 0 0,1 0-1 0 0,-1 0 1 0 0,1 0-1 0 0,-1 0 1 0 0,1 0 0 0 0,-1 0-1 0 0,1-1 1 0 0,-1 1-1 0 0,1 0 1 0 0,-1 0-1 0 0,1-1 1 0 0,-1 1 0 0 0,1 0-1 0 0,-1-1 1 0 0,0 1-1 0 0,1 0 1 0 0,0-2-1 0 0,21-25-2518 0 0,-21 24 2655 0 0,12-18-156 0 0,-1 0 1 0 0,12-30 0 0 0,4-6 1656 0 0,-24 46-1174 0 0,3-2 1138 0 0,-4 12-715 0 0,-1 9-219 0 0,7 26 198 0 0,-3-8-368 0 0,5 30-1 0 0,-7-14 81 0 0,-1 83 0 0 0,-4-74-249 0 0,2-43-104 0 0,3-34-20 0 0,-1-61-549 0 0,-3 55 232 0 0,7-52 0 0 0,-2 60 183 0 0,9-28 0 0 0,2-5 54 0 0,-15 53-21 0 0,-1 0 1 0 0,0-1 0 0 0,0 1 0 0 0,0 0-1 0 0,0 0 1 0 0,-1-1 0 0 0,0 1 0 0 0,0 0-1 0 0,0 0 1 0 0,0 0 0 0 0,-1 0 0 0 0,1 0-1 0 0,-1 0 1 0 0,0 0 0 0 0,-1 1 0 0 0,1-1-1 0 0,0 1 1 0 0,-6-6 0 0 0,-14-26-53 0 0,13 11 74 0 0,6 16-14 0 0,0 0 0 0 0,-1 0 0 0 0,1 0 0 0 0,-9-11-1 0 0,12 19-4 0 0,-1 0 0 0 0,1-1 1 0 0,-1 1-1 0 0,1 0 0 0 0,-1 0 0 0 0,1-1 0 0 0,-1 1 0 0 0,0 0 0 0 0,1 0 0 0 0,-1 0 0 0 0,1 0 0 0 0,-1 0 0 0 0,1-1 0 0 0,-1 1 0 0 0,0 0 0 0 0,1 0 0 0 0,-1 1 0 0 0,1-1 0 0 0,-1 0 0 0 0,1 0 0 0 0,-1 0 0 0 0,0 0 0 0 0,1 0 0 0 0,-1 1 0 0 0,1-1 0 0 0,-1 0 0 0 0,1 0 0 0 0,-1 1 0 0 0,1-1 0 0 0,-1 0 0 0 0,1 1 0 0 0,0-1 0 0 0,-1 1 0 0 0,1-1 0 0 0,-1 0 0 0 0,1 1 0 0 0,0-1 0 0 0,-1 1 0 0 0,1-1 0 0 0,-1 2 0 0 0,-16 22-12 0 0,16-21 14 0 0,-4 5 21 0 0,0 1 1 0 0,1 0-1 0 0,0 1 1 0 0,0-1 0 0 0,1 1-1 0 0,1-1 1 0 0,-1 1-1 0 0,2 0 1 0 0,-1 0 0 0 0,1 0-1 0 0,1 0 1 0 0,0 0 0 0 0,0 0-1 0 0,1 0 1 0 0,2 11-1 0 0,3 8 268 0 0,2-1-1 0 0,1 0 0 0 0,23 51 0 0 0,-32-77-282 0 0,1 0 0 0 0,0 0 0 0 0,0 0 1 0 0,0 0-1 0 0,1 0 0 0 0,-1 0 1 0 0,0 0-1 0 0,1-1 0 0 0,-1 1 0 0 0,1 0 1 0 0,0-1-1 0 0,0 1 0 0 0,-1-1 1 0 0,1 0-1 0 0,0 1 0 0 0,0-1 0 0 0,0 0 1 0 0,0 0-1 0 0,0 0 0 0 0,4 1 0 0 0,-3-2-3 0 0,-1 0 0 0 0,1 0 0 0 0,-1 0 0 0 0,1 0 0 0 0,-1-1 0 0 0,1 1 0 0 0,-1-1 0 0 0,1 1 0 0 0,-1-1 0 0 0,1 0 0 0 0,-1 0 0 0 0,0 0 0 0 0,0 0 0 0 0,1 0 0 0 0,-1-1 0 0 0,0 1 0 0 0,0 0 0 0 0,2-3 0 0 0,5-4-117 0 0,-1 0 1 0 0,0 0-1 0 0,-1-1 0 0 0,0 0 0 0 0,-1 0 0 0 0,1-1 0 0 0,-2 0 0 0 0,1 0 0 0 0,-1 0 0 0 0,-1-1 0 0 0,0 1 0 0 0,-1-1 0 0 0,3-14 1 0 0,-3 15 37 0 0,-2 0 1 0 0,0 0 0 0 0,0 0 0 0 0,-1 0 0 0 0,0-1 0 0 0,-1 1-1 0 0,0 0 1 0 0,0 0 0 0 0,-1 0 0 0 0,0 0 0 0 0,-1 0 0 0 0,-1 0-1 0 0,1 1 1 0 0,-10-19 0 0 0,10 24 64 0 0,0 0 0 0 0,0 0 0 0 0,-1 0 1 0 0,1 0-1 0 0,-1 1 0 0 0,0-1 0 0 0,0 1 0 0 0,0 0 0 0 0,-5-3 0 0 0,24-53 1086 0 0,-13 32-1062 0 0,-2-32 1 0 0,-1 23 149 0 0,3 27-56 0 0,0 6-9 0 0,-2 7 91 0 0,-2 52-5 0 0,6 78 147 0 0,-2-52 4 0 0,-1-8-114 0 0,13 88 0 0 0,-13-153-740 0 0,1 1 0 0 0,0-1 0 0 0,0 1 0 0 0,1-1 0 0 0,5 11 0 0 0,-2-16-1735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9.035"/>
    </inkml:context>
    <inkml:brush xml:id="br0">
      <inkml:brushProperty name="width" value="0.05" units="cm"/>
      <inkml:brushProperty name="height" value="0.05" units="cm"/>
    </inkml:brush>
  </inkml:definitions>
  <inkml:trace contextRef="#ctx0" brushRef="#br0">17 171 8429 0 0,'-12'-21'56'0'0,"10"17"3371"0"0,1 5-3401 0 0,1 1 0 0 0,-1-1-1 0 0,1 1 1 0 0,0-1 0 0 0,0 1-1 0 0,0-1 1 0 0,0 1 0 0 0,0-1-1 0 0,0 1 1 0 0,0-1 0 0 0,0 1-1 0 0,1 2 1 0 0,0-1 28 0 0,-1 2 122 0 0,1 11-4 0 0,12 113 279 0 0,-9 86 430 0 0,-4-191-850 0 0,0-549-1870 0 0,0 523 1832 0 0,-1 1-1 0 0,1-1 0 0 0,0 1 0 0 0,0-1 0 0 0,1 1 0 0 0,-1-1 0 0 0,0 1 0 0 0,0-1 0 0 0,1 1 0 0 0,-1-1 0 0 0,1 1 0 0 0,-1-1 0 0 0,1 1 1 0 0,-1-1-1 0 0,1 1 0 0 0,0 0 0 0 0,0 0 0 0 0,0-1 0 0 0,0 1 0 0 0,0 0 0 0 0,2-2 0 0 0,-2 3 2 0 0,0 0 1 0 0,1-1-1 0 0,-1 1 0 0 0,0 0 1 0 0,1 0-1 0 0,-1 0 0 0 0,1 0 0 0 0,-1 0 1 0 0,0 0-1 0 0,1 1 0 0 0,-1-1 0 0 0,0 0 1 0 0,1 1-1 0 0,-1-1 0 0 0,0 1 1 0 0,0-1-1 0 0,1 1 0 0 0,-1 0 0 0 0,0-1 1 0 0,0 1-1 0 0,0 0 0 0 0,0 0 1 0 0,0 0-1 0 0,1 1 0 0 0,4 3 18 0 0,0 1 0 0 0,-1-1-1 0 0,1 2 1 0 0,-1-1 0 0 0,-1 0 0 0 0,1 1 0 0 0,-1 0-1 0 0,-1 0 1 0 0,1 0 0 0 0,-1 0 0 0 0,0 1-1 0 0,-1-1 1 0 0,1 1 0 0 0,-2 0 0 0 0,1 0-1 0 0,-1-1 1 0 0,0 13 0 0 0,0-11 62 0 0,-1-1 0 0 0,-1 1-1 0 0,1-1 1 0 0,-1 1 0 0 0,-1-1 0 0 0,1 1 0 0 0,-2-1 0 0 0,1 0-1 0 0,-1 0 1 0 0,0 0 0 0 0,-1-1 0 0 0,0 1 0 0 0,0-1-1 0 0,0 1 1 0 0,-1-1 0 0 0,-6 7 0 0 0,-49 41-48 0 0,59-74-4067 0 0,1 11 3015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9.363"/>
    </inkml:context>
    <inkml:brush xml:id="br0">
      <inkml:brushProperty name="width" value="0.05" units="cm"/>
      <inkml:brushProperty name="height" value="0.05" units="cm"/>
    </inkml:brush>
  </inkml:definitions>
  <inkml:trace contextRef="#ctx0" brushRef="#br0">24 4 8133 0 0,'-7'-1'41'0'0,"6"0"59"0"0,0 1-1 0 0,0 0 0 0 0,0 0 0 0 0,0-1 1 0 0,1 1-1 0 0,-1 0 0 0 0,0 0 1 0 0,0 0-1 0 0,0 0 0 0 0,0 0 0 0 0,0 0 1 0 0,0 0-1 0 0,0 0 0 0 0,1 0 1 0 0,-1 1-1 0 0,0-1 0 0 0,-1 1 1 0 0,32 0 2288 0 0,82-1-2684 0 0,-109 0-126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6:59.691"/>
    </inkml:context>
    <inkml:brush xml:id="br0">
      <inkml:brushProperty name="width" value="0.05" units="cm"/>
      <inkml:brushProperty name="height" value="0.05" units="cm"/>
    </inkml:brush>
  </inkml:definitions>
  <inkml:trace contextRef="#ctx0" brushRef="#br0">136 224 7681 0 0,'0'0'-120'0'0,"-18"13"-49"0"0,-52 38 174 0 0,52-38 1445 0 0,13-9-1017 0 0,-15 11-21 0 0,15-11 878 0 0,20 1-1208 0 0,48 15-180 0 0,-58-19 9 0 0,-1 0 0 0 0,1 0 0 0 0,0-1 0 0 0,0 0 0 0 0,0 1 0 0 0,0-2 0 0 0,0 1 0 0 0,0 0 0 0 0,0-1 0 0 0,0 0 0 0 0,0 0 0 0 0,-1-1 0 0 0,10-3 0 0 0,2-1-400 0 0,31-11-911 0 0,-28 7 462 0 0</inkml:trace>
  <inkml:trace contextRef="#ctx0" brushRef="#br0" timeOffset="1">164 66 7037 0 0,'-27'-20'-142'0'0,"-3"-1"4025"0"0,29 18-3702 0 0,-4-16 113 0 0,12 18-173 0 0,-4 0-98 0 0,1 1 0 0 0,0 0 1 0 0,-1 0-1 0 0,1 0 0 0 0,-1 0 1 0 0,1 1-1 0 0,0-1 0 0 0,-1 1 0 0 0,1 0 1 0 0,-1 0-1 0 0,0 0 0 0 0,1 1 1 0 0,-1-1-1 0 0,0 1 0 0 0,0 0 1 0 0,0 0-1 0 0,0 0 0 0 0,0 0 0 0 0,0 0 1 0 0,4 5-1 0 0,11 11 186 0 0,-1 1 1 0 0,-1 0-1 0 0,-1 2 0 0 0,0-1 0 0 0,-2 2 0 0 0,12 24 1 0 0,-18-31-134 0 0,-1 0 1 0 0,-1 0 0 0 0,0 1-1 0 0,0-1 1 0 0,-2 1-1 0 0,0 0 1 0 0,-1 0 0 0 0,-1 0-1 0 0,0 1 1 0 0,-2 24 0 0 0,0-35-111 0 0,-1 0 0 0 0,1 0 1 0 0,-1 0-1 0 0,0 0 0 0 0,-1 0 1 0 0,1 0-1 0 0,-1 0 1 0 0,0-1-1 0 0,0 1 0 0 0,-6 6 1 0 0,6-9-176 0 0,1 0 0 0 0,-1 0 0 0 0,1 0 1 0 0,-1-1-1 0 0,0 1 0 0 0,0-1 0 0 0,0 0 1 0 0,0 0-1 0 0,-1 0 0 0 0,1 0 0 0 0,0 0 1 0 0,-1-1-1 0 0,1 1 0 0 0,-1-1 0 0 0,0 0 0 0 0,1 0 1 0 0,-1 0-1 0 0,-6 0 0 0 0,-3-1-948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0.320"/>
    </inkml:context>
    <inkml:brush xml:id="br0">
      <inkml:brushProperty name="width" value="0.05" units="cm"/>
      <inkml:brushProperty name="height" value="0.05" units="cm"/>
    </inkml:brush>
  </inkml:definitions>
  <inkml:trace contextRef="#ctx0" brushRef="#br0">169 203 8329 0 0,'0'-1'56'0'0,"-1"1"0"0"0,1-1 0 0 0,0 1 0 0 0,-1-1 0 0 0,1 1 0 0 0,-1-1 0 0 0,1 1 0 0 0,0-1 0 0 0,0 1 0 0 0,-1-1 0 0 0,1 1 0 0 0,0-1 0 0 0,0 0 0 0 0,0 1 0 0 0,-1-1-1 0 0,1 1 1 0 0,0-1 0 0 0,0 0 0 0 0,0 1 0 0 0,0-1 0 0 0,0 1 0 0 0,0-1 0 0 0,0 0 0 0 0,0 1 0 0 0,1-1 0 0 0,-1 1 0 0 0,0-2 0 0 0,6-25 1033 0 0,-2 9-861 0 0,-4 15-203 0 0,2-64 227 0 0,-2 62-234 0 0,-1 0-1 0 0,1 0 1 0 0,-1 1 0 0 0,0-1 0 0 0,0 0-1 0 0,-1 0 1 0 0,1 1 0 0 0,-1-1-1 0 0,0 1 1 0 0,0-1 0 0 0,-4-5-1 0 0,5 10-4 0 0,0-1-1 0 0,1 0 1 0 0,-1 0-1 0 0,0 1 1 0 0,1-1-1 0 0,-1 1 1 0 0,0-1-1 0 0,0 1 0 0 0,1-1 1 0 0,-1 1-1 0 0,0-1 1 0 0,0 1-1 0 0,0 0 1 0 0,0-1-1 0 0,0 1 1 0 0,0 0-1 0 0,1 0 0 0 0,-1 0 1 0 0,0-1-1 0 0,0 1 1 0 0,0 0-1 0 0,0 0 1 0 0,-2 1-1 0 0,1-1 2 0 0,0 1-1 0 0,-1 0 1 0 0,1 0-1 0 0,0 0 1 0 0,-1 0-1 0 0,1 0 1 0 0,0 0-1 0 0,0 1 1 0 0,-2 1-1 0 0,-3 3-5 0 0,0 0 0 0 0,1 1 0 0 0,-11 13 0 0 0,6-4 65 0 0,0-1 0 0 0,1 1 0 0 0,1 1 0 0 0,-12 31 0 0 0,18-42-52 0 0,1 1 1 0 0,0 0-1 0 0,1-1 0 0 0,-1 1 0 0 0,1 0 0 0 0,1 0 0 0 0,-1 0 1 0 0,1 0-1 0 0,0 0 0 0 0,1 0 0 0 0,0 0 0 0 0,0 0 0 0 0,0 0 1 0 0,1 0-1 0 0,0 0 0 0 0,3 6 0 0 0,-4-10-7 0 0,0-1 0 0 0,1 0 0 0 0,-1 1-1 0 0,1-1 1 0 0,-1 0 0 0 0,1 0 0 0 0,0 0 0 0 0,0 0-1 0 0,0 0 1 0 0,0 0 0 0 0,0-1 0 0 0,0 1 0 0 0,1-1-1 0 0,-1 0 1 0 0,1 1 0 0 0,-1-1 0 0 0,1 0 0 0 0,2 1-1 0 0,0-1-6 0 0,0 0-1 0 0,1 0 1 0 0,-1-1-1 0 0,0 0 0 0 0,0 0 1 0 0,1 0-1 0 0,-1 0 1 0 0,0-1-1 0 0,6-1 0 0 0,-1 0-44 0 0,0-1 1 0 0,0-1-1 0 0,-1 1 0 0 0,1-1 0 0 0,-1-1 0 0 0,0 0 0 0 0,0 0 0 0 0,0-1 0 0 0,10-9 1 0 0,-16 12 18 0 0,1-1 0 0 0,-1 1 0 0 0,0-1 0 0 0,0 0 0 0 0,-1 0 0 0 0,1-1 0 0 0,-1 1 0 0 0,0 0 0 0 0,0-1 0 0 0,-1 0 0 0 0,1 1 0 0 0,-1-1 0 0 0,0 0 0 0 0,0 0 0 0 0,0 1 0 0 0,-1-1 0 0 0,0 0 0 0 0,0 0 0 0 0,0 0 0 0 0,0 0 0 0 0,-1 0 0 0 0,0 1 0 0 0,0-1 0 0 0,0 0 0 0 0,-1 0 0 0 0,1 1 0 0 0,-1-1 0 0 0,-5-7 0 0 0,-3 37-140 0 0,7-1 252 0 0,1 1 1 0 0,1-1-1 0 0,1 1 0 0 0,1 0 0 0 0,6 35 0 0 0,-3-24 108 0 0,7 67 406 0 0,15 234 530 0 0,-26-332-1113 0 0,0-1 0 0 0,0 0 0 0 0,-1 0 0 0 0,1 1 0 0 0,-1-1 0 0 0,0 0 0 0 0,0 0 0 0 0,0 0 0 0 0,-1 0 0 0 0,1 0 0 0 0,-1 0 0 0 0,-3 5 0 0 0,4-8-18 0 0,-1 1-1 0 0,0 0 0 0 0,1-1 0 0 0,-1 1 0 0 0,0-1 0 0 0,0 0 1 0 0,0 1-1 0 0,0-1 0 0 0,0 0 0 0 0,-1 0 0 0 0,1 0 0 0 0,0-1 1 0 0,0 1-1 0 0,0 0 0 0 0,-1-1 0 0 0,1 0 0 0 0,0 1 1 0 0,-1-1-1 0 0,1 0 0 0 0,0 0 0 0 0,-1 0 0 0 0,1-1 0 0 0,-1 1 1 0 0,-1-1-1 0 0,-3 0-23 0 0,1 0-1 0 0,-1-1 1 0 0,1 0 0 0 0,0 0 0 0 0,0 0-1 0 0,0-1 1 0 0,0 0 0 0 0,0 0 0 0 0,1-1 0 0 0,-1 1-1 0 0,1-1 1 0 0,-10-9 0 0 0,8 5-58 0 0,1 0-1 0 0,0 0 1 0 0,0 0 0 0 0,0-1 0 0 0,1 0-1 0 0,1 0 1 0 0,-7-16 0 0 0,3 1-133 0 0,2 0 1 0 0,0-1-1 0 0,2 0 1 0 0,1 0-1 0 0,-1-49 1 0 0,4 59 142 0 0,1 0 0 0 0,0 0 1 0 0,1 0-1 0 0,0 0 1 0 0,7-21-1 0 0,-7 30-9 0 0,1-1-1 0 0,0 1 0 0 0,0-1 1 0 0,0 1-1 0 0,1 0 1 0 0,0 0-1 0 0,0 1 1 0 0,1-1-1 0 0,-1 1 1 0 0,1 0-1 0 0,0 0 0 0 0,1 0 1 0 0,-1 1-1 0 0,7-4 1 0 0,26-15-1654 0 0,41-17 0 0 0,-57 30 900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0.925"/>
    </inkml:context>
    <inkml:brush xml:id="br0">
      <inkml:brushProperty name="width" value="0.05" units="cm"/>
      <inkml:brushProperty name="height" value="0.05" units="cm"/>
    </inkml:brush>
  </inkml:definitions>
  <inkml:trace contextRef="#ctx0" brushRef="#br0">47 351 7421 0 0,'-1'0'141'0'0,"-1"0"0"0"0,0 0 1 0 0,0 0-1 0 0,0 0 1 0 0,0 1-1 0 0,1-1 0 0 0,-1 1 1 0 0,0-1-1 0 0,0 1 0 0 0,1-1 1 0 0,-1 1-1 0 0,0 0 1 0 0,1 0-1 0 0,-1 0 0 0 0,1 0 1 0 0,-1 0-1 0 0,1 0 0 0 0,-1 1 1 0 0,1-1-1 0 0,0 0 1 0 0,0 1-1 0 0,-2 2 0 0 0,2-2-2 0 0,-1 1 0 0 0,1 0 0 0 0,0 0 0 0 0,0 0 0 0 0,0 0 0 0 0,1 0 0 0 0,-1 0 0 0 0,1 0 0 0 0,0 0 0 0 0,-1 0 0 0 0,1 0 0 0 0,1 0-1 0 0,-1 3 1 0 0,0-3-73 0 0,1 1 0 0 0,-1-1-1 0 0,1 0 1 0 0,0 1-1 0 0,0-1 1 0 0,0 0-1 0 0,0 0 1 0 0,0 0-1 0 0,1 0 1 0 0,-1 0-1 0 0,1 0 1 0 0,0 0 0 0 0,0 0-1 0 0,0-1 1 0 0,0 1-1 0 0,1-1 1 0 0,-1 1-1 0 0,1-1 1 0 0,-1 0-1 0 0,1 0 1 0 0,0 0 0 0 0,0 0-1 0 0,0 0 1 0 0,0-1-1 0 0,0 0 1 0 0,4 2-1 0 0,-2-3-38 0 0,0 0 1 0 0,0 0-1 0 0,1-1 0 0 0,-1 1 0 0 0,0-1 0 0 0,0 0 1 0 0,0-1-1 0 0,0 1 0 0 0,0-1 0 0 0,7-3 0 0 0,-3 0-79 0 0,1 0-1 0 0,-1-1 0 0 0,0 1 1 0 0,10-9-1 0 0,-14 10-30 0 0,-1-1 0 0 0,1 0 0 0 0,-1 0 0 0 0,0 0 0 0 0,0 0 0 0 0,-1 0 0 0 0,1-1 0 0 0,-1 0 0 0 0,0 0 0 0 0,-1 0 0 0 0,1 0 0 0 0,-1 0 0 0 0,0 0 0 0 0,-1-1 0 0 0,0 1 0 0 0,0 0 0 0 0,0-1 0 0 0,-1 1 0 0 0,0-1 0 0 0,0 0 0 0 0,-1-7 0 0 0,-1 5 25 0 0,0 0-1 0 0,0 0 1 0 0,0 0-1 0 0,-1 1 1 0 0,-1-1-1 0 0,1 1 1 0 0,-1 0 0 0 0,-1 0-1 0 0,0 0 1 0 0,0 0-1 0 0,0 1 1 0 0,-1 0-1 0 0,0 0 1 0 0,-13-11-1 0 0,17 16 54 0 0,0 0 0 0 0,0 1 0 0 0,-1-1 0 0 0,1 1 0 0 0,0-1 0 0 0,-1 1 0 0 0,1 0 0 0 0,0 0 0 0 0,-1 0-1 0 0,1 0 1 0 0,-1 1 0 0 0,0-1 0 0 0,1 1 0 0 0,-1-1 0 0 0,0 1 0 0 0,1 0 0 0 0,-1 0 0 0 0,-5 1 0 0 0,5 0 11 0 0,-1 0 1 0 0,1 0 0 0 0,0 0 0 0 0,-1 1-1 0 0,1 0 1 0 0,0-1 0 0 0,0 1 0 0 0,0 0-1 0 0,0 1 1 0 0,0-1 0 0 0,0 0 0 0 0,-3 5-1 0 0,0 0 67 0 0,1 0-1 0 0,-1 1 0 0 0,1 0 0 0 0,0 0 1 0 0,1 0-1 0 0,0 0 0 0 0,0 1 0 0 0,1 0 1 0 0,-4 17-1 0 0,5-13 107 0 0,1 0 0 0 0,0 0 0 0 0,1 0 0 0 0,0 1 0 0 0,1-1 0 0 0,1 0 0 0 0,6 23 0 0 0,-3-17 100 0 0,1-1 0 0 0,1 0-1 0 0,1 0 1 0 0,17 28 0 0 0,-22-41-268 0 0,0-1 0 0 0,0 1-1 0 0,1-1 1 0 0,0 0 0 0 0,-1 0-1 0 0,2-1 1 0 0,-1 1 0 0 0,0-1 0 0 0,1 0-1 0 0,-1 0 1 0 0,1 0 0 0 0,0-1-1 0 0,0 0 1 0 0,0 0 0 0 0,0 0 0 0 0,1 0-1 0 0,-1-1 1 0 0,0 0 0 0 0,1 0-1 0 0,-1 0 1 0 0,1-1 0 0 0,-1 0 0 0 0,1 0-1 0 0,-1 0 1 0 0,7-2 0 0 0,-5 1-193 0 0,0 0 1 0 0,0-1-1 0 0,-1 0 1 0 0,1 0-1 0 0,-1 0 1 0 0,1-1-1 0 0,-1 0 1 0 0,0 0-1 0 0,0-1 1 0 0,0 0-1 0 0,-1 0 1 0 0,1 0-1 0 0,-1-1 1 0 0,0 1-1 0 0,0-1 0 0 0,0-1 1 0 0,-1 1-1 0 0,0-1 1 0 0,5-8-1 0 0,7-22-1237 0 0,-2 0-1 0 0,17-74 0 0 0,-24 84 1176 0 0,-4 10 188 0 0,0-1 0 0 0,0 0 0 0 0,-2 0 0 0 0,0 0 0 0 0,-1 0 0 0 0,0-1 0 0 0,-4-17 0 0 0,3 25 113 0 0,-1-1-1 0 0,-1 1 1 0 0,1 0-1 0 0,-2 0 1 0 0,1 0 0 0 0,-1 0-1 0 0,-1 1 1 0 0,0-1 0 0 0,0 1-1 0 0,-1 1 1 0 0,0-1 0 0 0,-11-11-1 0 0,17 19-44 0 0,0 1 0 0 0,0 0-1 0 0,-1-1 1 0 0,1 1 0 0 0,0 0-1 0 0,0 0 1 0 0,-1-1 0 0 0,1 1-1 0 0,0 0 1 0 0,0 0 0 0 0,-1-1-1 0 0,1 1 1 0 0,0 0 0 0 0,-1 0-1 0 0,1 0 1 0 0,0 0 0 0 0,-1-1 0 0 0,1 1-1 0 0,-1 0 1 0 0,1 0 0 0 0,0 0-1 0 0,-1 0 1 0 0,1 0 0 0 0,0 0-1 0 0,-1 0 1 0 0,1 0 0 0 0,-1 0-1 0 0,1 0 1 0 0,0 0 0 0 0,-1 0-1 0 0,1 0 1 0 0,0 1 0 0 0,-1-1-1 0 0,1 0 1 0 0,0 0 0 0 0,-1 0-1 0 0,1 0 1 0 0,0 1 0 0 0,-1-1-1 0 0,1 0 1 0 0,0 0 0 0 0,0 0-1 0 0,-1 1 1 0 0,1-1 0 0 0,0 0-1 0 0,0 1 1 0 0,-1-1 0 0 0,1 0-1 0 0,0 1 1 0 0,0-1 0 0 0,0 0-1 0 0,0 1 1 0 0,-1-1 0 0 0,1 0-1 0 0,0 1 1 0 0,0-1 0 0 0,0 0-1 0 0,0 1 1 0 0,0-1 0 0 0,0 1 0 0 0,0-1-1 0 0,0 0 1 0 0,0 1 0 0 0,0-1-1 0 0,0 0 1 0 0,0 1 0 0 0,-1 36 304 0 0,2-29-139 0 0,0 38 152 0 0,3 0 0 0 0,2 0 0 0 0,1 0-1 0 0,3-1 1 0 0,1 0 0 0 0,24 58-1 0 0,-28-79-706 0 0,-7-20 201 0 0,1-1 0 0 0,0 0 0 0 0,0 1 0 0 0,0-1 0 0 0,0 0 0 0 0,1 1 0 0 0,-1-1 0 0 0,1 0 0 0 0,0 0 0 0 0,-1 0 0 0 0,5 4-1 0 0,-2-2-602 0 0,-5 0-110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7.875"/>
    </inkml:context>
    <inkml:brush xml:id="br0">
      <inkml:brushProperty name="width" value="0.05" units="cm"/>
      <inkml:brushProperty name="height" value="0.05" units="cm"/>
    </inkml:brush>
  </inkml:definitions>
  <inkml:trace contextRef="#ctx0" brushRef="#br0">252 4 11093 0 0,'-6'-2'347'0'0,"0"2"-1"0"0,1-1 1 0 0,-1 0 0 0 0,0 1-1 0 0,0 0 1 0 0,0 0 0 0 0,1 1-1 0 0,-1 0 1 0 0,0 0-1 0 0,1 0 1 0 0,-1 1 0 0 0,0-1-1 0 0,1 1 1 0 0,0 1 0 0 0,-1-1-1 0 0,1 1 1 0 0,0 0 0 0 0,0 0-1 0 0,1 0 1 0 0,-1 1 0 0 0,1 0-1 0 0,-1 0 1 0 0,-3 4-1 0 0,2 0 49 0 0,-1 1-1 0 0,1 0 0 0 0,0 0 0 0 0,1 0 0 0 0,0 0 0 0 0,-4 14 0 0 0,-19 63 575 0 0,17-49-840 0 0,-1 0-32 0 0,-8 51 0 0 0,18-73-748 0 0,0 1 0 0 0,1 17 0 0 0,2-22-1020 0 0,-1-1 1 0 0,2 1 0 0 0,4 20 0 0 0,-2-26-308 0 0,0 0-212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1.256"/>
    </inkml:context>
    <inkml:brush xml:id="br0">
      <inkml:brushProperty name="width" value="0.05" units="cm"/>
      <inkml:brushProperty name="height" value="0.05" units="cm"/>
    </inkml:brush>
  </inkml:definitions>
  <inkml:trace contextRef="#ctx0" brushRef="#br0">1 59 7841 0 0,'0'-10'32'0'0,"0"3"12"0"0,0 0 24 0 0,0 2 56 0 0,2 2 36 0 0,-2 1-8 0 0,6 2-4 0 0,2-3 0 0 0,2 3-36 0 0,4-1-16 0 0,2 0-36 0 0,5-2-140 0 0,3-2-144 0 0,-2 4-116 0 0,5-6-4 0 0,1 4-248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1.691"/>
    </inkml:context>
    <inkml:brush xml:id="br0">
      <inkml:brushProperty name="width" value="0.05" units="cm"/>
      <inkml:brushProperty name="height" value="0.05" units="cm"/>
    </inkml:brush>
  </inkml:definitions>
  <inkml:trace contextRef="#ctx0" brushRef="#br0">103 98 8101 0 0,'1'-1'722'0'0,"-1"1"-646"0"0,1 0 0 0 0,-1 0-1 0 0,1-1 1 0 0,-1 1 0 0 0,1 0-1 0 0,-1 0 1 0 0,1 0 0 0 0,-1 0 0 0 0,1 0-1 0 0,-1 0 1 0 0,0-1 0 0 0,1 1-1 0 0,-1 0 1 0 0,1 0 0 0 0,-1-1 0 0 0,0 1-1 0 0,1 0 1 0 0,-1 0 0 0 0,0-1-1 0 0,1 1 1 0 0,-1-1 0 0 0,0 1 0 0 0,1 0-1 0 0,-1-1 1 0 0,0 1 0 0 0,0-1-1 0 0,1 1 1 0 0,-1 0 0 0 0,0-1-1 0 0,0 1 1 0 0,0-1 0 0 0,0 1 0 0 0,0-1-1 0 0,0 1 1 0 0,1-1 0 0 0,-1 1-1 0 0,0-1 1 0 0,0 1 0 0 0,-1-1 0 0 0,1 1-1 0 0,0 0 1 0 0,0-1 0 0 0,0 1-1 0 0,0-1 1 0 0,0 1 0 0 0,0-1 0 0 0,-1 1-1 0 0,1-1 1 0 0,0 1 0 0 0,0 0-1 0 0,-1-1 1 0 0,1 0 0 0 0,-1 1-22 0 0,0-1 0 0 0,0 0 0 0 0,0 1 0 0 0,0 0 0 0 0,0-1 1 0 0,0 1-1 0 0,0-1 0 0 0,0 1 0 0 0,0 0 0 0 0,0 0 0 0 0,0 0 0 0 0,-1 0 0 0 0,1 0 0 0 0,0 0 1 0 0,0 0-1 0 0,0 0 0 0 0,0 0 0 0 0,0 0 0 0 0,0 1 0 0 0,0-1 0 0 0,0 0 0 0 0,0 1 0 0 0,-1 0 0 0 0,-21 13 190 0 0,16-7-187 0 0,1 2 0 0 0,-1-1 1 0 0,2 1-1 0 0,-1-1 0 0 0,1 2 0 0 0,0-1 0 0 0,1 0 1 0 0,0 1-1 0 0,1 0 0 0 0,0 0 0 0 0,1 0 0 0 0,-1 0 1 0 0,2 1-1 0 0,0-1 0 0 0,0 0 0 0 0,1 1 0 0 0,0-1 1 0 0,3 18-1 0 0,-2-23-36 0 0,0 0 0 0 0,0 0 0 0 0,1 1 0 0 0,0-1 0 0 0,0 0 0 0 0,1-1 0 0 0,-1 1 0 0 0,1 0 0 0 0,0-1 0 0 0,0 1 0 0 0,1-1 0 0 0,-1 0 0 0 0,1 0 0 0 0,0-1 0 0 0,0 1 1 0 0,0-1-1 0 0,0 1 0 0 0,1-1 0 0 0,-1-1 0 0 0,1 1 0 0 0,0-1 0 0 0,0 1 0 0 0,0-1 0 0 0,0-1 0 0 0,0 1 0 0 0,0-1 0 0 0,1 0 0 0 0,-1 0 0 0 0,6 0 0 0 0,-5-1-85 0 0,-1 1-1 0 0,1-2 0 0 0,-1 1 0 0 0,0 0 1 0 0,1-1-1 0 0,-1 0 0 0 0,0 0 1 0 0,0-1-1 0 0,1 0 0 0 0,-1 0 1 0 0,0 0-1 0 0,0 0 0 0 0,-1-1 1 0 0,1 1-1 0 0,-1-1 0 0 0,1-1 1 0 0,-1 1-1 0 0,0 0 0 0 0,0-1 1 0 0,0 0-1 0 0,0 0 0 0 0,-1 0 1 0 0,0-1-1 0 0,0 1 0 0 0,0-1 1 0 0,0 1-1 0 0,-1-1 0 0 0,4-9 1 0 0,-5 8-17 0 0,1-1 0 0 0,-1 1 0 0 0,0 0 0 0 0,-1-1 0 0 0,1 1 0 0 0,-1-1 1 0 0,-1 1-1 0 0,1-1 0 0 0,-1 1 0 0 0,0-1 0 0 0,-1 1 0 0 0,1 0 0 0 0,-1-1 0 0 0,-1 1 1 0 0,-2-6-1 0 0,-5-9-88 0 0,-2 1 0 0 0,-25-35 0 0 0,35 52 179 0 0,-6-11-247 0 0,9 14 218 0 0,0-1 1 0 0,-1 1-1 0 0,1-1 0 0 0,-1 1 1 0 0,1-1-1 0 0,0 1 1 0 0,-1-1-1 0 0,1 1 0 0 0,0 0 1 0 0,-1-1-1 0 0,1 1 0 0 0,0 0 1 0 0,-1 0-1 0 0,1 0 1 0 0,0-1-1 0 0,0 1 0 0 0,-1 0 1 0 0,1 0-1 0 0,0 0 0 0 0,0 0 1 0 0,1 1-1 0 0,25-4-7 0 0,-1 0 1 0 0,1-2-1 0 0,-1-1 0 0 0,0-1 0 0 0,38-16 0 0 0,-40 10 80 0 0,-22 12-11 0 0,-1 0 0 0 0,0 0 1 0 0,0 1-1 0 0,0-1 0 0 0,0 0 0 0 0,0 0 0 0 0,0 0 0 0 0,0 0 0 0 0,0 0 0 0 0,0 0 0 0 0,-1 0 0 0 0,1-1 0 0 0,0 1 0 0 0,-1 0 0 0 0,1 0 0 0 0,-1-1 0 0 0,1 1 0 0 0,0-2 0 0 0,-1 3-37 0 0,0 0 0 0 0,0 1 0 0 0,0-1 0 0 0,0 0 0 0 0,0 0-1 0 0,0 0 1 0 0,0 0 0 0 0,0 0 0 0 0,0 0 0 0 0,0 0-1 0 0,0 0 1 0 0,-1 1 0 0 0,1-1 0 0 0,0 0 0 0 0,0 0 0 0 0,0 0-1 0 0,0 0 1 0 0,0 0 0 0 0,0 0 0 0 0,0 0 0 0 0,0 0-1 0 0,0 0 1 0 0,0 0 0 0 0,0 0 0 0 0,0 1 0 0 0,0-1-1 0 0,0 0 1 0 0,0 0 0 0 0,0 0 0 0 0,-1 0 0 0 0,1 0 0 0 0,0 0-1 0 0,0 0 1 0 0,0 0 0 0 0,0 0 0 0 0,0 0 0 0 0,0 0-1 0 0,0 0 1 0 0,0 0 0 0 0,0 0 0 0 0,-1 0 0 0 0,1 0-1 0 0,0 0 1 0 0,0 0 0 0 0,0 0 0 0 0,0 0 0 0 0,0 0 0 0 0,0 0-1 0 0,0 0 1 0 0,0 0 0 0 0,-1 0 0 0 0,1 0 0 0 0,0 0-1 0 0,0 0 1 0 0,0 0 0 0 0,0 0 0 0 0,0 0 0 0 0,0 0 0 0 0,0-1-1 0 0,0 1 1 0 0,0 0 0 0 0,0 0 0 0 0,0 0 0 0 0,-1 0-1 0 0,-3 8 18 0 0,3 11 55 0 0,0 0-1 0 0,1 0 1 0 0,1 0-1 0 0,4 20 1 0 0,0 16 251 0 0,-4-35-249 0 0,0 0 0 0 0,2 0 1 0 0,1-1-1 0 0,0 1 0 0 0,11 30 0 0 0,-8-41-943 0 0,-1-13-1306 0 0,0-20-755 0 0,-5 10 1630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2.018"/>
    </inkml:context>
    <inkml:brush xml:id="br0">
      <inkml:brushProperty name="width" value="0.05" units="cm"/>
      <inkml:brushProperty name="height" value="0.05" units="cm"/>
    </inkml:brush>
  </inkml:definitions>
  <inkml:trace contextRef="#ctx0" brushRef="#br0">23 3 7037 0 0,'-2'0'-148'0'0,"-4"-3"144"0"0,6 6-152 0 0,-4 3 152 0 0,0 3-144 0 0,2-6 44 0 0,0 4-140 0 0,0 7-208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2.347"/>
    </inkml:context>
    <inkml:brush xml:id="br0">
      <inkml:brushProperty name="width" value="0.05" units="cm"/>
      <inkml:brushProperty name="height" value="0.05" units="cm"/>
    </inkml:brush>
  </inkml:definitions>
  <inkml:trace contextRef="#ctx0" brushRef="#br0">209 83 7037 0 0,'-6'-1'266'0'0,"1"0"-1"0"0,-1 0 1 0 0,0-1 0 0 0,-8-3 0 0 0,6 2 45 0 0,7 2-264 0 0,-1 1 1 0 0,1-1 0 0 0,0 1-1 0 0,0-1 1 0 0,0 1-1 0 0,0-1 1 0 0,0 0 0 0 0,-1 0-1 0 0,1 0 1 0 0,1 1-1 0 0,-1-1 1 0 0,0 0 0 0 0,0 0-1 0 0,0 0 1 0 0,0 0-1 0 0,1 0 1 0 0,-1-1 0 0 0,0 1-1 0 0,0-2 1 0 0,0 0 15 0 0,-1 0 0 0 0,1 0 0 0 0,-1 0 0 0 0,1 0 0 0 0,-1 0 0 0 0,0 0 0 0 0,0 1 0 0 0,-1-1 0 0 0,1 1 0 0 0,0-1 1 0 0,-1 1-1 0 0,0 0 0 0 0,1 0 0 0 0,-1 0 0 0 0,0 0 0 0 0,0 1 0 0 0,0-1 0 0 0,0 1 0 0 0,0 0 0 0 0,0 0 0 0 0,-1 0 0 0 0,1 0 0 0 0,0 0 0 0 0,-1 1 0 0 0,1-1 0 0 0,0 1 0 0 0,-1 0 1 0 0,1 0-1 0 0,0 1 0 0 0,-7 0 0 0 0,8 0-51 0 0,0 0 1 0 0,-1 0 0 0 0,1 0-1 0 0,0 0 1 0 0,0 0 0 0 0,0 0-1 0 0,0 1 1 0 0,0-1 0 0 0,0 1-1 0 0,1 0 1 0 0,-1-1 0 0 0,0 1 0 0 0,1 0-1 0 0,-1 0 1 0 0,1 0 0 0 0,0 0-1 0 0,0 0 1 0 0,-1 1 0 0 0,2-1-1 0 0,-2 3 1 0 0,-3 6 111 0 0,2-1-1 0 0,-5 21 1 0 0,7-25-82 0 0,0-1 1 0 0,1 0-1 0 0,-1 1 0 0 0,1-1 0 0 0,0 1 1 0 0,1-1-1 0 0,-1 1 0 0 0,1-1 1 0 0,0 0-1 0 0,1 1 0 0 0,2 5 0 0 0,-4-9-35 0 0,1-1 0 0 0,0 1-1 0 0,-1-1 1 0 0,1 0 0 0 0,0 1-1 0 0,0-1 1 0 0,0 0 0 0 0,0 1-1 0 0,0-1 1 0 0,0 0 0 0 0,0 0-1 0 0,1 0 1 0 0,-1 0 0 0 0,0 0-1 0 0,1 0 1 0 0,-1-1 0 0 0,1 1-1 0 0,-1 0 1 0 0,1-1 0 0 0,-1 1-1 0 0,1-1 1 0 0,-1 1 0 0 0,1-1-1 0 0,-1 0 1 0 0,1 1 0 0 0,0-1-1 0 0,-1 0 1 0 0,1 0 0 0 0,-1 0-1 0 0,1-1 1 0 0,0 1 0 0 0,-1 0-1 0 0,1 0 1 0 0,-1-1 0 0 0,1 1-1 0 0,-1-1 1 0 0,1 0 0 0 0,-1 1-1 0 0,1-1 1 0 0,1-1 0 0 0,5-2-90 0 0,-1-1 0 0 0,0 1 0 0 0,0-1 0 0 0,0 0 0 0 0,-1-1 0 0 0,1 0 0 0 0,-1 0 0 0 0,6-8 0 0 0,3-6-232 0 0,17-31 1 0 0,-10 14 434 0 0,-22 36-102 0 0,1 1 0 0 0,-1-1 0 0 0,0 1-1 0 0,1-1 1 0 0,-1 0 0 0 0,0 1 0 0 0,1-1-1 0 0,-1 1 1 0 0,1-1 0 0 0,-1 1-1 0 0,1-1 1 0 0,0 1 0 0 0,-1-1 0 0 0,1 1-1 0 0,-1 0 1 0 0,1-1 0 0 0,0 1 0 0 0,-1 0-1 0 0,1 0 1 0 0,0-1 0 0 0,-1 1-1 0 0,1 0 1 0 0,0 0 0 0 0,-1 0 0 0 0,1 0-1 0 0,0 0 1 0 0,-1 0 0 0 0,2 0 0 0 0,-1 0 10 0 0,0 1 1 0 0,1 0-1 0 0,-1-1 1 0 0,0 1-1 0 0,0 0 0 0 0,0 0 1 0 0,0-1-1 0 0,0 1 1 0 0,0 0-1 0 0,0 0 1 0 0,0 0-1 0 0,-1 0 1 0 0,1 0-1 0 0,0 2 1 0 0,5 6 135 0 0,-1 1 1 0 0,6 20 0 0 0,-9-24-138 0 0,11 32 123 0 0,13 71 0 0 0,-24-95-518 0 0,-1-1 1 0 0,0 0-1 0 0,-1 1 1 0 0,-2 13-1 0 0,0-2-842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2.800"/>
    </inkml:context>
    <inkml:brush xml:id="br0">
      <inkml:brushProperty name="width" value="0.05" units="cm"/>
      <inkml:brushProperty name="height" value="0.05" units="cm"/>
    </inkml:brush>
  </inkml:definitions>
  <inkml:trace contextRef="#ctx0" brushRef="#br0">1 27 7005 0 0,'0'-1'28'0'0,"0"0"0"0"0,0 0 0 0 0,-1 0 0 0 0,1 0 0 0 0,1 0 0 0 0,-1 0 0 0 0,0 1 0 0 0,0-1 0 0 0,0 0 0 0 0,0 0 0 0 0,1 0 0 0 0,-1 0 0 0 0,0 0 0 0 0,1 0 0 0 0,-1 0 0 0 0,1 0 0 0 0,-1 1 0 0 0,1-1 0 0 0,-1 0 0 0 0,1 0 0 0 0,0 0 0 0 0,-1 1 0 0 0,1-1 0 0 0,0 1 0 0 0,0-1 0 0 0,-1 0 0 0 0,1 1 0 0 0,0-1 0 0 0,0 1 0 0 0,1-1 0 0 0,0 0 93 0 0,-1 1-68 0 0,0 0 1 0 0,-1 0-1 0 0,1 0 0 0 0,0 0 0 0 0,0 0 1 0 0,0 0-1 0 0,0 0 0 0 0,0 0 1 0 0,0 0-1 0 0,0 0 0 0 0,0 1 0 0 0,0-1 1 0 0,-1 0-1 0 0,1 1 0 0 0,0-1 1 0 0,0 1-1 0 0,0-1 0 0 0,-1 1 0 0 0,1-1 1 0 0,0 1-1 0 0,0 0 0 0 0,-1-1 1 0 0,1 1-1 0 0,-1 0 0 0 0,1-1 0 0 0,-1 1 1 0 0,2 1-1 0 0,18 26 755 0 0,-16-23-605 0 0,4 9 69 0 0,0 0 1 0 0,-1 0-1 0 0,0 0 0 0 0,-1 1 0 0 0,6 24 1 0 0,14 82 337 0 0,-19-84-512 0 0,4 41-1 0 0,-6-42-1431 0 0,15 60-1 0 0,-16-84 325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3.651"/>
    </inkml:context>
    <inkml:brush xml:id="br0">
      <inkml:brushProperty name="width" value="0.05" units="cm"/>
      <inkml:brushProperty name="height" value="0.05" units="cm"/>
    </inkml:brush>
  </inkml:definitions>
  <inkml:trace contextRef="#ctx0" brushRef="#br0">3522 1 7421 0 0,'-1'2'-20'0'0,"1"1"1"0"0,-1 0-1 0 0,1 0 0 0 0,0 0 1 0 0,-1 0-1 0 0,1 0 1 0 0,1-1-1 0 0,-1 1 0 0 0,0 0 1 0 0,1 0-1 0 0,1 4 1 0 0,-1 1 106 0 0,32 185 2577 0 0,-12-84-2248 0 0,-11-28-319 0 0,-9-73-71 0 0,-1-1 0 0 0,0 1-1 0 0,-1-1 1 0 0,0 1-1 0 0,0-1 1 0 0,0 0 0 0 0,-1 1-1 0 0,-5 11 1 0 0,4-13 1 0 0,-1 0-1 0 0,0-1 1 0 0,-1 1 0 0 0,1-1-1 0 0,-1 0 1 0 0,0 0 0 0 0,-1 0-1 0 0,1-1 1 0 0,-1 0 0 0 0,0 0 0 0 0,0 0-1 0 0,0-1 1 0 0,0 0 0 0 0,-1 0-1 0 0,1 0 1 0 0,-1-1 0 0 0,-13 3-1 0 0,-4 0-38 0 0,-1-1 0 0 0,0-1 0 0 0,-43 0 0 0 0,-71-3-50 0 0,-440 9-219 0 0,-541 89-104 0 0,370-15 598 0 0,694-77-197 0 0,-482 61 210 0 0,530-66-234 0 0,-15 3-24 0 0,1-1 0 0 0,-1-1 0 0 0,-39-1 0 0 0,62-1 26 0 0,0 0-1 0 0,0 0 0 0 0,0 0 0 0 0,-1 0 1 0 0,1 0-1 0 0,0 0 0 0 0,0 0 0 0 0,0 0 1 0 0,0 0-1 0 0,0 0 0 0 0,0 0 0 0 0,0 0 1 0 0,0 0-1 0 0,0 0 0 0 0,-1 0 0 0 0,1 0 1 0 0,0 0-1 0 0,0 0 0 0 0,0 0 0 0 0,0 0 1 0 0,0 0-1 0 0,0 0 0 0 0,0 0 0 0 0,0 0 1 0 0,0 0-1 0 0,0 0 0 0 0,0 0 0 0 0,-1-1 1 0 0,1 1-1 0 0,0 0 0 0 0,0 0 0 0 0,0 0 1 0 0,0 0-1 0 0,0 0 0 0 0,0 0 0 0 0,0 0 1 0 0,0 0-1 0 0,0 0 0 0 0,0-1 0 0 0,0 1 1 0 0,0 0-1 0 0,0 0 0 0 0,0 0 1 0 0,0 0-1 0 0,0 0 0 0 0,0 0 0 0 0,0 0 1 0 0,0 0-1 0 0,0-1 0 0 0,0 1 0 0 0,0 0 1 0 0,0 0-1 0 0,0 0 0 0 0,1 0 0 0 0,-1 0 1 0 0,0 0-1 0 0,0 0 0 0 0,7-8-291 0 0,10-4-275 0 0,0 3-345 0 0,1 1 0 0 0,34-12 0 0 0,-32 15 43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3.979"/>
    </inkml:context>
    <inkml:brush xml:id="br0">
      <inkml:brushProperty name="width" value="0.05" units="cm"/>
      <inkml:brushProperty name="height" value="0.05" units="cm"/>
    </inkml:brush>
  </inkml:definitions>
  <inkml:trace contextRef="#ctx0" brushRef="#br0">217 0 7905 0 0,'-1'0'9'0'0,"0"1"-1"0"0,0-1 1 0 0,0 1 0 0 0,0-1 0 0 0,0 1 0 0 0,0-1 0 0 0,1 1 0 0 0,-1-1-1 0 0,0 1 1 0 0,0 0 0 0 0,1-1 0 0 0,-1 1 0 0 0,0 0 0 0 0,1 0 0 0 0,-1-1-1 0 0,1 1 1 0 0,-1 0 0 0 0,1 0 0 0 0,-1 0 0 0 0,1 0 0 0 0,0 0-1 0 0,-1 0 1 0 0,1-1 0 0 0,0 1 0 0 0,0 0 0 0 0,0 2 0 0 0,-3 4 12 0 0,-1 3-17 0 0,0-1 0 0 0,0 0 0 0 0,-1-1 0 0 0,0 1 0 0 0,-1-1 0 0 0,-7 10 0 0 0,-5 0 15 0 0,-23 21 0 0 0,16-16 118 0 0,-41 48 0 0 0,65-70-130 0 0,1-1-1 0 0,-1 1 1 0 0,1-1 0 0 0,-1 1 0 0 0,1 0 0 0 0,-1-1 0 0 0,1 1 0 0 0,0 0-1 0 0,-1 0 1 0 0,1-1 0 0 0,0 1 0 0 0,-1 0 0 0 0,1 0 0 0 0,0-1-1 0 0,0 1 1 0 0,0 0 0 0 0,0 0 0 0 0,0 0 0 0 0,0-1 0 0 0,0 1-1 0 0,0 0 1 0 0,0 0 0 0 0,0 0 0 0 0,1-1 0 0 0,-1 1 0 0 0,0 0-1 0 0,0 0 1 0 0,1-1 0 0 0,-1 1 0 0 0,0 0 0 0 0,1-1 0 0 0,-1 1 0 0 0,1 0-1 0 0,-1-1 1 0 0,1 1 0 0 0,-1-1 0 0 0,1 1 0 0 0,0 0 0 0 0,-1-1-1 0 0,1 0 1 0 0,0 1 0 0 0,-1-1 0 0 0,1 1 0 0 0,0-1 0 0 0,0 1-1 0 0,7 2 27 0 0,-1 0 0 0 0,1 0 0 0 0,14 4 0 0 0,-5-2-63 0 0,62 26-1008 0 0,-61-22 488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5.080"/>
    </inkml:context>
    <inkml:brush xml:id="br0">
      <inkml:brushProperty name="width" value="0.05" units="cm"/>
      <inkml:brushProperty name="height" value="0.05" units="cm"/>
    </inkml:brush>
  </inkml:definitions>
  <inkml:trace contextRef="#ctx0" brushRef="#br0">2569 4 6001 0 0,'-3'-3'86'0'0,"4"4"125"0"0,5 11 229 0 0,5 55 1915 0 0,-6-23-1086 0 0,3 3-1034 0 0,28 145-32 0 0,-33-173-91 0 0,0-1 1 0 0,11 30-1 0 0,-9-33 7 0 0,26 79 515 0 0,65 134-1 0 0,-94-223-632 0 0,0-1-1 0 0,0 1 1 0 0,0-1-1 0 0,-1 1 1 0 0,0 0-1 0 0,1 9 0 0 0,-2-13-72 0 0,-1-1-30 0 0,-1 0 92 0 0,0 1-1 0 0,0-1 1 0 0,0 1-1 0 0,0-1 1 0 0,0 1 0 0 0,0-1-1 0 0,1 1 1 0 0,-1 0-1 0 0,0 0 1 0 0,-1 1 0 0 0,-2 1-8 0 0,-1-1-48 0 0,-6 2-129 0 0,-37 12 138 0 0,37-12-5 0 0,-7 1-82 0 0,-56 16 92 0 0,56-15-33 0 0,-41 3-104 0 0,-186 32 125 0 0,212-35 40 0 0,-44 2-1 0 0,55-6 12 0 0,-235 15-447 0 0,-511 42-1179 0 0,563-35 1578 0 0,-381 96 1 0 0,431-90 36 0 0,35-9 39 0 0,83-15-3 0 0,40-6-25 0 0,7-1-145 0 0,-9 1 127 0 0,0 0 1 0 0,0 0-1 0 0,1 0 1 0 0,-1 0-1 0 0,0 0 0 0 0,0 0 1 0 0,0 0-1 0 0,0 0 0 0 0,0 0 1 0 0,0-1-1 0 0,0 1 1 0 0,0 0-1 0 0,0 0 0 0 0,0 0 1 0 0,0 0-1 0 0,0 0 0 0 0,1 0 1 0 0,-1 0-1 0 0,0 0 1 0 0,0-1-1 0 0,0 1 0 0 0,0 0 1 0 0,0 0-1 0 0,0 0 0 0 0,0 0 1 0 0,0 0-1 0 0,0 0 1 0 0,0 0-1 0 0,0-1 0 0 0,0 1 1 0 0,0 0-1 0 0,0 0 0 0 0,0 0 1 0 0,0 0-1 0 0,0 0 1 0 0,-1 0-1 0 0,1 0 0 0 0,0 0 1 0 0,0-1-1 0 0,0 1 0 0 0,0 0 1 0 0,0 0-1 0 0,0 0 0 0 0,0 0 1 0 0,0 0-1 0 0,0 0 1 0 0,0 0-1 0 0,0 0 0 0 0,-1 0 1 0 0,1 0-1 0 0,0 0 0 0 0,0-1 1 0 0,0 1-1 0 0,0 0 1 0 0,0 0-1 0 0,0 0 0 0 0,0 0 1 0 0,0 0-1 0 0,-1 0 0 0 0,1 0 1 0 0,0 0-1 0 0,0 0 1 0 0,0 0-1 0 0,0 0 0 0 0,-4-3-653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5.409"/>
    </inkml:context>
    <inkml:brush xml:id="br0">
      <inkml:brushProperty name="width" value="0.05" units="cm"/>
      <inkml:brushProperty name="height" value="0.05" units="cm"/>
    </inkml:brush>
  </inkml:definitions>
  <inkml:trace contextRef="#ctx0" brushRef="#br0">124 6 7873 0 0,'-3'-5'-63'0'0,"3"5"88"0"0,-1 0-1 0 0,1 0 1 0 0,-1 0 0 0 0,0 0-1 0 0,1 0 1 0 0,-1 0 0 0 0,1 1 0 0 0,-1-1-1 0 0,1 0 1 0 0,-1 0 0 0 0,1 1-1 0 0,-1-1 1 0 0,1 0 0 0 0,0 0-1 0 0,-1 1 1 0 0,1-1 0 0 0,-1 1-1 0 0,1-1 1 0 0,0 0 0 0 0,-1 1 0 0 0,1-1-1 0 0,0 1 1 0 0,-1-1 0 0 0,1 1-1 0 0,0-1 1 0 0,0 1 0 0 0,-1-1-1 0 0,1 1 1 0 0,0-1 0 0 0,0 1-1 0 0,0 0 1 0 0,-30 54 39 0 0,28-51-52 0 0,0-1 1 0 0,0 1-1 0 0,0-1 0 0 0,-1 0 0 0 0,-4 6 0 0 0,-36 40 60 0 0,32-37 641 0 0,6 24-260 0 0,4-29 467 0 0,13 12-844 0 0,35 57-214 0 0,-35-57-195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7.192"/>
    </inkml:context>
    <inkml:brush xml:id="br0">
      <inkml:brushProperty name="width" value="0.05" units="cm"/>
      <inkml:brushProperty name="height" value="0.05" units="cm"/>
    </inkml:brush>
  </inkml:definitions>
  <inkml:trace contextRef="#ctx0" brushRef="#br0">0 544 7261 0 0,'18'-4'1'0'0,"-14"4"2"0"0,28-7 72 0 0,44-14-1 0 0,-9 1 121 0 0,248-59 1053 0 0,705-158 521 0 0,118 71-1057 0 0,-832 157 400 0 0,-375 15-328 0 0,18 0-868 0 0,-247 31-2822 0 0,178-20 747 0 0,88-11 1299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38.241"/>
    </inkml:context>
    <inkml:brush xml:id="br0">
      <inkml:brushProperty name="width" value="0.05" units="cm"/>
      <inkml:brushProperty name="height" value="0.05" units="cm"/>
    </inkml:brush>
  </inkml:definitions>
  <inkml:trace contextRef="#ctx0" brushRef="#br0">175 48 13237 0 0,'-1'0'80'0'0,"0"-1"0"0"0,0 1-1 0 0,0 0 1 0 0,0-1 0 0 0,0 1-1 0 0,0 0 1 0 0,0 0 0 0 0,0 0 0 0 0,0 0-1 0 0,0 0 1 0 0,0 0 0 0 0,0 0-1 0 0,0 0 1 0 0,0 0 0 0 0,0 1-1 0 0,0-1 1 0 0,0 0 0 0 0,0 1 0 0 0,-2 0-1 0 0,3 1 97 0 0,0-1 0 0 0,0 1 0 0 0,1-1 0 0 0,-1 1 0 0 0,0-1 0 0 0,1 1 0 0 0,-1-1-1 0 0,1 1 1 0 0,0-1 0 0 0,-1 1 0 0 0,1-1 0 0 0,1 2 0 0 0,-1-2-172 0 0,3 8 140 0 0,0 1 0 0 0,0-1 0 0 0,-1 1 0 0 0,0 0 0 0 0,-1 0 0 0 0,0 1 0 0 0,-1-1 0 0 0,0 0 0 0 0,0 0 0 0 0,-2 19 0 0 0,0-22-139 0 0,1-1 0 0 0,-2 1 0 0 0,1-1 0 0 0,-1 0 0 0 0,0 1 1 0 0,0-1-1 0 0,-1 0 0 0 0,0 0 0 0 0,0-1 0 0 0,0 1 0 0 0,-1 0 0 0 0,0-1 0 0 0,0 0 0 0 0,0 0 1 0 0,0 0-1 0 0,-1-1 0 0 0,0 1 0 0 0,-6 4 0 0 0,9-8-5 0 0,0 0 0 0 0,0 1 0 0 0,0-1-1 0 0,0 0 1 0 0,0 0 0 0 0,0 0 0 0 0,0 0 0 0 0,-1-1 0 0 0,1 1-1 0 0,0-1 1 0 0,0 1 0 0 0,-1-1 0 0 0,1 0 0 0 0,0 0-1 0 0,-1 0 1 0 0,1 0 0 0 0,0 0 0 0 0,0 0 0 0 0,-1-1 0 0 0,1 1-1 0 0,-3-1 1 0 0,2-1-3 0 0,0 0 0 0 0,0 1 1 0 0,0-1-1 0 0,0 0 0 0 0,0-1 0 0 0,0 1 0 0 0,1 0 0 0 0,-1-1 0 0 0,1 0 0 0 0,-1 0 0 0 0,1 1 0 0 0,-3-6 0 0 0,1 0 0 0 0,-1 0 0 0 0,1-1 1 0 0,0 0-1 0 0,1 0 0 0 0,0 0 0 0 0,0 0 0 0 0,1 0 0 0 0,1-1 0 0 0,-2-15 0 0 0,4 17 3 0 0,0-1 0 0 0,0 1-1 0 0,1 0 1 0 0,0 0 0 0 0,0 0-1 0 0,1 0 1 0 0,0 0 0 0 0,1 1-1 0 0,-1-1 1 0 0,2 1 0 0 0,-1 0-1 0 0,1 0 1 0 0,0 0 0 0 0,0 1-1 0 0,1 0 1 0 0,0 0 0 0 0,9-8-1 0 0,-10 10 30 0 0,0 0-1 0 0,0 0 1 0 0,0 0-1 0 0,1 1 1 0 0,-1 0-1 0 0,1 0 0 0 0,0 0 1 0 0,0 1-1 0 0,0 0 1 0 0,0 0-1 0 0,0 0 0 0 0,0 1 1 0 0,0 0-1 0 0,1 0 1 0 0,-1 1-1 0 0,0 0 1 0 0,1 0-1 0 0,-1 0 0 0 0,0 1 1 0 0,0 0-1 0 0,1 0 1 0 0,-1 0-1 0 0,9 4 0 0 0,-11-3-32 0 0,0 1-1 0 0,-1-1 1 0 0,1 1-1 0 0,-1-1 0 0 0,1 1 1 0 0,-1 0-1 0 0,0 0 1 0 0,-1 0-1 0 0,1 1 0 0 0,0-1 1 0 0,-1 1-1 0 0,0-1 1 0 0,1 1-1 0 0,-2 0 0 0 0,1 0 1 0 0,0 0-1 0 0,-1 0 0 0 0,0 0 1 0 0,2 8-1 0 0,-2-8-234 0 0,-1 0 0 0 0,0 0 0 0 0,1-1-1 0 0,-1 1 1 0 0,-1 0 0 0 0,1-1 0 0 0,0 1 0 0 0,-1 0-1 0 0,0-1 1 0 0,0 1 0 0 0,0 0 0 0 0,0-1 0 0 0,-1 1-1 0 0,-2 4 1 0 0,-8 10-1636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07.957"/>
    </inkml:context>
    <inkml:brush xml:id="br0">
      <inkml:brushProperty name="width" value="0.05" units="cm"/>
      <inkml:brushProperty name="height" value="0.05" units="cm"/>
    </inkml:brush>
  </inkml:definitions>
  <inkml:trace contextRef="#ctx0" brushRef="#br0">1 0 7133 0 0,'1'1'-21'0'0,"0"0"1"0"0,0-1-1 0 0,1 1 1 0 0,-1 0-1 0 0,0 0 1 0 0,0 0-1 0 0,0 0 1 0 0,0 0-1 0 0,-1 0 1 0 0,1 0-1 0 0,0 0 1 0 0,0 0-1 0 0,-1 0 1 0 0,1 1-1 0 0,0-1 1 0 0,-1 0-1 0 0,1 1 1 0 0,-1-1-1 0 0,0 0 1 0 0,1 1-1 0 0,-1 0 1 0 0,5 37 263 0 0,-4-24-189 0 0,49 338 2296 0 0,-3 15-991 0 0,-22 4-654 0 0,-12-169-353 0 0,111 1067 1005 0 0,27 759 271 0 0,-131-593-91 0 0,-18-1034-959 0 0,-1-310-484 0 0,8 643 509 0 0,-4-473-572 0 0,9 230-1 0 0,-1-377-194 0 0,-13-114 155 0 0,0-1 1 0 0,0 1-1 0 0,0-1 1 0 0,0 1-1 0 0,0-1 1 0 0,0 1-1 0 0,0-1 0 0 0,0 1 1 0 0,0-1-1 0 0,0 1 1 0 0,0-1-1 0 0,1 1 1 0 0,-1-1-1 0 0,0 0 0 0 0,0 1 1 0 0,1-1-1 0 0,-1 1 1 0 0,0-1-1 0 0,1 1 1 0 0,-1-1-1 0 0,0 0 1 0 0,1 1-1 0 0,-1-1 0 0 0,0 0 1 0 0,2 1-1 0 0,5-9-555 0 0,5-20-478 0 0,9-85-2588 0 0,-11 62 1831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0.197"/>
    </inkml:context>
    <inkml:brush xml:id="br0">
      <inkml:brushProperty name="width" value="0.05" units="cm"/>
      <inkml:brushProperty name="height" value="0.05" units="cm"/>
    </inkml:brush>
  </inkml:definitions>
  <inkml:trace contextRef="#ctx0" brushRef="#br0">613 1383 6125 0 0,'0'0'265'0'0,"3"0"-156"0"0,1 0-44 0 0,1-1 1 0 0,-1 0 0 0 0,1 0 0 0 0,-1 0-1 0 0,1 0 1 0 0,-1 0 0 0 0,0-1 0 0 0,0 0 0 0 0,7-4-1 0 0,11-6 29 0 0,53-22-70 0 0,-49 24 8 0 0,-6 1 30 0 0,1 1-1 0 0,0 1 1 0 0,0 2-1 0 0,38-7 1 0 0,-25 6-48 0 0,530-74 693 0 0,-402 60-550 0 0,1033-148 256 0 0,-728 99-277 0 0,-135 21 6 0 0,503-71 164 0 0,1068-144-115 0 0,-1568 212-231 0 0,1147-170 320 0 0,107 31 402 0 0,-1552 187-686 0 0,262-24-29 0 0,-1 22 10 0 0,-297 5 22 0 0,17 2 149 0 0,-14-1 43 0 0,-10 2 92 0 0,5-2-274 0 0,0-1 0 0 0,0 0 0 0 0,0 1-1 0 0,0-1 1 0 0,-1 0 0 0 0,1 1 0 0 0,0-1 0 0 0,0 1 0 0 0,0 0 0 0 0,0-1 0 0 0,0 1-1 0 0,1 0 1 0 0,-1 0 0 0 0,0 0 0 0 0,0-1 0 0 0,0 1 0 0 0,1 0 0 0 0,-1 0 0 0 0,0 0-1 0 0,1 0 1 0 0,-1 0 0 0 0,1 0 0 0 0,-1 1 0 0 0,1-1 0 0 0,0 0 0 0 0,-1 0-1 0 0,1 0 1 0 0,0 0 0 0 0,0 0 0 0 0,0 1 0 0 0,0-1 0 0 0,0 0 0 0 0,0 0 0 0 0,0 0-1 0 0,0 0 1 0 0,0 1 0 0 0,0-1 0 0 0,1 0 0 0 0,-1 0 0 0 0,1 0 0 0 0,0 2 0 0 0,1 2-7 0 0,0 0 1 0 0,1-1 0 0 0,0 1 0 0 0,0-1 0 0 0,0 0 0 0 0,0 1 0 0 0,7 5 0 0 0,12 7-4 0 0,1 0 1 0 0,1-2-1 0 0,0 0 1 0 0,0-2-1 0 0,28 11 0 0 0,10 6-9 0 0,-31-13 10 0 0,0 1-1 0 0,-1 2 0 0 0,-1 1 1 0 0,-1 2-1 0 0,0 0 1 0 0,-2 2-1 0 0,-1 1 1 0 0,-2 1-1 0 0,0 1 1 0 0,25 40-1 0 0,-3 3 3 0 0,-3 2-1 0 0,-3 1 0 0 0,-4 3 1 0 0,36 110-1 0 0,-34-56 201 0 0,-6 2-1 0 0,-6 1 0 0 0,13 235 1 0 0,-43-81 181 0 0,-22 1-168 0 0,-2 39-96 0 0,18 178-11 0 0,52-3-62 0 0,-37-477-49 0 0,21 118-29 0 0,-20-121 34 0 0,2 0 0 0 0,0 0 0 0 0,22 42-1 0 0,-28-62 19 0 0,1 0-1 0 0,0 0 0 0 0,0 0 1 0 0,0 0-1 0 0,0-1 0 0 0,0 1 1 0 0,3 2-1 0 0,-5-5-9 0 0,1 0-1 0 0,-1 0 1 0 0,0 1 0 0 0,0-1-1 0 0,0 0 1 0 0,1 0 0 0 0,-1 0-1 0 0,0 0 1 0 0,0 0 0 0 0,0 0-1 0 0,1 0 1 0 0,-1 0 0 0 0,0 1-1 0 0,0-1 1 0 0,1 0-1 0 0,-1 0 1 0 0,0 0 0 0 0,0 0-1 0 0,1 0 1 0 0,-1 0 0 0 0,0 0-1 0 0,0 0 1 0 0,1 0 0 0 0,-1-1-1 0 0,0 1 1 0 0,0 0-1 0 0,1 0 1 0 0,-1 0 0 0 0,0 0-1 0 0,0 0 1 0 0,0 0 0 0 0,1 0-1 0 0,-1-1 1 0 0,3-14 309 0 0,-2 5-294 0 0,-1 0 1 0 0,1 1-1 0 0,1 0 0 0 0,0-1 0 0 0,0 1 0 0 0,1 0 0 0 0,0 0 0 0 0,0 0 1 0 0,8-14-1 0 0,-8 18-31 0 0,0 0 1 0 0,1-1 0 0 0,-1 1-1 0 0,1 1 1 0 0,1-1-1 0 0,-1 0 1 0 0,0 1 0 0 0,1 0-1 0 0,0 0 1 0 0,0 1 0 0 0,0-1-1 0 0,1 1 1 0 0,-1 0-1 0 0,1 0 1 0 0,10-3 0 0 0,29-4-68 0 0,1 2-1 0 0,1 2 1 0 0,81-1 0 0 0,-45 4-80 0 0,1142-31-764 0 0,-1 46 979 0 0,-364 30-82 0 0,-839-40 22 0 0,-2-1-2 0 0,0 1-1 0 0,-1 1 1 0 0,1 1 0 0 0,-1 0 0 0 0,1 1 0 0 0,20 10 0 0 0,-38-15 0 0 0,0 1 0 0 0,0-1 0 0 0,0 1 0 0 0,0 0 0 0 0,0-1 1 0 0,0 1-1 0 0,0 0 0 0 0,0 0 0 0 0,-1 0 0 0 0,1 0 0 0 0,0 0 1 0 0,0 0-1 0 0,-1 0 0 0 0,1 0 0 0 0,-1 0 0 0 0,1 0 1 0 0,-1 0-1 0 0,1 0 0 0 0,-1 0 0 0 0,0 0 0 0 0,1 2 0 0 0,-1-1 3 0 0,0 1 0 0 0,0-1 0 0 0,0 0 0 0 0,-1 1 0 0 0,1-1 0 0 0,0 0 0 0 0,-1 0-1 0 0,0 1 1 0 0,0-1 0 0 0,-1 3 0 0 0,-4 5 12 0 0,0 0 1 0 0,-1 0-1 0 0,-12 14 0 0 0,15-20-14 0 0,-51 56 37 0 0,40-46-38 0 0,1 1 0 0 0,0 1 0 0 0,1 0 0 0 0,0 1-1 0 0,2 0 1 0 0,-15 28 0 0 0,3 13 13 0 0,3 1-1 0 0,3 1 1 0 0,-19 110 0 0 0,-2 191 32 0 0,36-330-37 0 0,-42 1548 472 0 0,59-1143-300 0 0,-1 31 8 0 0,-12-389-159 0 0,-4 1 0 0 0,-4-1 1 0 0,-26 133-1 0 0,27-191-20 0 0,0-1 1 0 0,-14 31-1 0 0,16-45-4 0 0,0 1 0 0 0,0-1 0 0 0,0 1 0 0 0,0-1 1 0 0,-1 0-1 0 0,0 0 0 0 0,0-1 0 0 0,0 1 0 0 0,-1-1 0 0 0,1 0 0 0 0,-1 0 0 0 0,-9 5 1 0 0,10-7-5 0 0,0-1 0 0 0,1 0 1 0 0,-1-1-1 0 0,1 1 1 0 0,-1-1-1 0 0,0 0 1 0 0,0 1-1 0 0,1-1 0 0 0,-1-1 1 0 0,0 1-1 0 0,1-1 1 0 0,-1 1-1 0 0,0-1 1 0 0,1 0-1 0 0,-1-1 0 0 0,1 1 1 0 0,-1 0-1 0 0,1-1 1 0 0,-4-2-1 0 0,2 1-2 0 0,-1 1 1 0 0,1 0-1 0 0,0 0 0 0 0,0 0 0 0 0,-1 1 1 0 0,1 0-1 0 0,-8-1 0 0 0,10 3 2 0 0,0 1 0 0 0,0-1-1 0 0,1 1 1 0 0,-1-1-1 0 0,1 1 1 0 0,-1 0 0 0 0,1 0-1 0 0,-1 0 1 0 0,1 0-1 0 0,0 1 1 0 0,0-1 0 0 0,-3 5-1 0 0,-10 10-4 0 0,-5-3 0 0 0,0 0 0 0 0,-1-1-1 0 0,-1-1 1 0 0,0-1-1 0 0,-27 9 1 0 0,-121 33-35 0 0,160-50 38 0 0,-121 29-23 0 0,-135 15 0 0 0,-137-3 6 0 0,283-33-10 0 0,-2089 167-784 0 0,1134-100 860 0 0,-2961 276 420 0 0,2440-213 285 0 0,12-1 348 0 0,561-28-284 0 0,116-12-207 0 0,1-22-121 0 0,876-76-453 0 0,-6 1 60 0 0,0-2-1 0 0,-43-3 1 0 0,74 1-84 0 0,7-1 3 0 0,13-2 15 0 0,25-3 4 0 0,517-66-699 0 0,-500 69 163 0 0,-41 3-88 0 0,0 0 1 0 0,0-1 0 0 0,-1 0 0 0 0,21-7-1 0 0,-28 7-2610 0 0,-13 0 1832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1.620"/>
    </inkml:context>
    <inkml:brush xml:id="br0">
      <inkml:brushProperty name="width" value="0.05" units="cm"/>
      <inkml:brushProperty name="height" value="0.05" units="cm"/>
    </inkml:brush>
  </inkml:definitions>
  <inkml:trace contextRef="#ctx0" brushRef="#br0">280 48 7133 0 0,'-33'-28'1155'0'0,"33"28"-1135"0"0,0-1 0 0 0,-1 0-1 0 0,1 1 1 0 0,-1-1 0 0 0,1 0 0 0 0,-1 1-1 0 0,0-1 1 0 0,1 1 0 0 0,-1-1 0 0 0,0 1-1 0 0,1-1 1 0 0,-1 1 0 0 0,0-1 0 0 0,0 1-1 0 0,1-1 1 0 0,-1 1 0 0 0,0 0-1 0 0,0 0 1 0 0,1-1 0 0 0,-1 1 0 0 0,0 0-1 0 0,0 0 1 0 0,0 0 0 0 0,0 0 0 0 0,1 0-1 0 0,-1 0 1 0 0,0 0 0 0 0,0 0 0 0 0,0 0-1 0 0,0 1 1 0 0,-1-1 0 0 0,-1 2-24 0 0,0 0 0 0 0,0 1 0 0 0,0-1 0 0 0,1 0 0 0 0,-1 1 0 0 0,-3 4 0 0 0,4-5 17 0 0,-31 35 413 0 0,-49 73 0 0 0,69-89-216 0 0,0 1-1 0 0,2 0 1 0 0,1 1-1 0 0,0 0 1 0 0,-9 36-1 0 0,17-52-132 0 0,1 0 0 0 0,0-1 0 0 0,0 1-1 0 0,0 0 1 0 0,1 0 0 0 0,0-1 0 0 0,1 12-1 0 0,0-16-45 0 0,-1 0-1 0 0,1 0 0 0 0,-1 0 0 0 0,1 0 0 0 0,0 0 0 0 0,0 0 1 0 0,-1-1-1 0 0,1 1 0 0 0,1 0 0 0 0,-1 0 0 0 0,0-1 0 0 0,0 1 1 0 0,1 0-1 0 0,-1-1 0 0 0,1 0 0 0 0,-1 1 0 0 0,1-1 0 0 0,-1 0 1 0 0,1 0-1 0 0,0 0 0 0 0,0 0 0 0 0,0 0 0 0 0,0 0 0 0 0,-1 0 1 0 0,1-1-1 0 0,0 1 0 0 0,4 0 0 0 0,34 3 63 0 0,0-1 0 0 0,0-2 0 0 0,-1-2 0 0 0,1-2 0 0 0,56-10 0 0 0,-79 10-93 0 0,-1 0 0 0 0,1-1 1 0 0,24-9-1 0 0,-35 10-9 0 0,-1 1 1 0 0,0-1-1 0 0,0 1 0 0 0,0-2 1 0 0,0 1-1 0 0,0 0 0 0 0,-1-1 1 0 0,1 0-1 0 0,-1 0 0 0 0,0 0 1 0 0,0-1-1 0 0,-1 1 0 0 0,7-10 1 0 0,-7 7-20 0 0,1 0 1 0 0,-1-1 0 0 0,0 1-1 0 0,-1-1 1 0 0,0 0 0 0 0,0 1-1 0 0,0-1 1 0 0,-1 0 0 0 0,0 0-1 0 0,-1 0 1 0 0,0 0 0 0 0,0 0-1 0 0,-2-12 1 0 0,0 12-21 0 0,-1-1-1 0 0,1 0 1 0 0,-1 0 0 0 0,-1 1-1 0 0,0 0 1 0 0,0 0 0 0 0,-1 0 0 0 0,1 0-1 0 0,-2 0 1 0 0,1 1 0 0 0,-12-11-1 0 0,0 1 10 0 0,0 1-1 0 0,-2 1 0 0 0,0 0 0 0 0,-1 1 0 0 0,0 2 0 0 0,-1 0 1 0 0,-35-15-1 0 0,51 25 8 0 0,1 1 0 0 0,-1-1 1 0 0,0 1-1 0 0,0 0 0 0 0,1 0 1 0 0,-1 1-1 0 0,-9 0 0 0 0,13 0-9 0 0,0 0-1 0 0,0 0 1 0 0,0 0 0 0 0,0 0-1 0 0,0 0 1 0 0,0 1-1 0 0,-1-1 1 0 0,1 0 0 0 0,0 1-1 0 0,0-1 1 0 0,1 1-1 0 0,-1-1 1 0 0,0 1-1 0 0,0-1 1 0 0,0 1 0 0 0,0 0-1 0 0,0-1 1 0 0,1 1-1 0 0,-1 0 1 0 0,0 0 0 0 0,0 0-1 0 0,1 0 1 0 0,-1 0-1 0 0,1-1 1 0 0,-1 1-1 0 0,1 0 1 0 0,-1 0 0 0 0,1 0-1 0 0,0 0 1 0 0,-1 0-1 0 0,1 1 1 0 0,0-1 0 0 0,0 0-1 0 0,0 0 1 0 0,0 0-1 0 0,0 0 1 0 0,0 0-1 0 0,0 0 1 0 0,0 2 0 0 0,1 0-119 0 0,-1 0 1 0 0,0 0 0 0 0,1 0 0 0 0,-1-1 0 0 0,1 1 0 0 0,0 0 0 0 0,0 0 0 0 0,0-1 0 0 0,0 1 0 0 0,1-1 0 0 0,-1 1 0 0 0,0-1 0 0 0,1 0 0 0 0,0 1 0 0 0,0-1-1 0 0,0 0 1 0 0,0 0 0 0 0,3 2 0 0 0,2 3-549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2.315"/>
    </inkml:context>
    <inkml:brush xml:id="br0">
      <inkml:brushProperty name="width" value="0.05" units="cm"/>
      <inkml:brushProperty name="height" value="0.05" units="cm"/>
    </inkml:brush>
  </inkml:definitions>
  <inkml:trace contextRef="#ctx0" brushRef="#br0">220 111 7709 0 0,'5'-3'144'0'0,"-1"0"0"0"0,1 0 0 0 0,-1 0 0 0 0,0-1 0 0 0,0 0 1 0 0,0 0-1 0 0,0 0 0 0 0,-1 0 0 0 0,0-1 0 0 0,0 1 0 0 0,0-1 0 0 0,0 0 1 0 0,-1 0-1 0 0,1 0 0 0 0,-1 0 0 0 0,-1 0 0 0 0,1 0 0 0 0,-1-1 0 0 0,0 1 1 0 0,1-6-1 0 0,-2 11-115 0 0,0-1 0 0 0,0 1 0 0 0,0 0 1 0 0,0-1-1 0 0,0 1 0 0 0,1-1 1 0 0,-1 1-1 0 0,0 0 0 0 0,0-1 0 0 0,-1 1 1 0 0,1-1-1 0 0,0 1 0 0 0,0 0 1 0 0,0-1-1 0 0,0 1 0 0 0,0-1 0 0 0,0 1 1 0 0,0 0-1 0 0,-1-1 0 0 0,1 1 0 0 0,0 0 1 0 0,0-1-1 0 0,0 1 0 0 0,-1 0 1 0 0,1-1-1 0 0,0 1 0 0 0,-1 0 0 0 0,1-1 1 0 0,0 1-1 0 0,-1 0 0 0 0,1 0 0 0 0,0 0 1 0 0,-1-1-1 0 0,1 1 0 0 0,0 0 1 0 0,-1 0-1 0 0,-18 2 488 0 0,-17 17-191 0 0,19-7-284 0 0,0 1 0 0 0,1 1 0 0 0,1 1-1 0 0,0 0 1 0 0,1 1 0 0 0,1 0-1 0 0,-20 33 1 0 0,19-26 104 0 0,2 0 0 0 0,0 2 0 0 0,2-1 0 0 0,1 1 1 0 0,-11 45-1 0 0,19-63-81 0 0,-1-1-1 0 0,1 0 1 0 0,1 1 0 0 0,-1-1 0 0 0,1 0 0 0 0,1 1 0 0 0,-1-1 0 0 0,1 0 0 0 0,0 1 0 0 0,0-1 0 0 0,1 0-1 0 0,-1 0 1 0 0,1 0 0 0 0,4 8 0 0 0,-2-8-23 0 0,0 0 1 0 0,0-1-1 0 0,0 1 0 0 0,1-1 0 0 0,0 0 1 0 0,0 0-1 0 0,0-1 0 0 0,1 1 0 0 0,-1-1 0 0 0,1 0 1 0 0,0-1-1 0 0,0 1 0 0 0,7 2 0 0 0,2 0-57 0 0,1 0 1 0 0,0 0-1 0 0,0-2 0 0 0,0 0 0 0 0,0-1 0 0 0,0 0 0 0 0,1-1 0 0 0,-1-1 0 0 0,1-1 0 0 0,0 0 0 0 0,-1-2 0 0 0,1 1 0 0 0,-1-2 0 0 0,0 0 1 0 0,0-1-1 0 0,0-1 0 0 0,19-8 0 0 0,11-4-627 0 0,97-41-3925 0 0,-118 47 3308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2.811"/>
    </inkml:context>
    <inkml:brush xml:id="br0">
      <inkml:brushProperty name="width" value="0.05" units="cm"/>
      <inkml:brushProperty name="height" value="0.05" units="cm"/>
    </inkml:brush>
  </inkml:definitions>
  <inkml:trace contextRef="#ctx0" brushRef="#br0">71 42 8101 0 0,'-1'-1'78'0'0,"0"1"1"0"0,0 0 0 0 0,1 0-1 0 0,-1 0 1 0 0,0 0 0 0 0,1 0-1 0 0,-1 0 1 0 0,0 0 0 0 0,0 0-1 0 0,1 1 1 0 0,-1-1-1 0 0,0 0 1 0 0,1 0 0 0 0,-1 1-1 0 0,0-1 1 0 0,1 0 0 0 0,-1 1-1 0 0,0-1 1 0 0,1 0 0 0 0,-1 1-1 0 0,1-1 1 0 0,-1 1 0 0 0,1-1-1 0 0,-1 1 1 0 0,1-1 0 0 0,-1 2-1 0 0,0 22 1025 0 0,2-16-1136 0 0,20 160 1318 0 0,-2-24-1023 0 0,-16-107-255 0 0,6 99 12 0 0,-9-135-28 0 0,0-1 0 0 0,0 1 1 0 0,1-1-1 0 0,-1 1 1 0 0,0 0-1 0 0,0-1 1 0 0,0 1-1 0 0,0-1 1 0 0,0 1-1 0 0,-1-1 1 0 0,1 1-1 0 0,0-1 1 0 0,0 1-1 0 0,0 0 1 0 0,0-1-1 0 0,-1 1 1 0 0,1-1-1 0 0,0 1 1 0 0,0-1-1 0 0,-1 1 1 0 0,1-1-1 0 0,0 0 1 0 0,-1 1-1 0 0,-7-8-463 0 0,-7-26-436 0 0,14 32 864 0 0,-14-36-170 0 0,1 0 0 0 0,2 0 0 0 0,2-1 1 0 0,1-1-1 0 0,2 0 0 0 0,2 0 0 0 0,-1-58 1 0 0,6 86 213 0 0,1 0 0 0 0,1 0 0 0 0,-1 0 1 0 0,2 0-1 0 0,-1 0 0 0 0,2 0 0 0 0,-1 1 1 0 0,1-1-1 0 0,1 1 0 0 0,6-10 1 0 0,-9 17 4 0 0,0-1 1 0 0,1 1 0 0 0,-1 0 0 0 0,1 0 0 0 0,0 0-1 0 0,0 0 1 0 0,0 0 0 0 0,0 1 0 0 0,1-1 0 0 0,-1 1 0 0 0,1 0-1 0 0,-1 0 1 0 0,1 0 0 0 0,0 1 0 0 0,0-1 0 0 0,0 1-1 0 0,0 0 1 0 0,0 0 0 0 0,0 0 0 0 0,0 1 0 0 0,0-1-1 0 0,0 1 1 0 0,0 0 0 0 0,0 0 0 0 0,0 0 0 0 0,0 1-1 0 0,0 0 1 0 0,0-1 0 0 0,8 4 0 0 0,-1 0 35 0 0,-1 0 0 0 0,1 1 0 0 0,-1 0 0 0 0,-1 1 0 0 0,1 0 0 0 0,-1 1 1 0 0,1-1-1 0 0,-2 2 0 0 0,1-1 0 0 0,-1 1 0 0 0,-1 1 0 0 0,1 0 0 0 0,-1 0 0 0 0,9 15 0 0 0,-12-18 28 0 0,-1 1-1 0 0,1-1 0 0 0,-1 1 0 0 0,0 0 0 0 0,-1 0 1 0 0,0 0-1 0 0,0 0 0 0 0,0 0 0 0 0,-1 0 0 0 0,0 0 1 0 0,0 1-1 0 0,-1-1 0 0 0,0 1 0 0 0,0-1 1 0 0,-1 0-1 0 0,0 1 0 0 0,0-1 0 0 0,-1 0 0 0 0,0 0 1 0 0,0 0-1 0 0,0 0 0 0 0,-1 0 0 0 0,-5 9 0 0 0,5-11-47 0 0,-1 1 0 0 0,1-1-1 0 0,-1 0 1 0 0,-1 0 0 0 0,1 0-1 0 0,0 0 1 0 0,-1-1 0 0 0,0 1-1 0 0,0-1 1 0 0,0-1-1 0 0,-1 1 1 0 0,0-1 0 0 0,1 0-1 0 0,-1 0 1 0 0,0 0 0 0 0,0-1-1 0 0,0 0 1 0 0,-1 0 0 0 0,1-1-1 0 0,0 1 1 0 0,-1-2 0 0 0,-10 2-1 0 0,-1-2-155 0 0,-11 1-1208 0 0,-34-2 1 0 0,63 1 1292 0 0,0-1 0 0 0,-1 1 1 0 0,1 0-1 0 0,0 0 0 0 0,-1 0 1 0 0,1 0-1 0 0,0 0 0 0 0,-1 0 0 0 0,1-1 1 0 0,-1 1-1 0 0,1 0 0 0 0,0 0 1 0 0,0 0-1 0 0,-1-1 0 0 0,1 1 0 0 0,0 0 1 0 0,-1-1-1 0 0,1 1 0 0 0,0 0 1 0 0,0 0-1 0 0,0-1 0 0 0,-1 1 0 0 0,1 0 1 0 0,0-1-1 0 0,0 1 0 0 0,0-1 1 0 0,0 1-1 0 0,0 0 0 0 0,0-1 0 0 0,-1 1 1 0 0,1-1-1 0 0,-2-5-931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3.315"/>
    </inkml:context>
    <inkml:brush xml:id="br0">
      <inkml:brushProperty name="width" value="0.05" units="cm"/>
      <inkml:brushProperty name="height" value="0.05" units="cm"/>
    </inkml:brush>
  </inkml:definitions>
  <inkml:trace contextRef="#ctx0" brushRef="#br0">179 63 7357 0 0,'-2'-6'553'0'0,"21"-9"600"0"0,-17 13-1084 0 0,0-1-1 0 0,1 1 1 0 0,-1 0-1 0 0,1 0 0 0 0,0 1 1 0 0,-1-1-1 0 0,1 1 0 0 0,0-1 1 0 0,0 1-1 0 0,0 0 1 0 0,5-1-1 0 0,37-7 74 0 0,-38 8-96 0 0,-1 0-22 0 0,70-8 64 0 0,-66 9-85 0 0,-1-1 0 0 0,1 2 0 0 0,-1-1 0 0 0,1 1 1 0 0,17 5-1 0 0,-107-3 1388 0 0,56-3-1384 0 0,-122 3 1 0 0,122-1-11 0 0,-1 1 0 0 0,0 2 1 0 0,-42 12-1 0 0,64-16 4 0 0,0 0 0 0 0,1 0 1 0 0,-1 0-1 0 0,0 0 0 0 0,1 0 0 0 0,0 1 1 0 0,-1 0-1 0 0,1-1 0 0 0,0 1 0 0 0,0 0 1 0 0,-1 0-1 0 0,2 0 0 0 0,-1 0 1 0 0,0 0-1 0 0,0 1 0 0 0,1-1 0 0 0,-1 1 1 0 0,1-1-1 0 0,0 1 0 0 0,-2 3 1 0 0,1 3 53 0 0,0-1 1 0 0,1 0 0 0 0,0 0 0 0 0,1 1 0 0 0,1 12-1 0 0,-1-4 112 0 0,0-12-139 0 0,0 0 1 0 0,1 0 0 0 0,0 0-1 0 0,0 0 1 0 0,0 0 0 0 0,1 0-1 0 0,-1-1 1 0 0,1 1 0 0 0,1 0 0 0 0,-1-1-1 0 0,0 0 1 0 0,1 1 0 0 0,0-1-1 0 0,0 0 1 0 0,0 0 0 0 0,1-1-1 0 0,-1 1 1 0 0,1-1 0 0 0,0 0-1 0 0,0 1 1 0 0,0-2 0 0 0,0 1-1 0 0,0 0 1 0 0,8 2 0 0 0,10 5-28 0 0,1-1-1 0 0,0-2 1 0 0,45 10 0 0 0,-34-10 56 0 0,29 7 11 0 0,-25-6 4 0 0,-1 1 0 0 0,0 2-1 0 0,54 24 1 0 0,-89-35-56 0 0,-1 1 1 0 0,1-1 0 0 0,-1 1-1 0 0,1 0 1 0 0,-1 0 0 0 0,0 0-1 0 0,1 0 1 0 0,-1 0-1 0 0,0 0 1 0 0,0 0 0 0 0,0 0-1 0 0,1 0 1 0 0,-1 1-1 0 0,-1-1 1 0 0,1 0 0 0 0,1 3-1 0 0,-2-3 9 0 0,0 0-1 0 0,0 0 0 0 0,0 0 1 0 0,0 0-1 0 0,-1 0 0 0 0,1 0 0 0 0,0 0 1 0 0,0 0-1 0 0,-1 0 0 0 0,1 0 1 0 0,-1-1-1 0 0,1 1 0 0 0,-1 0 1 0 0,0 0-1 0 0,1 0 0 0 0,-1 0 1 0 0,0-1-1 0 0,1 1 0 0 0,-1 0 1 0 0,0 0-1 0 0,0-1 0 0 0,0 1 1 0 0,1-1-1 0 0,-1 1 0 0 0,-2 0 1 0 0,-22 15 92 0 0,-1-1 0 0 0,-1-1 1 0 0,0-1-1 0 0,-1-1 0 0 0,-34 8 0 0 0,21-9-1018 0 0,0-1 0 0 0,-1-3 0 0 0,-44 2 0 0 0,57-9-925 0 0,14-2 737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3.784"/>
    </inkml:context>
    <inkml:brush xml:id="br0">
      <inkml:brushProperty name="width" value="0.05" units="cm"/>
      <inkml:brushProperty name="height" value="0.05" units="cm"/>
    </inkml:brush>
  </inkml:definitions>
  <inkml:trace contextRef="#ctx0" brushRef="#br0">1 78 7777 0 0,'3'-5'91'0'0,"0"-1"0"0"0,0 1 0 0 0,1 0 0 0 0,-1 0 0 0 0,9-8 0 0 0,11-26 1575 0 0,-22 40-1650 0 0,-1-1 1 0 0,0 0-1 0 0,1 1 0 0 0,-1-1 1 0 0,0 0-1 0 0,1 1 0 0 0,-1-1 1 0 0,0 0-1 0 0,1 1 0 0 0,-1-1 1 0 0,0 1-1 0 0,0-1 0 0 0,0 0 1 0 0,1 1-1 0 0,-1-1 0 0 0,0 1 1 0 0,0-1-1 0 0,0 1 0 0 0,0-1 1 0 0,0 1-1 0 0,0-1 0 0 0,0 1 1 0 0,0-1-1 0 0,0 0 0 0 0,0 1 1 0 0,0-1-1 0 0,0 1 0 0 0,0 0 1 0 0,1 20 203 0 0,9 256 1441 0 0,-10-211-1372 0 0,11 255 40 0 0,-8-302-425 0 0,1 0 0 0 0,8 21 0 0 0,2 9-1570 0 0,-9-39 342 0 0,-2-6-25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7:14.117"/>
    </inkml:context>
    <inkml:brush xml:id="br0">
      <inkml:brushProperty name="width" value="0.05" units="cm"/>
      <inkml:brushProperty name="height" value="0.05" units="cm"/>
    </inkml:brush>
  </inkml:definitions>
  <inkml:trace contextRef="#ctx0" brushRef="#br0">1 1 7037 0 0,'0'5'259'0'0,"-1"0"1"0"0,2 0 0 0 0,-1 0-1 0 0,1 0 1 0 0,-1-1 0 0 0,3 7 0 0 0,-2-8-183 0 0,1 0 1 0 0,-1-1 0 0 0,1 0-1 0 0,0 1 1 0 0,0-1 0 0 0,0 0-1 0 0,0 0 1 0 0,0 0 0 0 0,0 0 0 0 0,1 0-1 0 0,2 2 1 0 0,5 2-37 0 0,0 0 1 0 0,0-1-1 0 0,0 1 0 0 0,1-2 1 0 0,0 0-1 0 0,0 0 1 0 0,0-1-1 0 0,1 0 0 0 0,-1-1 1 0 0,14 1-1 0 0,-8-2-37 0 0,0 0 1 0 0,1-1-1 0 0,-1-1 1 0 0,0-1-1 0 0,0-1 1 0 0,22-5-1 0 0,-24 3 180 0 0,-1 0 0 0 0,-1-1 1 0 0,1-1-1 0 0,-1 0 0 0 0,18-13 0 0 0,-31 20-150 0 0,0-1-1 0 0,0 1 0 0 0,0 0 1 0 0,1-1-1 0 0,-1 1 1 0 0,0 0-1 0 0,1 0 0 0 0,-1-1 1 0 0,0 1-1 0 0,1 0 0 0 0,-1 0 1 0 0,0 0-1 0 0,1-1 0 0 0,-1 1 1 0 0,1 0-1 0 0,-1 0 0 0 0,0 0 1 0 0,1 0-1 0 0,-1 0 0 0 0,1 0 1 0 0,-1 0-1 0 0,0 0 1 0 0,1 0-1 0 0,-1 0 0 0 0,1 0 1 0 0,-1 0-1 0 0,0 0 0 0 0,1 0 1 0 0,-1 0-1 0 0,1 0 0 0 0,-1 0 1 0 0,0 0-1 0 0,1 1 0 0 0,0-1 1 0 0,-2 1 13 0 0,1 0-1 0 0,0-1 1 0 0,0 1 0 0 0,0 0-1 0 0,-1-1 1 0 0,1 1 0 0 0,0-1 0 0 0,-1 1-1 0 0,1 0 1 0 0,-1-1 0 0 0,1 1 0 0 0,-1-1-1 0 0,1 1 1 0 0,-1-1 0 0 0,1 1-1 0 0,-1-1 1 0 0,1 0 0 0 0,-1 1 0 0 0,1-1-1 0 0,-1 0 1 0 0,0 1 0 0 0,1-1 0 0 0,-2 0-1 0 0,-88 49-1081 0 0,63-34-898 0 0,12-7 447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04.465"/>
    </inkml:context>
    <inkml:brush xml:id="br0">
      <inkml:brushProperty name="width" value="0.05" units="cm"/>
      <inkml:brushProperty name="height" value="0.05" units="cm"/>
    </inkml:brush>
  </inkml:definitions>
  <inkml:trace contextRef="#ctx0" brushRef="#br0">1 1 24575,'0'0'-8191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07.776"/>
    </inkml:context>
    <inkml:brush xml:id="br0">
      <inkml:brushProperty name="width" value="0.05" units="cm"/>
      <inkml:brushProperty name="height" value="0.05" units="cm"/>
    </inkml:brush>
  </inkml:definitions>
  <inkml:trace contextRef="#ctx0" brushRef="#br0">82 270 8037 0 0,'-5'-4'11'0'0,"4"3"17"0"0,1 0-1 0 0,-1 1 1 0 0,0-1 0 0 0,1 1 0 0 0,-1-1-1 0 0,1 0 1 0 0,-1 1 0 0 0,0 0-1 0 0,1-1 1 0 0,-1 1 0 0 0,0-1-1 0 0,0 1 1 0 0,1 0 0 0 0,-1-1 0 0 0,0 1-1 0 0,0 0 1 0 0,1 0 0 0 0,-1 0-1 0 0,0 0 1 0 0,0 0 0 0 0,0 0-1 0 0,0 0 1 0 0,1 0 0 0 0,-1 0-1 0 0,-1 0 1 0 0,10 32 1114 0 0,-2 0-829 0 0,-2 1 0 0 0,-2 0 0 0 0,-1 0 0 0 0,-1 0 0 0 0,-2 1 1 0 0,-1-1-1 0 0,-2-1 0 0 0,-1 1 0 0 0,-1-1 0 0 0,-17 45 1 0 0,15-55-225 0 0,5-15-63 0 0,0 1-1 0 0,1-1 1 0 0,1 1 0 0 0,-1 0 0 0 0,1 0 0 0 0,-1 13 0 0 0,25-65-28 0 0,30-110-708 0 0,-44 123 634 0 0,-2 0 0 0 0,0 0 0 0 0,1-37 0 0 0,-5-49-51 0 0,-2 56 75 0 0,12-102-1 0 0,-11 157 46 0 0,0 0 0 0 0,1 0 0 0 0,-1 0 1 0 0,1 0-1 0 0,1 0 0 0 0,-1 0 0 0 0,1 1 0 0 0,0-1 0 0 0,7-9 0 0 0,-9 13 5 0 0,0 1 0 0 0,1 0 1 0 0,-1-1-1 0 0,1 1 0 0 0,-1 0 0 0 0,1 0 0 0 0,0 0 0 0 0,-1 0 0 0 0,1 0 0 0 0,0 1 0 0 0,0-1 0 0 0,-1 0 0 0 0,1 1 1 0 0,0-1-1 0 0,0 1 0 0 0,0 0 0 0 0,0 0 0 0 0,0 0 0 0 0,0 0 0 0 0,0 0 0 0 0,0 0 0 0 0,0 0 0 0 0,0 0 1 0 0,-1 1-1 0 0,1-1 0 0 0,0 1 0 0 0,0-1 0 0 0,0 1 0 0 0,-1 0 0 0 0,1 0 0 0 0,0 0 0 0 0,0 0 0 0 0,-1 0 1 0 0,1 0-1 0 0,1 2 0 0 0,7 5 19 0 0,0 1 1 0 0,0 0-1 0 0,0 1 0 0 0,-1-1 1 0 0,-1 2-1 0 0,0 0 0 0 0,0 0 1 0 0,-1 0-1 0 0,-1 1 0 0 0,0 0 1 0 0,5 13-1 0 0,0 3 28 0 0,-1 1 0 0 0,-2 0-1 0 0,9 56 1 0 0,-4 8-957 0 0,0 116 1 0 0,-11-170-686 0 0,-2-24 663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40.941"/>
    </inkml:context>
    <inkml:brush xml:id="br0">
      <inkml:brushProperty name="width" value="0.05" units="cm"/>
      <inkml:brushProperty name="height" value="0.05" units="cm"/>
    </inkml:brush>
  </inkml:definitions>
  <inkml:trace contextRef="#ctx0" brushRef="#br0">157 636 7101 0 0,'-7'1'194'0'0,"-20"3"27"0"0,20-2 2470 0 0,-38-5-1687 0 0,36 3 1364 0 0,2 0-2004 0 0,-20-2-18 0 0,20 1 1585 0 0,4-3-1717 0 0,-11-15-39 0 0,11 15 42 0 0,9-12-145 0 0,-3 7-65 0 0,2-1-1 0 0,-1 1 1 0 0,1 0-1 0 0,0 1 1 0 0,1-1-1 0 0,0 1 1 0 0,1 0-1 0 0,-1 1 1 0 0,9-8 0 0 0,36-30 6 0 0,71-48 0 0 0,-109 84-12 0 0,0-1 0 0 0,0 2 1 0 0,1 0-1 0 0,0 0 0 0 0,25-9 1 0 0,-11 7-2 0 0,121-51 55 0 0,2 7 1 0 0,2 7-1 0 0,201-35 1 0 0,-212 59 11 0 0,1 7 0 0 0,0 5 0 0 0,271 17 0 0 0,-334 2-12 0 0,0 3-1 0 0,-2 4 1 0 0,0 3 0 0 0,0 3-1 0 0,77 34 1 0 0,-143-50-46 0 0,8 2-1 0 0,-1 1-1 0 0,0 1 0 0 0,-1 0 0 0 0,0 2 0 0 0,0 0 0 0 0,22 19 1 0 0,-39-29 3 0 0,-1-1 0 0 0,1 1-1 0 0,0-1 1 0 0,-1 1 0 0 0,1 0 0 0 0,0-1 0 0 0,-1 1 0 0 0,1 0 0 0 0,-1 0 0 0 0,1-1 0 0 0,-1 1 0 0 0,0 0 0 0 0,1 0 0 0 0,-1 0 0 0 0,0 0 0 0 0,1-1 0 0 0,-1 1 0 0 0,0 0-1 0 0,0 0 1 0 0,0 2 0 0 0,0-3 47 0 0,0 0 0 0 0,-1 1 0 0 0,1-1 0 0 0,0 1 0 0 0,-1-1 0 0 0,1 0 0 0 0,0 1 0 0 0,-1-1 0 0 0,1 0 0 0 0,-1 1-1 0 0,1-1 1 0 0,0 0 0 0 0,-1 1 0 0 0,1-1 0 0 0,-1 0 0 0 0,1 0 0 0 0,-1 0 0 0 0,1 0 0 0 0,-1 1 0 0 0,1-1 0 0 0,-1 0 0 0 0,1 0 0 0 0,-1 0-1 0 0,1 0 1 0 0,-1 0 0 0 0,1 0 0 0 0,-1 0 0 0 0,0-1-106 0 0,0 0-1 0 0,0 1 1 0 0,0-1-1 0 0,0 0 1 0 0,0 0-1 0 0,1 0 1 0 0,-1 0-1 0 0,0 0 1 0 0,1 0-1 0 0,-1 0 1 0 0,0 0-1 0 0,1 0 0 0 0,-1 0 1 0 0,1 0-1 0 0,0 0 1 0 0,-1 0-1 0 0,1 0 1 0 0,0 0-1 0 0,0-1 1 0 0,0 1-1 0 0,0 0 1 0 0,0-1-1 0 0,-7-18-6316 0 0,4 14 4885 0 0,1 1-141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08.514"/>
    </inkml:context>
    <inkml:brush xml:id="br0">
      <inkml:brushProperty name="width" value="0.05" units="cm"/>
      <inkml:brushProperty name="height" value="0.05" units="cm"/>
    </inkml:brush>
  </inkml:definitions>
  <inkml:trace contextRef="#ctx0" brushRef="#br0">2 385 7165 0 0,'-1'0'20'0'0,"1"0"1"0"0,0 0 0 0 0,0-1-1 0 0,0 1 1 0 0,0 0 0 0 0,0 0 0 0 0,0 0-1 0 0,0 0 1 0 0,0-1 0 0 0,0 1-1 0 0,0 0 1 0 0,0 0 0 0 0,0 0-1 0 0,0-1 1 0 0,0 1 0 0 0,0 0-1 0 0,0 0 1 0 0,0 0 0 0 0,0 0 0 0 0,0-1-1 0 0,0 1 1 0 0,0 0 0 0 0,0 0-1 0 0,0 0 1 0 0,0 0 0 0 0,0-1-1 0 0,1 1 1 0 0,-1 0 0 0 0,0 0 0 0 0,0 0-1 0 0,0 0 1 0 0,0 0 0 0 0,0 0-1 0 0,0-1 1 0 0,1 1 0 0 0,-1 0-1 0 0,0 0 1 0 0,0 0 0 0 0,0 0-1 0 0,0 0 1 0 0,1 0 0 0 0,-1 0 0 0 0,0 0-1 0 0,0 0 1 0 0,0 0 0 0 0,0 0-1 0 0,1 0 1 0 0,-1 0 0 0 0,0 0-1 0 0,0 0 1 0 0,1 0 0 0 0,19-8 421 0 0,26-6-227 0 0,-45 14-198 0 0,306-69 970 0 0,-304 68-947 0 0,0 0 0 0 0,0 1 0 0 0,1-1 0 0 0,-1 1 0 0 0,0 0 0 0 0,0 0 0 0 0,0 0 0 0 0,0 0 0 0 0,0 1 0 0 0,1-1 1 0 0,-1 1-1 0 0,0 0 0 0 0,0 0 0 0 0,0 0 0 0 0,-1 0 0 0 0,1 0 0 0 0,0 1 0 0 0,0-1 0 0 0,3 3 0 0 0,-3 0 43 0 0,0-1 0 0 0,0 0-1 0 0,-1 1 1 0 0,1 0 0 0 0,-1 0 0 0 0,0-1-1 0 0,0 1 1 0 0,0 1 0 0 0,0-1-1 0 0,-1 0 1 0 0,1 0 0 0 0,-1 1-1 0 0,0 3 1 0 0,7 41 376 0 0,3 93 1 0 0,-8-76-411 0 0,-2-30-22 0 0,-1-34-25 0 0,0 1-1 0 0,0-1 1 0 0,0 0 0 0 0,-1 1-1 0 0,1-1 1 0 0,-1 0-1 0 0,1 0 1 0 0,-1 0 0 0 0,0 1-1 0 0,0-1 1 0 0,0 0 0 0 0,-1 3-1 0 0,1-5 3 0 0,1 0-1 0 0,-1 0 1 0 0,0 0-1 0 0,1 0 1 0 0,-1-1-1 0 0,1 1 0 0 0,-1 0 1 0 0,1 0-1 0 0,-1 0 1 0 0,1 0-1 0 0,-1-1 1 0 0,1 1-1 0 0,-1 0 1 0 0,1 0-1 0 0,0-1 1 0 0,-1 1-1 0 0,1 0 1 0 0,-1-1-1 0 0,1 1 0 0 0,0-1 1 0 0,-1 1-1 0 0,1 0 1 0 0,0-1-1 0 0,-1 1 1 0 0,1-1-1 0 0,0 1 1 0 0,0-1-1 0 0,-1 1 1 0 0,1-1-1 0 0,0 1 1 0 0,0-1-1 0 0,0 0 1 0 0,-10-19 132 0 0,5 2-131 0 0,0 0 1 0 0,1 0-1 0 0,1 0 1 0 0,0 0-1 0 0,0-37 0 0 0,5 8-40 0 0,8-54 1 0 0,-5 65-9 0 0,2-1 1 0 0,19-60 0 0 0,-21 83 30 0 0,1-1 1 0 0,0 1-1 0 0,1 1 1 0 0,0-1-1 0 0,1 1 1 0 0,1 1-1 0 0,0-1 1 0 0,0 1-1 0 0,15-14 1 0 0,-18 22 5 0 0,0-1 1 0 0,0 1-1 0 0,1 0 1 0 0,-1 0 0 0 0,1 0-1 0 0,0 1 1 0 0,0 0 0 0 0,0 1-1 0 0,0-1 1 0 0,0 1-1 0 0,1 1 1 0 0,-1-1 0 0 0,1 1-1 0 0,-1 1 1 0 0,1-1 0 0 0,-1 1-1 0 0,14 2 1 0 0,-15-1 4 0 0,-1 0 1 0 0,1 0 0 0 0,0 1-1 0 0,-1-1 1 0 0,1 2-1 0 0,-1-1 1 0 0,1 0 0 0 0,-1 1-1 0 0,0 0 1 0 0,0 0-1 0 0,-1 1 1 0 0,1-1-1 0 0,-1 1 1 0 0,1 0 0 0 0,-1 0-1 0 0,0 1 1 0 0,0-1-1 0 0,-1 1 1 0 0,0 0 0 0 0,0 0-1 0 0,0 0 1 0 0,0 0-1 0 0,2 7 1 0 0,-3-6 1 0 0,-1-1 0 0 0,0 1 0 0 0,0 0-1 0 0,-1 0 1 0 0,0-1 0 0 0,0 1 0 0 0,0 0 0 0 0,0 0 0 0 0,-1-1 0 0 0,0 1 0 0 0,0 0 0 0 0,-1-1 0 0 0,0 1 0 0 0,0-1 0 0 0,0 0-1 0 0,0 1 1 0 0,-1-1 0 0 0,0 0 0 0 0,-4 6 0 0 0,-4 4-1 0 0,0-1-1 0 0,-1 1 1 0 0,-1-2-1 0 0,-24 21 1 0 0,10-13 8 0 0,-43 26-1 0 0,47-33 17 0 0,35-21-15 0 0,1 2 0 0 0,-1 0 1 0 0,1 0-1 0 0,1 1 0 0 0,15-2 0 0 0,5-1-15 0 0,40-2-1 0 0,-59 9 10 0 0,0-1 1 0 0,1 2-1 0 0,-1 0 0 0 0,0 1 0 0 0,22 6 1 0 0,-31-7-5 0 0,1 1 1 0 0,-1 0-1 0 0,0 1 0 0 0,0-1 1 0 0,0 1-1 0 0,0 0 1 0 0,0 1-1 0 0,-1 0 1 0 0,1-1-1 0 0,-1 2 1 0 0,0-1-1 0 0,0 0 1 0 0,-1 1-1 0 0,8 10 1 0 0,-11-13 0 0 0,0 0 1 0 0,0 0-1 0 0,0 0 1 0 0,0 0-1 0 0,0 0 1 0 0,-1 0-1 0 0,1 1 1 0 0,-1-1-1 0 0,1 0 1 0 0,-1 0-1 0 0,0 0 1 0 0,0 1 0 0 0,0-1-1 0 0,0 0 1 0 0,0 1-1 0 0,-1-1 1 0 0,1 0-1 0 0,-1 0 1 0 0,1 0-1 0 0,-1 0 1 0 0,0 1-1 0 0,0-1 1 0 0,0 0 0 0 0,0 0-1 0 0,0 0 1 0 0,0-1-1 0 0,0 1 1 0 0,-1 0-1 0 0,1 0 1 0 0,-1-1-1 0 0,0 1 1 0 0,1-1-1 0 0,-4 3 1 0 0,-4 3 19 0 0,0 0-1 0 0,-1-1 1 0 0,0 0 0 0 0,-22 9-1 0 0,6-5-21 0 0,-1-1 1 0 0,0-2-1 0 0,-1-1 0 0 0,0 0 1 0 0,0-3-1 0 0,-46 2 0 0 0,63-5-61 0 0,-1-1 0 0 0,0 0 0 0 0,0 0 0 0 0,0-1 0 0 0,-12-3 0 0 0,22 4-16 0 0,-1 0 1 0 0,0 1-1 0 0,1-1 1 0 0,-1 0-1 0 0,1 0 1 0 0,-1 0-1 0 0,1 0 1 0 0,0-1-1 0 0,0 1 1 0 0,-1-1-1 0 0,1 1 1 0 0,0-1-1 0 0,0 0 0 0 0,0 0 1 0 0,1 0-1 0 0,-1 0 1 0 0,0 0-1 0 0,1 0 1 0 0,-1 0-1 0 0,1-1 1 0 0,0 1-1 0 0,0 0 1 0 0,0-1-1 0 0,0 1 1 0 0,0-1-1 0 0,0 0 1 0 0,1 1-1 0 0,-1-5 1 0 0,1 3-54 0 0,1 1 1 0 0,0 0 0 0 0,-1-1-1 0 0,1 1 1 0 0,1 0 0 0 0,-1 0-1 0 0,0-1 1 0 0,1 1 0 0 0,0 0-1 0 0,-1 1 1 0 0,1-1 0 0 0,1 0-1 0 0,1-2 1 0 0,4-6-292 0 0,8-14-470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08.952"/>
    </inkml:context>
    <inkml:brush xml:id="br0">
      <inkml:brushProperty name="width" value="0.05" units="cm"/>
      <inkml:brushProperty name="height" value="0.05" units="cm"/>
    </inkml:brush>
  </inkml:definitions>
  <inkml:trace contextRef="#ctx0" brushRef="#br0">23 206 6721 0 0,'-7'19'1024'0'0,"0"-5"-246"0"0,6-12-702 0 0,0 0-1 0 0,0-1 1 0 0,0 1-1 0 0,0 0 1 0 0,0 0-1 0 0,1 0 0 0 0,-1 0 1 0 0,0 0-1 0 0,1 0 1 0 0,0 0-1 0 0,0 1 1 0 0,-1-1-1 0 0,1 0 0 0 0,1 3 1 0 0,4 29 571 0 0,10 36 1 0 0,-9-44-332 0 0,0-1 0 0 0,-2 1 0 0 0,2 37 0 0 0,-16 31 48 0 0,9-92-282 0 0,0-12-74 0 0,-1-17-217 0 0,5-31-132 0 0,3 1 1 0 0,16-69-1 0 0,-7 39 287 0 0,-9 52 35 0 0,15-50 0 0 0,-17 74 11 0 0,0 0-1 0 0,0 1 1 0 0,1-1-1 0 0,0 1 1 0 0,1 0-1 0 0,0 1 1 0 0,0-1-1 0 0,15-15 1 0 0,-19 24 5 0 0,-1-1 0 0 0,1 0 0 0 0,0 1 0 0 0,0-1 0 0 0,0 1 0 0 0,0-1 0 0 0,0 1-1 0 0,0 0 1 0 0,0 0 0 0 0,1 0 0 0 0,-1 0 0 0 0,0 0 0 0 0,1 0 0 0 0,-1 1 0 0 0,0-1 0 0 0,1 1 0 0 0,-1 0 0 0 0,1-1 0 0 0,-1 1 0 0 0,1 0 0 0 0,3 1 0 0 0,-2 0 2 0 0,-1 0 1 0 0,1 1-1 0 0,-1 0 1 0 0,1-1 0 0 0,-1 1-1 0 0,0 0 1 0 0,0 0 0 0 0,0 1-1 0 0,0-1 1 0 0,0 1 0 0 0,0-1-1 0 0,3 6 1 0 0,4 4 21 0 0,-2 1 1 0 0,1 1-1 0 0,-2-1 1 0 0,0 1-1 0 0,9 25 1 0 0,-3 7 73 0 0,-2 1 1 0 0,-3 0-1 0 0,6 89 1 0 0,-10-90-80 0 0,-3-35-153 0 0,0 1 0 0 0,-1 0 0 0 0,0-1 1 0 0,-1 1-1 0 0,0 0 0 0 0,-5 19 0 0 0,5-27-61 0 0,-1 1-1 0 0,0-1 1 0 0,0 0-1 0 0,0 0 0 0 0,0 0 1 0 0,-1 0-1 0 0,1 0 1 0 0,-1 0-1 0 0,0-1 1 0 0,0 1-1 0 0,-1-1 0 0 0,1 0 1 0 0,-1 0-1 0 0,1 0 1 0 0,-1 0-1 0 0,0-1 0 0 0,0 1 1 0 0,0-1-1 0 0,-6 2 1 0 0,-4 0-748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09.512"/>
    </inkml:context>
    <inkml:brush xml:id="br0">
      <inkml:brushProperty name="width" value="0.05" units="cm"/>
      <inkml:brushProperty name="height" value="0.05" units="cm"/>
    </inkml:brush>
  </inkml:definitions>
  <inkml:trace contextRef="#ctx0" brushRef="#br0">6 438 7841 0 0,'-2'-6'-36'0'0,"1"1"1"0"0,0-1 0 0 0,0 0 0 0 0,1 0-1 0 0,0 1 1 0 0,0-9 0 0 0,0 13 42 0 0,0 0 0 0 0,1 0 1 0 0,-1 0-1 0 0,0 0 0 0 0,0 0 0 0 0,1 0 0 0 0,-1 0 1 0 0,0 0-1 0 0,1 0 0 0 0,-1 0 0 0 0,1 0 0 0 0,0 0 1 0 0,-1 0-1 0 0,1 0 0 0 0,0 0 0 0 0,-1 1 0 0 0,1-1 1 0 0,0 0-1 0 0,0 0 0 0 0,0 1 0 0 0,0-1 1 0 0,0 1-1 0 0,0-1 0 0 0,0 1 0 0 0,0-1 0 0 0,0 1 1 0 0,0-1-1 0 0,0 1 0 0 0,0 0 0 0 0,0 0 0 0 0,0-1 1 0 0,0 1-1 0 0,0 0 0 0 0,0 0 0 0 0,0 0 0 0 0,0 0 1 0 0,0 0-1 0 0,1 1 0 0 0,-1-1 0 0 0,2 1 0 0 0,40 6 192 0 0,-3 1-181 0 0,0-1-1 0 0,0-2 1 0 0,0-3-1 0 0,57-2 0 0 0,-92 0-24 0 0,-1-1 0 0 0,0 0 0 0 0,0 1 0 0 0,0-2 0 0 0,0 1 0 0 0,0 0 0 0 0,0-1 0 0 0,0 0 0 0 0,0 0 0 0 0,0 0 0 0 0,-1 0 0 0 0,1 0 0 0 0,-1-1 0 0 0,5-4 0 0 0,-6 5 12 0 0,-1 0 1 0 0,1 0 0 0 0,-1-1-1 0 0,1 1 1 0 0,-1-1-1 0 0,0 1 1 0 0,1-1 0 0 0,-1 1-1 0 0,-1-1 1 0 0,1 0-1 0 0,0 1 1 0 0,-1-1 0 0 0,1 0-1 0 0,-1 0 1 0 0,0 0-1 0 0,0 1 1 0 0,0-1 0 0 0,0 0-1 0 0,0 0 1 0 0,-1 0 0 0 0,1 1-1 0 0,-2-5 1 0 0,-3-9 126 0 0,0 1 127 0 0,1-1-1 0 0,0 1 1 0 0,2-1 0 0 0,-2-22 0 0 0,27 168 1273 0 0,-17-68-1061 0 0,-3 71 0 0 0,-3-71-200 0 0,10 74 0 0 0,-4-104-241 0 0,-6-31-9 0 0,-1-10-215 0 0,-8-61-54 0 0,-8-104-144 0 0,13 125 315 0 0,1 0 0 0 0,7-71 0 0 0,-1 91 66 0 0,1 1-1 0 0,1 0 1 0 0,2 0-1 0 0,1 1 0 0 0,18-44 1 0 0,-25 67 11 0 0,1 0 0 0 0,-1 1 0 0 0,1-1 0 0 0,0 1 0 0 0,0-1 0 0 0,1 1 0 0 0,-1 0 0 0 0,1 0 0 0 0,-1 0 0 0 0,1 0 0 0 0,0 1 0 0 0,0-1 0 0 0,0 1 0 0 0,0-1 0 0 0,1 1 0 0 0,-1 0 0 0 0,1 0 0 0 0,-1 1 0 0 0,1-1 0 0 0,0 1 0 0 0,0 0 0 0 0,-1 0 1 0 0,1 0-1 0 0,0 0 0 0 0,0 0 0 0 0,0 1 0 0 0,0 0 0 0 0,0 0 0 0 0,0 0 0 0 0,0 0 0 0 0,0 1 0 0 0,0 0 0 0 0,0-1 0 0 0,-1 1 0 0 0,1 1 0 0 0,0-1 0 0 0,0 1 0 0 0,6 3 0 0 0,-1 0 25 0 0,1 0-1 0 0,-1 1 0 0 0,0 0 1 0 0,-1 0-1 0 0,1 1 1 0 0,-1 0-1 0 0,-1 1 1 0 0,1 0-1 0 0,-1 0 1 0 0,-1 1-1 0 0,0-1 0 0 0,0 1 1 0 0,0 1-1 0 0,6 15 1 0 0,-9-17 26 0 0,0 0 1 0 0,0 1 0 0 0,-1-1-1 0 0,-1 1 1 0 0,1 0 0 0 0,-1-1-1 0 0,-1 1 1 0 0,1 0-1 0 0,-1 0 1 0 0,-1-1 0 0 0,0 1-1 0 0,0 0 1 0 0,-1-1-1 0 0,0 1 1 0 0,0-1 0 0 0,-1 1-1 0 0,0-1 1 0 0,-5 9 0 0 0,0-4-2 0 0,0-1 1 0 0,0 1 0 0 0,-2-1 0 0 0,1-1-1 0 0,-1 0 1 0 0,-1-1 0 0 0,0 1 0 0 0,-1-2 0 0 0,-12 9-1 0 0,-18 9-517 0 0,-62 28-1 0 0,78-42 4 0 0,-37 15-1207 0 0,33-16 616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0.292"/>
    </inkml:context>
    <inkml:brush xml:id="br0">
      <inkml:brushProperty name="width" value="0.05" units="cm"/>
      <inkml:brushProperty name="height" value="0.05" units="cm"/>
    </inkml:brush>
  </inkml:definitions>
  <inkml:trace contextRef="#ctx0" brushRef="#br0">600 108 8165 0 0,'0'-3'127'0'0,"0"0"0"0"0,0 0 1 0 0,-1-1-1 0 0,1 1 0 0 0,-1 0 1 0 0,0 0-1 0 0,0-1 0 0 0,0 1 1 0 0,-1 0-1 0 0,1 0 1 0 0,0 0-1 0 0,-1 1 0 0 0,0-1 1 0 0,0 0-1 0 0,-4-4 0 0 0,1 3-23 0 0,1 0-1 0 0,-1 0 1 0 0,1 1-1 0 0,-1-1 1 0 0,-1 1-1 0 0,1 0 1 0 0,0 1-1 0 0,-8-3 1 0 0,-4 0-85 0 0,0 0 0 0 0,0 2 0 0 0,0 0 0 0 0,0 0 0 0 0,-21 1 0 0 0,-13 1-43 0 0,1 1 0 0 0,0 3 0 0 0,-70 13 0 0 0,117-16 28 0 0,0 1 1 0 0,0-1 0 0 0,0 1 0 0 0,-1 0-1 0 0,1 0 1 0 0,1 0 0 0 0,-1 0 0 0 0,0 1-1 0 0,0-1 1 0 0,0 1 0 0 0,1-1-1 0 0,-1 1 1 0 0,1 0 0 0 0,-1 0 0 0 0,1 0-1 0 0,0 1 1 0 0,0-1 0 0 0,0 0 0 0 0,0 1-1 0 0,0-1 1 0 0,0 1 0 0 0,1 0 0 0 0,-1 0-1 0 0,1 0 1 0 0,0 0 0 0 0,0-1 0 0 0,0 2-1 0 0,0-1 1 0 0,0 0 0 0 0,1 0-1 0 0,-1 0 1 0 0,1 0 0 0 0,0 0 0 0 0,0 0-1 0 0,0 0 1 0 0,1 1 0 0 0,-1-1 0 0 0,1 0-1 0 0,0 4 1 0 0,10 34 88 0 0,0-1 0 0 0,3-1 0 0 0,33 68 0 0 0,4 13 100 0 0,-30-57 10 0 0,-3 0-1 0 0,-3 1 0 0 0,-2 1 0 0 0,6 127 0 0 0,-22 266 627 0 0,1-417-758 0 0,-47 627 1172 0 0,-26-4-74 0 0,70-619-1096 0 0,-101 992 1766 0 0,58 2 138 0 0,64-483-998 0 0,-2-408-501 0 0,57 251 0 0 0,4-141-262 0 0,-64-229-186 0 0,1-1 0 0 0,1 0 0 0 0,2-1 0 0 0,1 0 0 0 0,1-1 0 0 0,33 38 0 0 0,-45-58-27 0 0,1 0 1 0 0,0 0-1 0 0,0-1 0 0 0,0 0 1 0 0,1 0-1 0 0,0 0 0 0 0,0-1 1 0 0,0 0-1 0 0,0-1 1 0 0,1 0-1 0 0,0 0 0 0 0,9 3 1 0 0,-9-5-9 0 0,-1 0 0 0 0,0 0 0 0 0,1-1 0 0 0,0 0 0 0 0,-1 0 0 0 0,1-1 0 0 0,-1 0 0 0 0,0 0 0 0 0,1-1 0 0 0,-1 0 0 0 0,0 0 0 0 0,0-1 0 0 0,10-4 0 0 0,45-27-257 0 0,93-64 0 0 0,21-14-727 0 0,-128 86 411 0 0,2 3 1 0 0,94-31-1 0 0,-119 47 337 0 0,1 0 0 0 0,0 2 0 0 0,0 2 1 0 0,0 0-1 0 0,0 1 0 0 0,0 2 0 0 0,0 0 0 0 0,28 5 0 0 0,-17 1-909 0 0,1-2 0 0 0,-1-1 1 0 0,1-2-1 0 0,65-7 0 0 0,-63-1-139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2.409"/>
    </inkml:context>
    <inkml:brush xml:id="br0">
      <inkml:brushProperty name="width" value="0.05" units="cm"/>
      <inkml:brushProperty name="height" value="0.05" units="cm"/>
    </inkml:brush>
  </inkml:definitions>
  <inkml:trace contextRef="#ctx0" brushRef="#br0">300 389 5881 0 0,'-4'-3'154'0'0,"-11"-9"60"0"0,11 9 1206 0 0,2-1-1050 0 0,-11-43 3364 0 0,12 42-2793 0 0,-4 8-870 0 0,2-2-68 0 0,0 1 0 0 0,0 0 0 0 0,1-1 1 0 0,-1 1-1 0 0,1 0 0 0 0,-1 0 1 0 0,1 0-1 0 0,0 0 0 0 0,-1 1 0 0 0,1-1 1 0 0,0 1-1 0 0,1-1 0 0 0,-1 1 1 0 0,0 0-1 0 0,1-1 0 0 0,0 1 1 0 0,-2 4-1 0 0,-20 71 29 0 0,-14 90 0 0 0,29-131-29 0 0,13-88 1043 0 0,-4 39-1178 0 0,6-25-280 0 0,21-120 298 0 0,-23 129 34 0 0,16-51-1 0 0,-15 60 60 0 0,-1 4 10 0 0,0 1 1 0 0,1-1-1 0 0,1 1 1 0 0,0 0-1 0 0,1 1 1 0 0,12-17-1 0 0,-18 30-22 0 0,-3 8 8 0 0,-4 7-12 0 0,-2 1 39 0 0,-15 25 0 0 0,7-15 25 0 0,12-23-25 0 0,4-9-16 0 0,6-20-41 0 0,0 3 0 0 0,-6 19 53 0 0,0 1 1 0 0,1 0 0 0 0,0 0-1 0 0,0-1 1 0 0,0 1 0 0 0,0 0-1 0 0,0 1 1 0 0,1-1 0 0 0,-1 0-1 0 0,5-3 1 0 0,-4 3-1 0 0,0 0 1 0 0,0 1-1 0 0,0-1 1 0 0,-1-1-1 0 0,1 1 1 0 0,-1 0-1 0 0,0-1 0 0 0,3-5 1 0 0,-5 8 2 0 0,1 0 1 0 0,-1 1-1 0 0,0-1 1 0 0,0 1-1 0 0,0-1 1 0 0,0 0-1 0 0,1 1 1 0 0,-1-1-1 0 0,0 0 0 0 0,0 1 1 0 0,0-1-1 0 0,-1 0 1 0 0,1 1-1 0 0,0-1 1 0 0,0 1-1 0 0,0-1 1 0 0,0 0-1 0 0,-1 1 1 0 0,1-1-1 0 0,0 1 1 0 0,0-1-1 0 0,-1 0 1 0 0,1 1-1 0 0,0-1 0 0 0,-1 1 1 0 0,1-1-1 0 0,-1 1 1 0 0,0-1-1 0 0,-1 0 3 0 0,1 0-1 0 0,-1 0 0 0 0,0 1 1 0 0,1-1-1 0 0,-1 0 0 0 0,0 1 1 0 0,1-1-1 0 0,-1 1 0 0 0,0 0 1 0 0,-2 0-1 0 0,-4-1 1 0 0,1 1 0 0 0,0 1 0 0 0,0 0 0 0 0,-10 2 0 0 0,4 0-2 0 0,-1 2 0 0 0,1-1 1 0 0,0 2-1 0 0,0 0 1 0 0,1 1-1 0 0,-1 0 1 0 0,1 0-1 0 0,1 2 1 0 0,0-1-1 0 0,0 1 1 0 0,1 1-1 0 0,0 0 1 0 0,-11 14-1 0 0,20-23-1 0 0,0 0 0 0 0,1 0-1 0 0,-1 0 1 0 0,0 1 0 0 0,0-1-1 0 0,1 0 1 0 0,-1 0 0 0 0,1 1 0 0 0,-1-1-1 0 0,1 0 1 0 0,0 1 0 0 0,-1-1 0 0 0,1 0-1 0 0,0 1 1 0 0,0-1 0 0 0,0 1-1 0 0,0-1 1 0 0,0 0 0 0 0,0 1 0 0 0,1-1-1 0 0,-1 0 1 0 0,0 1 0 0 0,1-1-1 0 0,-1 0 1 0 0,1 1 0 0 0,-1-1 0 0 0,1 0-1 0 0,1 3 1 0 0,-1-3 14 0 0,1 1 0 0 0,-1-1 0 0 0,1 1 0 0 0,-1-1 0 0 0,1 0 0 0 0,-1 0 0 0 0,1 0 0 0 0,0 0 1 0 0,0 0-1 0 0,0 0 0 0 0,-1 0 0 0 0,1 0 0 0 0,0-1 0 0 0,0 1 0 0 0,0-1 0 0 0,0 1 0 0 0,0-1 0 0 0,0 0 0 0 0,3 0 0 0 0,-4 0 5 0 0,0 0-1 0 0,0-1 1 0 0,1 1 0 0 0,-1-1-1 0 0,0 1 1 0 0,0-1-1 0 0,0 1 1 0 0,0-1-1 0 0,0 0 1 0 0,0 1 0 0 0,0-1-1 0 0,0 0 1 0 0,0 0-1 0 0,0 0 1 0 0,0 0-1 0 0,0 0 1 0 0,0 0 0 0 0,-1 0-1 0 0,1 0 1 0 0,0 0-1 0 0,0-2 1 0 0,22-18-178 0 0,-16 12-271 0 0,-6 6 238 0 0,0 1-1 0 0,1 0 0 0 0,-1 0 1 0 0,1 0-1 0 0,0 0 0 0 0,0 0 1 0 0,0 0-1 0 0,0 0 1 0 0,0 0-1 0 0,0 1 0 0 0,4-3 1 0 0,-4 3 171 0 0,-1 1-1 0 0,1-1 1 0 0,-1 0 0 0 0,0 0 0 0 0,1 0 0 0 0,-1 0 0 0 0,0 0 0 0 0,1 0 0 0 0,-1 0 0 0 0,0 0-1 0 0,0 0 1 0 0,0-1 0 0 0,0 1 0 0 0,0 0 0 0 0,0-1 0 0 0,-1 1 0 0 0,1-1 0 0 0,0 1 0 0 0,-1-1-1 0 0,1 1 1 0 0,-1-1 0 0 0,1 1 0 0 0,-1-4 0 0 0,-20 39 1112 0 0,5-1-793 0 0,2 1-1 0 0,0 0 1 0 0,3 1-1 0 0,-10 56 1 0 0,10-46-172 0 0,0 0-44 0 0,-30 107 195 0 0,10-42-221 0 0,29-110-54 0 0,1 1 0 0 0,0-1 0 0 0,0 1-1 0 0,-1-1 1 0 0,1 1 0 0 0,0 0 0 0 0,0-1 0 0 0,0 1-1 0 0,0-1 1 0 0,0 1 0 0 0,0-1 0 0 0,0 1 0 0 0,0 0-1 0 0,0-1 1 0 0,0 1 0 0 0,0-1 0 0 0,0 1 0 0 0,1-1-1 0 0,-1 1 1 0 0,0-1 0 0 0,1 2 0 0 0,7-7 81 0 0,11-22-48 0 0,17-33-246 0 0,27-55-190 0 0,-35 42 299 0 0,-3-1 0 0 0,20-97 0 0 0,6-24 83 0 0,-48 185 14 0 0,-1 3-1 0 0,-1 1-1 0 0,1 0 1 0 0,0 0-1 0 0,1 0 1 0 0,-1 0-1 0 0,1 1 1 0 0,0-1-1 0 0,1 1 1 0 0,7-11-1 0 0,-10 16 5 0 0,0 0 0 0 0,0-1 0 0 0,-1 1 0 0 0,1-1 0 0 0,0 1 0 0 0,0 0 0 0 0,0 0 0 0 0,0 0 0 0 0,0-1 0 0 0,0 1 0 0 0,0 0 0 0 0,-1 0 0 0 0,1 0 0 0 0,0 0 0 0 0,0 1 0 0 0,0-1 0 0 0,0 0 0 0 0,0 0 1 0 0,0 0-1 0 0,0 1 0 0 0,-1-1 0 0 0,1 0 0 0 0,0 1 0 0 0,0-1 0 0 0,0 1 0 0 0,-1-1 0 0 0,1 1 0 0 0,0-1 0 0 0,0 1 0 0 0,-1 0 0 0 0,1-1 0 0 0,-1 1 0 0 0,1 0 0 0 0,-1 0 0 0 0,1-1 0 0 0,-1 1 0 0 0,1 0 0 0 0,-1 0 0 0 0,1 1 0 0 0,19 38 27 0 0,-17-33-20 0 0,13 33 96 0 0,21 85-1 0 0,-3 48 148 0 0,-24-116-166 0 0,26 169-918 0 0,-35-222 614 0 0,-1 1 1 0 0,0 0-1 0 0,0 0 0 0 0,-1-1 1 0 0,1 1-1 0 0,-1 0 1 0 0,0-1-1 0 0,-1 1 1 0 0,1 0-1 0 0,-1-1 0 0 0,0 0 1 0 0,0 1-1 0 0,0-1 1 0 0,0 0-1 0 0,-1 0 1 0 0,0 0-1 0 0,0 0 0 0 0,0-1 1 0 0,0 1-1 0 0,-1-1 1 0 0,1 0-1 0 0,-1 0 0 0 0,0 0 1 0 0,-7 4-1 0 0,-3 0-687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3.595"/>
    </inkml:context>
    <inkml:brush xml:id="br0">
      <inkml:brushProperty name="width" value="0.05" units="cm"/>
      <inkml:brushProperty name="height" value="0.05" units="cm"/>
    </inkml:brush>
  </inkml:definitions>
  <inkml:trace contextRef="#ctx0" brushRef="#br0">16 598 6469 0 0,'-7'-54'15'0'0,"-1"-27"145"0"0,8 73-121 0 0,0 1 1 0 0,1-1-1 0 0,-1 0 1 0 0,2 1 0 0 0,-1-1-1 0 0,1 1 1 0 0,0-1-1 0 0,4-8 1 0 0,-5 14-15 0 0,0 1 0 0 0,1-1 0 0 0,-1 0 0 0 0,0 0 0 0 0,1 1 0 0 0,0-1 0 0 0,-1 1 0 0 0,1-1 0 0 0,0 1 0 0 0,0 0 0 0 0,0 0 0 0 0,0 0 0 0 0,0 0 0 0 0,0 0 0 0 0,0 0 0 0 0,0 0 0 0 0,0 1 0 0 0,0-1 0 0 0,0 1 0 0 0,1 0 0 0 0,-1-1 0 0 0,0 1 0 0 0,0 0 0 0 0,0 0 0 0 0,1 0 0 0 0,-1 1 0 0 0,0-1 0 0 0,3 1 0 0 0,10 2 65 0 0,-1 0 1 0 0,0 1 0 0 0,16 6-1 0 0,-18-5-78 0 0,162 49 22 0 0,-173-54-33 0 0,-1 0-1 0 0,0 0 0 0 0,0 0 1 0 0,1 0-1 0 0,-1 0 1 0 0,0 0-1 0 0,0 0 0 0 0,0 0 1 0 0,1 0-1 0 0,-1 0 0 0 0,0 0 1 0 0,0 0-1 0 0,1 0 0 0 0,-1 0 1 0 0,0 0-1 0 0,0 0 0 0 0,0 0 1 0 0,1-1-1 0 0,-1 1 1 0 0,0 0-1 0 0,0 0 0 0 0,0 0 1 0 0,0 0-1 0 0,1 0 0 0 0,-1 0 1 0 0,0-1-1 0 0,0 1 0 0 0,0 0 1 0 0,0 0-1 0 0,1 0 0 0 0,-1-1 1 0 0,0 1-1 0 0,0 0 0 0 0,0 0 1 0 0,0-1-1 0 0,1-11 79 0 0,-6-19 216 0 0,4 26-192 0 0,-2-14 255 0 0,0 1 0 0 0,1-1 0 0 0,1 0-1 0 0,1 1 1 0 0,3-34 0 0 0,-3 52-352 0 0,0 0 1 0 0,0 0-1 0 0,0 0 0 0 0,0-1 0 0 0,0 1 0 0 0,0 0 0 0 0,0 0 1 0 0,0 0-1 0 0,0 0 0 0 0,0-1 0 0 0,0 1 0 0 0,0 0 0 0 0,0 0 1 0 0,0 0-1 0 0,0 0 0 0 0,0-1 0 0 0,0 1 0 0 0,0 0 0 0 0,0 0 1 0 0,1 0-1 0 0,-1 0 0 0 0,0 0 0 0 0,0-1 0 0 0,0 1 0 0 0,0 0 0 0 0,0 0 1 0 0,0 0-1 0 0,0 0 0 0 0,0 0 0 0 0,1 0 0 0 0,-1 0 0 0 0,0-1 1 0 0,0 1-1 0 0,0 0 0 0 0,0 0 0 0 0,0 0 0 0 0,1 0 0 0 0,-1 0 1 0 0,0 0-1 0 0,0 0 0 0 0,0 0 0 0 0,0 0 0 0 0,1 0 0 0 0,-1 0 1 0 0,0 0-1 0 0,0 0 0 0 0,0 0 0 0 0,1 0 0 0 0,5 8 103 0 0,4 15-44 0 0,13 60 649 0 0,-4 1-1 0 0,11 108 1 0 0,-28-177-628 0 0,0-1-1 0 0,1 1 0 0 0,0-1 1 0 0,1 0-1 0 0,1 0 1 0 0,0 0-1 0 0,1-1 1 0 0,9 16-1 0 0,-13-27-83 0 0,-1 0 1 0 0,0 0-1 0 0,1 0 1 0 0,-1 0-1 0 0,1-1 1 0 0,0 1-1 0 0,0 0 0 0 0,-1-1 1 0 0,1 1-1 0 0,0-1 1 0 0,0 0-1 0 0,1 0 1 0 0,-1 1-1 0 0,0-1 1 0 0,0-1-1 0 0,0 1 0 0 0,1 0 1 0 0,-1 0-1 0 0,0-1 1 0 0,4 1-1 0 0,-3-1-4 0 0,0-1 1 0 0,0 1-1 0 0,0-1 0 0 0,0 0 1 0 0,-1 0-1 0 0,1 0 0 0 0,0 0 1 0 0,-1 0-1 0 0,1 0 0 0 0,0-1 0 0 0,-1 1 1 0 0,0-1-1 0 0,1 0 0 0 0,2-3 1 0 0,5-4-24 0 0,-1-1 0 0 0,-1-1 1 0 0,0 0-1 0 0,0 0 1 0 0,11-23-1 0 0,-12 20-21 0 0,-1 0 0 0 0,-1-1 0 0 0,0 0 0 0 0,-1 0 1 0 0,-1 0-1 0 0,3-21 0 0 0,-1-96-169 0 0,-5 87 146 0 0,6-47 0 0 0,-5 80 54 0 0,-1 9 4 0 0,0 0-1 0 0,1 0 1 0 0,-1 0-1 0 0,1 0 1 0 0,0 0-1 0 0,0-1 1 0 0,2-4-1 0 0,3 45-55 0 0,-7-10 116 0 0,-8 42 1 0 0,6-52-22 0 0,0 0 0 0 0,1 0-1 0 0,1 1 1 0 0,0-1 0 0 0,1 1 0 0 0,5 28 0 0 0,-4-42-64 0 0,-1 0-1 0 0,1-1 1 0 0,1 1-1 0 0,-1-1 1 0 0,0 1 0 0 0,1-1-1 0 0,0 1 1 0 0,0-1 0 0 0,0 0-1 0 0,0 0 1 0 0,0 0 0 0 0,1 0-1 0 0,0 0 1 0 0,-1-1 0 0 0,1 1-1 0 0,0-1 1 0 0,0 0-1 0 0,0 1 1 0 0,0-1 0 0 0,1-1-1 0 0,-1 1 1 0 0,0 0 0 0 0,1-1-1 0 0,0 0 1 0 0,4 2 0 0 0,-3-3-187 0 0,0 1 0 0 0,0-1 0 0 0,0 0 0 0 0,0 0 0 0 0,0 0 1 0 0,0-1-1 0 0,0 0 0 0 0,0 0 0 0 0,0 0 0 0 0,0-1 0 0 0,0 1 1 0 0,0-1-1 0 0,-1 0 0 0 0,1-1 0 0 0,-1 1 0 0 0,0-1 0 0 0,1 0 1 0 0,6-6-1 0 0,-1-1 81 0 0,1-1 0 0 0,-2 0 0 0 0,0 0 0 0 0,0-1 0 0 0,-1 0 0 0 0,-1 0 0 0 0,0-1 1 0 0,0 0-1 0 0,-1-1 0 0 0,-1 1 0 0 0,0-1 0 0 0,-1 0 0 0 0,-1 0 0 0 0,0 0 0 0 0,-1-1 0 0 0,0 1 0 0 0,-1-1 0 0 0,-2-27 1 0 0,-3-22 1127 0 0,-3 1 1 0 0,-22-94-1 0 0,20 134-435 0 0,5 22-51 0 0,1 14-120 0 0,-13 518 1206 0 0,18-474-2112 0 0,2-1-1 0 0,17 87 1 0 0,-31-239-3494 0 0,-5-42 4265 0 0,7 88 596 0 0,0-98-1 0 0,54 192 2513 0 0,-40-41-3342 0 0,0 0 0 0 0,0-1 0 0 0,0 0-1 0 0,1 0 1 0 0,-1-1 0 0 0,0 0 0 0 0,1 0 0 0 0,-1 0 0 0 0,1-1 0 0 0,-1 0-1 0 0,0 0 1 0 0,1-1 0 0 0,-1 1 0 0 0,1-2 0 0 0,8-1 0 0 0,-10 2-10 0 0,1-1 0 0 0,-1 1 0 0 0,0-1 0 0 0,0 0 1 0 0,0 0-1 0 0,0-1 0 0 0,0 1 0 0 0,-1-1 0 0 0,1 0 1 0 0,-1-1-1 0 0,0 1 0 0 0,0-1 0 0 0,0 1 0 0 0,0-1 0 0 0,0 0 1 0 0,-1-1-1 0 0,0 1 0 0 0,5-9 0 0 0,-6 4 14 0 0,0-1 0 0 0,0 1-1 0 0,-1 0 1 0 0,0-1 0 0 0,-1 1 0 0 0,0-1-1 0 0,-2-15 1 0 0,1-9 332 0 0,1 457 1497 0 0,3-431-1823 0 0,1-1-1 0 0,1 1 1 0 0,0 0 0 0 0,0 0 0 0 0,10-11 0 0 0,-10 11-13 0 0,3-3-16 0 0,0 1 0 0 0,0-1 0 0 0,1 1 0 0 0,1 1 1 0 0,0 0-1 0 0,14-11 0 0 0,-21 18 3 0 0,0 0 1 0 0,0 0 0 0 0,0 1 0 0 0,0 0 0 0 0,0-1 0 0 0,0 1-1 0 0,1 0 1 0 0,-1 0 0 0 0,0 1 0 0 0,0-1 0 0 0,1 1 0 0 0,-1-1 0 0 0,0 1-1 0 0,1 0 1 0 0,-1 1 0 0 0,1-1 0 0 0,-1 0 0 0 0,0 1 0 0 0,0 0-1 0 0,1 0 1 0 0,-1 0 0 0 0,0 0 0 0 0,0 0 0 0 0,0 1 0 0 0,0-1-1 0 0,0 1 1 0 0,0 0 0 0 0,0 0 0 0 0,-1 0 0 0 0,5 4 0 0 0,-2 0 2 0 0,0 0 0 0 0,-1 1 0 0 0,1-1 0 0 0,-1 1-1 0 0,0 1 1 0 0,-1-1 0 0 0,0 0 0 0 0,0 1 0 0 0,-1-1 0 0 0,3 15 0 0 0,5 10-167 0 0,-9-30 87 0 0,-1 0 1 0 0,1 0 0 0 0,0-1 0 0 0,0 1 0 0 0,0 0 0 0 0,0-1-1 0 0,0 1 1 0 0,0 0 0 0 0,0-1 0 0 0,1 0 0 0 0,-1 1 0 0 0,0-1-1 0 0,1 0 1 0 0,-1 1 0 0 0,1-1 0 0 0,0 0 0 0 0,-1 0 0 0 0,1 0-1 0 0,0 0 1 0 0,2 0 0 0 0,-1 0-260 0 0,1 0 0 0 0,-1-1-1 0 0,1 0 1 0 0,0 1 0 0 0,-1-1-1 0 0,1 0 1 0 0,0-1 0 0 0,-1 1 0 0 0,6-2-1 0 0,10 0-918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4.328"/>
    </inkml:context>
    <inkml:brush xml:id="br0">
      <inkml:brushProperty name="width" value="0.05" units="cm"/>
      <inkml:brushProperty name="height" value="0.05" units="cm"/>
    </inkml:brush>
  </inkml:definitions>
  <inkml:trace contextRef="#ctx0" brushRef="#br0">162 358 8461 0 0,'0'-3'112'0'0,"-1"1"0"0"0,0 0 0 0 0,1 0 0 0 0,-1 0 0 0 0,0 0 0 0 0,-1 1 1 0 0,1-1-1 0 0,0 0 0 0 0,0 0 0 0 0,-1 1 0 0 0,1-1 0 0 0,-1 1 0 0 0,1-1 0 0 0,-1 1 0 0 0,0-1 1 0 0,0 1-1 0 0,1 0 0 0 0,-1 0 0 0 0,0 0 0 0 0,0 0 0 0 0,0 0 0 0 0,0 1 0 0 0,0-1 1 0 0,-1 0-1 0 0,1 1 0 0 0,0 0 0 0 0,0-1 0 0 0,0 1 0 0 0,0 0 0 0 0,0 0 0 0 0,-1 0 0 0 0,1 1 1 0 0,0-1-1 0 0,0 0 0 0 0,0 1 0 0 0,0-1 0 0 0,0 1 0 0 0,0 0 0 0 0,0 0 0 0 0,0 0 0 0 0,0 0 1 0 0,0 0-1 0 0,0 0 0 0 0,-3 3 0 0 0,-4 8 12 0 0,0 1 1 0 0,1 0-1 0 0,0 0 1 0 0,1 1-1 0 0,1 0 1 0 0,0 0-1 0 0,-4 16 1 0 0,6-19-12 0 0,0 0-1 0 0,1 1 1 0 0,1-1-1 0 0,0 0 1 0 0,0 1 0 0 0,2-1-1 0 0,-1 1 1 0 0,2 16-1 0 0,-1-27-104 0 0,1 1 0 0 0,-1 0-1 0 0,0-1 1 0 0,1 1-1 0 0,-1-1 1 0 0,1 1-1 0 0,0-1 1 0 0,-1 1 0 0 0,1-1-1 0 0,0 1 1 0 0,0-1-1 0 0,0 0 1 0 0,0 1-1 0 0,0-1 1 0 0,0 0 0 0 0,0 0-1 0 0,1 0 1 0 0,-1 0-1 0 0,0 0 1 0 0,3 2-1 0 0,-1-3 4 0 0,-1 1-1 0 0,1 0 0 0 0,-1 0 0 0 0,1-1 0 0 0,0 0 0 0 0,-1 1 1 0 0,1-1-1 0 0,-1 0 0 0 0,1 0 0 0 0,0 0 0 0 0,4-2 0 0 0,6-1-15 0 0,0-1 0 0 0,-1 0 0 0 0,0-1 0 0 0,13-7 0 0 0,-19 10-33 0 0,9-6-108 0 0,0 1 0 0 0,-1-2-1 0 0,-1 0 1 0 0,0 0 0 0 0,0-1 0 0 0,0-1 0 0 0,-2 0 0 0 0,1-1 0 0 0,11-15 0 0 0,-16 17 47 0 0,0 0 0 0 0,-1-1 1 0 0,0 0-1 0 0,-1 0 0 0 0,0 0 1 0 0,-1-1-1 0 0,0 1 0 0 0,-1-1 0 0 0,0 0 1 0 0,-1 0-1 0 0,0 0 0 0 0,0-23 1 0 0,-4-6 77 0 0,-3-1 0 0 0,-17-76 0 0 0,7 43 30 0 0,10 58-9 0 0,5 17 0 0 0,0 0 0 0 0,0 0 0 0 0,0 0 0 0 0,0 0 0 0 0,0 0 0 0 0,0 0 0 0 0,1 0 0 0 0,-1 0 0 0 0,0 0 0 0 0,0 1 0 0 0,0-1 0 0 0,0 0 1 0 0,0 0-1 0 0,0 0 0 0 0,0 0 0 0 0,0 0 0 0 0,0 0 0 0 0,0 0 0 0 0,0 0 0 0 0,0 0 0 0 0,0 1 0 0 0,0-1 0 0 0,0 0 0 0 0,0 0 0 0 0,0 0 0 0 0,0 0 0 0 0,0 0 0 0 0,0 0 0 0 0,-1 0 0 0 0,1 0 0 0 0,0 0 1 0 0,0 0-1 0 0,0 0 0 0 0,0 1 0 0 0,0-1 0 0 0,0 0 0 0 0,0 0 0 0 0,0 0 0 0 0,0 0 0 0 0,0 0 0 0 0,0 0 0 0 0,0 0 0 0 0,0 0 0 0 0,-1 0 0 0 0,1 0 0 0 0,0 0 0 0 0,0 0 0 0 0,0 0 0 0 0,0 0 1 0 0,0 0-1 0 0,0 0 0 0 0,0 0 0 0 0,0 0 0 0 0,0 0 0 0 0,0 0 0 0 0,-1 0 0 0 0,1 0 0 0 0,0 0 0 0 0,0 0 0 0 0,0 0 0 0 0,0 0 0 0 0,0 0 0 0 0,0 0 0 0 0,0 0 0 0 0,0 0 0 0 0,0 0 0 0 0,0 0 0 0 0,-1 0 1 0 0,1 0-1 0 0,-2 33 11 0 0,1-19-8 0 0,-6 271 969 0 0,7-283-962 0 0,-1 82 477 0 0,-1-13-130 0 0,4 1 1 0 0,11 78-1 0 0,-13-149-358 0 0,0 0 0 0 0,0 1 0 0 0,0-1 0 0 0,0 0 0 0 0,0 0 0 0 0,1 0 0 0 0,-1 0 0 0 0,0 1 0 0 0,1-1 0 0 0,-1 0 0 0 0,1 0 1 0 0,-1 0-1 0 0,1 0 0 0 0,0 0 0 0 0,-1 0 0 0 0,1 0 0 0 0,0 0 0 0 0,0-1 0 0 0,-1 1 0 0 0,1 0 0 0 0,2 1 0 0 0,-2-2-8 0 0,-1 0 0 0 0,1 0 1 0 0,0 0-1 0 0,0-1 0 0 0,0 1 0 0 0,-1 0 0 0 0,1 0 1 0 0,0-1-1 0 0,0 1 0 0 0,-1 0 0 0 0,1-1 1 0 0,0 1-1 0 0,-1-1 0 0 0,1 1 0 0 0,0-1 0 0 0,-1 1 1 0 0,1-1-1 0 0,0 1 0 0 0,-1-1 0 0 0,1 0 1 0 0,-1 1-1 0 0,1-2 0 0 0,5-6-101 0 0,0-1-1 0 0,-1 0 1 0 0,5-12-1 0 0,46-124-524 0 0,-39 93 601 0 0,39-78 0 0 0,-34 102 33 0 0,-22 27 1 0 0,0 1-1 0 0,1-1 1 0 0,-1 1 0 0 0,1-1 0 0 0,-1 1 0 0 0,1-1-1 0 0,0 1 1 0 0,-1 0 0 0 0,1-1 0 0 0,-1 1-1 0 0,1 0 1 0 0,0 0 0 0 0,-1-1 0 0 0,1 1 0 0 0,0 0-1 0 0,-1 0 1 0 0,1 0 0 0 0,0 0 0 0 0,0 0 0 0 0,-1 0 0 0 0,1 1-1 0 0,-1-1 1 0 0,1 0 0 0 0,-1 1 0 0 0,0-1 0 0 0,1 1 0 0 0,-1-1 0 0 0,0 1 0 0 0,1-1 0 0 0,-1 1 0 0 0,0-1 0 0 0,0 1 0 0 0,1-1 0 0 0,-1 1-1 0 0,0-1 1 0 0,0 1 0 0 0,0 0 0 0 0,0-1 0 0 0,0 1 0 0 0,0-1 0 0 0,0 1 0 0 0,0-1 0 0 0,0 1 0 0 0,0 0 0 0 0,0 0 0 0 0,-1 11 13 0 0,0 0 1 0 0,-1-1 0 0 0,0 1 0 0 0,-1-1 0 0 0,0 1 0 0 0,-1-1-1 0 0,0 0 1 0 0,-10 18 0 0 0,10-20-2 0 0,-1-1-1 0 0,0 1 0 0 0,-1-1 1 0 0,0 0-1 0 0,0-1 1 0 0,-1 0-1 0 0,0 0 0 0 0,0 0 1 0 0,-1-1-1 0 0,-15 10 1 0 0,20-14-8 0 0,0 0 1 0 0,-1-1-1 0 0,1 0 0 0 0,-1 0 1 0 0,0 0-1 0 0,1-1 1 0 0,-1 1-1 0 0,-4 0 1 0 0,9-2 7 0 0,-1 1-11 0 0,0 0-1 0 0,0 0 0 0 0,0 0 0 0 0,0 0 0 0 0,0-1 1 0 0,0 1-1 0 0,0 0 0 0 0,0 0 0 0 0,0 0 1 0 0,1 0-1 0 0,-1 0 0 0 0,0-1 0 0 0,0 1 1 0 0,0 0-1 0 0,0 0 0 0 0,0 0 0 0 0,1 0 0 0 0,-1 0 1 0 0,0 0-1 0 0,0 0 0 0 0,0 0 0 0 0,0 0 1 0 0,1 0-1 0 0,-1 0 0 0 0,0-1 0 0 0,0 1 0 0 0,0 0 1 0 0,1 0-1 0 0,-1 0 0 0 0,0 0 0 0 0,0 0 1 0 0,0 1-1 0 0,0-1 0 0 0,1 0 0 0 0,-1 0 0 0 0,0 0 1 0 0,0 0-1 0 0,0 0 0 0 0,0 0 0 0 0,1 0 1 0 0,-1 0-1 0 0,0 0 0 0 0,0 0 0 0 0,0 0 1 0 0,0 1-1 0 0,0-1 0 0 0,1 0 0 0 0,-1 0 0 0 0,0 0 1 0 0,19 14 41 0 0,0 0 1 0 0,16 16 0 0 0,-18-14 136 0 0,34 23-1 0 0,-44-34-183 0 0,0-1-1 0 0,0 0 1 0 0,1-1-1 0 0,0 0 0 0 0,-1 0 1 0 0,1-1-1 0 0,0 0 1 0 0,16 3-1 0 0,-17-5-327 0 0,0 1 1 0 0,0-1-1 0 0,0 0 0 0 0,0 0 1 0 0,0-1-1 0 0,0 0 0 0 0,0 0 0 0 0,0-1 1 0 0,0 0-1 0 0,0 0 0 0 0,0 0 1 0 0,-1-1-1 0 0,1 0 0 0 0,-1 0 1 0 0,0-1-1 0 0,10-7 0 0 0,-8 1-1118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4.717"/>
    </inkml:context>
    <inkml:brush xml:id="br0">
      <inkml:brushProperty name="width" value="0.05" units="cm"/>
      <inkml:brushProperty name="height" value="0.05" units="cm"/>
    </inkml:brush>
  </inkml:definitions>
  <inkml:trace contextRef="#ctx0" brushRef="#br0">8 86 7969 0 0,'-3'-12'405'0'0,"1"0"1"0"0,1 0-1 0 0,-1 0 1 0 0,2-23-1 0 0,0 35-381 0 0,2-3 1392 0 0,2 10-765 0 0,4 13-99 0 0,-1 27 278 0 0,-2 1 0 0 0,-1 79-1 0 0,-2-8-204 0 0,0-98-501 0 0,1-1-1 0 0,0 1 1 0 0,11 32 0 0 0,-10-41-89 0 0,0 0 0 0 0,1-1-1 0 0,1 1 1 0 0,0-1 0 0 0,0 0 0 0 0,1-1-1 0 0,10 13 1 0 0,-17-23-41 0 0,1 1 1 0 0,-1-1-1 0 0,0 1 0 0 0,1-1 1 0 0,-1 1-1 0 0,1-1 0 0 0,-1 0 1 0 0,0 1-1 0 0,1-1 0 0 0,-1 1 1 0 0,1-1-1 0 0,-1 0 0 0 0,1 0 1 0 0,-1 1-1 0 0,1-1 0 0 0,-1 0 1 0 0,1 0-1 0 0,0 0 0 0 0,-1 0 1 0 0,1 0-1 0 0,-1 1 0 0 0,1-1 1 0 0,-1 0-1 0 0,1 0 0 0 0,0 0 1 0 0,-1 0-1 0 0,1-1 0 0 0,-1 1 1 0 0,1 0-1 0 0,-1 0 0 0 0,1 0 0 0 0,-1 0 1 0 0,2-1-1 0 0,-1 0-29 0 0,0 0 0 0 0,1-1 0 0 0,-1 1 1 0 0,0 0-1 0 0,0-1 0 0 0,0 1 0 0 0,0-1 0 0 0,0 1 0 0 0,0-1 0 0 0,1-3 0 0 0,12-42-637 0 0,-4-26 297 0 0,-6 44 303 0 0,0 0 0 0 0,16-54 0 0 0,-19 81 70 0 0,-1 0 0 0 0,1 1 0 0 0,-1-1 0 0 0,1 0 0 0 0,0 0 1 0 0,-1 1-1 0 0,1-1 0 0 0,0 1 0 0 0,0-1 0 0 0,0 1 0 0 0,1-1 0 0 0,-1 1 0 0 0,0-1 0 0 0,0 1 0 0 0,1 0 0 0 0,-1 0 0 0 0,1 0 1 0 0,-1 0-1 0 0,1 0 0 0 0,-1 0 0 0 0,1 0 0 0 0,0 0 0 0 0,-1 0 0 0 0,1 1 0 0 0,0-1 0 0 0,-1 1 0 0 0,1-1 0 0 0,3 1 1 0 0,-2 0 10 0 0,-1 1 0 0 0,1 0 0 0 0,0 0 0 0 0,0 0 0 0 0,0 0 0 0 0,-1 0 0 0 0,1 0 0 0 0,0 1 0 0 0,-1-1 0 0 0,1 1 0 0 0,-1 0 1 0 0,0 0-1 0 0,0 0 0 0 0,0 0 0 0 0,0 0 0 0 0,0 0 0 0 0,2 4 0 0 0,15 20 228 0 0,-1 1-1 0 0,18 38 1 0 0,-22-37-357 0 0,2 0 0 0 0,25 32 1 0 0,-33-46-1512 0 0,-6-10 378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5.371"/>
    </inkml:context>
    <inkml:brush xml:id="br0">
      <inkml:brushProperty name="width" value="0.05" units="cm"/>
      <inkml:brushProperty name="height" value="0.05" units="cm"/>
    </inkml:brush>
  </inkml:definitions>
  <inkml:trace contextRef="#ctx0" brushRef="#br0">138 0 6973 0 0,'-125'27'2253'0'0,"124"-27"-2204"0"0,1 0 0 0 0,-1 0 1 0 0,1 0-1 0 0,-1 0 0 0 0,0 0 0 0 0,1 0 0 0 0,-1 0 0 0 0,1 1 1 0 0,-1-1-1 0 0,1 0 0 0 0,-1 0 0 0 0,1 1 0 0 0,-1-1 0 0 0,1 0 0 0 0,-1 1 1 0 0,1-1-1 0 0,-1 1 0 0 0,1-1 0 0 0,-1 0 0 0 0,1 1 0 0 0,0-1 0 0 0,-1 1 1 0 0,1 0-1 0 0,0-1 7 0 0,0 1 0 0 0,0-1 0 0 0,0 1 0 0 0,0-1 0 0 0,1 1 0 0 0,-1-1 0 0 0,0 1 0 0 0,0-1 0 0 0,1 0 0 0 0,-1 1 0 0 0,0-1 0 0 0,1 1 0 0 0,-1-1 0 0 0,0 0-1 0 0,1 1 1 0 0,-1-1 0 0 0,0 0 0 0 0,1 0 0 0 0,-1 1 0 0 0,1-1 0 0 0,0 0 0 0 0,30 12 1396 0 0,-3-7-880 0 0,0-1 0 0 0,1-1 0 0 0,32-2 0 0 0,90-9 273 0 0,-65 2-489 0 0,486-5 1521 0 0,-535 11-1827 0 0,-133-13-4369 0 0,79 12 2678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6.603"/>
    </inkml:context>
    <inkml:brush xml:id="br0">
      <inkml:brushProperty name="width" value="0.05" units="cm"/>
      <inkml:brushProperty name="height" value="0.05" units="cm"/>
    </inkml:brush>
  </inkml:definitions>
  <inkml:trace contextRef="#ctx0" brushRef="#br0">47 158 7069 0 0,'4'-3'6666'0'0,"-4"3"-6559"0"0,1 14 797 0 0,0 21-1325 0 0,-1-34 539 0 0,-1 36 115 0 0,-4 64-46 0 0,1-44 95 0 0,-2 1 0 0 0,-18 72-1 0 0,15-102-214 0 0,5-19-25 0 0,4-17-80 0 0,3-1-111 0 0,-1-1 0 0 0,1 1 1 0 0,1 0-1 0 0,7-14 0 0 0,3-8-256 0 0,20-54-395 0 0,38-115 67 0 0,-67 181 710 0 0,26-78-40 0 0,-26 82 62 0 0,1 1 0 0 0,1 0 1 0 0,1 0-1 0 0,12-18 0 0 0,-18 29 6 0 0,0 1 1 0 0,0-1-1 0 0,1 0 0 0 0,-1 0 1 0 0,1 1-1 0 0,0 0 0 0 0,0-1 0 0 0,0 1 1 0 0,0 0-1 0 0,0 0 0 0 0,0 1 1 0 0,0-1-1 0 0,1 1 0 0 0,-1-1 0 0 0,8-1 1 0 0,-8 3 14 0 0,0 0 0 0 0,0 0 0 0 0,0 0 0 0 0,0 1 1 0 0,0-1-1 0 0,0 1 0 0 0,0-1 0 0 0,0 1 0 0 0,0 0 1 0 0,0 0-1 0 0,0 1 0 0 0,0-1 0 0 0,0 0 0 0 0,0 1 0 0 0,-1 0 1 0 0,1-1-1 0 0,-1 1 0 0 0,4 4 0 0 0,3 3 79 0 0,0 1 0 0 0,-1 0 0 0 0,-1 0 0 0 0,1 1 0 0 0,-2 0 0 0 0,1 0 0 0 0,-2 1 0 0 0,0 0 0 0 0,7 21 0 0 0,1 14 294 0 0,9 57 1 0 0,-20-88-325 0 0,10 49-242 0 0,-4 0 0 0 0,1 73 0 0 0,-9-135-48 0 0,0 0 0 0 0,0 0 0 0 0,0 1 0 0 0,-1-1 0 0 0,1 0 0 0 0,-1 0 0 0 0,0 1 0 0 0,0-1 0 0 0,0 0 0 0 0,0 0 0 0 0,0 0 0 0 0,-1 0 1 0 0,0 0-1 0 0,1-1 0 0 0,-1 1 0 0 0,-3 2 0 0 0,-4 5-1188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41.357"/>
    </inkml:context>
    <inkml:brush xml:id="br0">
      <inkml:brushProperty name="width" value="0.05" units="cm"/>
      <inkml:brushProperty name="height" value="0.05" units="cm"/>
    </inkml:brush>
  </inkml:definitions>
  <inkml:trace contextRef="#ctx0" brushRef="#br0">164 20 9501 0 0,'-1'-2'215'0'0,"-1"0"1"0"0,1 1 0 0 0,0-1-1 0 0,-1 1 1 0 0,1-1 0 0 0,-1 1-1 0 0,0 0 1 0 0,1 0-1 0 0,-1-1 1 0 0,0 1 0 0 0,0 0-1 0 0,-2 0 1 0 0,3 0 225 0 0,6 5-176 0 0,1 0 1 0 0,-1 0-1 0 0,0 1 0 0 0,0 0 0 0 0,0 0 1 0 0,-1 0-1 0 0,0 1 0 0 0,0-1 0 0 0,0 1 1 0 0,-1 0-1 0 0,0 0 0 0 0,4 11 0 0 0,5 11-308 0 0,11 45-1 0 0,-11-35 74 0 0,-6-19 9 0 0,0 0 0 0 0,4 27-1 0 0,-10-40-27 0 0,1 0 0 0 0,-1 0 0 0 0,0 0-1 0 0,0 0 1 0 0,-1 0 0 0 0,1 0 0 0 0,-2 0-1 0 0,1 0 1 0 0,0 0 0 0 0,-1 0 0 0 0,0-1-1 0 0,-4 8 1 0 0,4-10 9 0 0,0 0 1 0 0,0-1-1 0 0,0 1 0 0 0,-1-1 0 0 0,1 1 0 0 0,-1-1 0 0 0,0 0 1 0 0,1 0-1 0 0,-1 0 0 0 0,0 0 0 0 0,0-1 0 0 0,0 1 0 0 0,-1-1 1 0 0,-4 2-1 0 0,-9 2 61 0 0,-29 5 0 0 0,26-6-30 0 0,-15 1 123 0 0,25-4-86 0 0,0 1 0 0 0,0 0 0 0 0,0 0 0 0 0,0 1 0 0 0,1 0 0 0 0,-1 0 0 0 0,-10 7 0 0 0,20-10-89 0 0,0 0 0 0 0,-1 0 0 0 0,1 0 0 0 0,0 0 1 0 0,0 0-1 0 0,0 0 0 0 0,0 1 0 0 0,0-1 0 0 0,0 0 0 0 0,-1 0 1 0 0,1 0-1 0 0,0 0 0 0 0,0 1 0 0 0,0-1 0 0 0,0 0 1 0 0,0 0-1 0 0,0 0 0 0 0,0 0 0 0 0,0 1 0 0 0,0-1 0 0 0,0 0 1 0 0,0 0-1 0 0,0 0 0 0 0,0 1 0 0 0,0-1 0 0 0,0 0 0 0 0,0 0 1 0 0,0 0-1 0 0,0 1 0 0 0,0-1 0 0 0,0 0 0 0 0,0 0 1 0 0,0 0-1 0 0,0 0 0 0 0,0 1 0 0 0,1-1 0 0 0,-1 0 0 0 0,0 0 1 0 0,0 0-1 0 0,0 0 0 0 0,0 0 0 0 0,0 1 0 0 0,0-1 1 0 0,1 0-1 0 0,-1 0 0 0 0,0 0 0 0 0,0 0 0 0 0,0 0 0 0 0,0 0 1 0 0,1 0-1 0 0,-1 0 0 0 0,0 0 0 0 0,0 1 0 0 0,0-1 1 0 0,1 0-1 0 0,-1 0 0 0 0,0 0 0 0 0,0 0 0 0 0,0 0 0 0 0,0 0 1 0 0,1 0-1 0 0,-1 0 0 0 0,0-1 0 0 0,22 8-1478 0 0,-10-4-1805 0 0,-8-2 1743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7.286"/>
    </inkml:context>
    <inkml:brush xml:id="br0">
      <inkml:brushProperty name="width" value="0.05" units="cm"/>
      <inkml:brushProperty name="height" value="0.05" units="cm"/>
    </inkml:brush>
  </inkml:definitions>
  <inkml:trace contextRef="#ctx0" brushRef="#br0">0 293 7101 0 0,'0'0'16'0'0,"0"0"1"0"0,0 0 0 0 0,0 0 0 0 0,0 0 0 0 0,0 0-1 0 0,0 1 1 0 0,0-1 0 0 0,0 0 0 0 0,0 0-1 0 0,0 0 1 0 0,0 0 0 0 0,0 0 0 0 0,0 0 0 0 0,0 1-1 0 0,0-1 1 0 0,0 0 0 0 0,0 0 0 0 0,0 0-1 0 0,0 0 1 0 0,1 0 0 0 0,-1 0 0 0 0,0 1-1 0 0,0-1 1 0 0,0 0 0 0 0,0 0 0 0 0,0 0 0 0 0,0 0-1 0 0,0 0 1 0 0,0 0 0 0 0,1 0 0 0 0,-1 0-1 0 0,0 0 1 0 0,0 0 0 0 0,0 1 0 0 0,0-1 0 0 0,0 0-1 0 0,0 0 1 0 0,1 0 0 0 0,-1 0 0 0 0,0 0-1 0 0,0 0 1 0 0,0 0 0 0 0,0 0 0 0 0,0 0 0 0 0,1 0-1 0 0,-1 0 1 0 0,0 0 0 0 0,0 0 0 0 0,0 0-1 0 0,0 0 1 0 0,1-1 0 0 0,15 3 662 0 0,17-4 209 0 0,-33 2-878 0 0,56-5 778 0 0,95-21 1 0 0,52-29-550 0 0,-202 55-184 0 0,1-1-1 0 0,-1 1 0 0 0,1-1 0 0 0,0 1 0 0 0,-1-1 0 0 0,1 0 0 0 0,-1 0 1 0 0,0 0-1 0 0,1 1 0 0 0,-1-2 0 0 0,0 1 0 0 0,1 0 0 0 0,-1 0 0 0 0,0 0 0 0 0,0 0 1 0 0,0-1-1 0 0,0 1 0 0 0,0-1 0 0 0,1-1 0 0 0,5-9 630 0 0,-7 12-673 0 0,1 0-1 0 0,-1 0 0 0 0,0 0 1 0 0,0-1-1 0 0,0 1 1 0 0,0 0-1 0 0,0 0 1 0 0,0 0-1 0 0,1 0 0 0 0,-1 0 1 0 0,0-1-1 0 0,0 1 1 0 0,0 0-1 0 0,0 0 1 0 0,1 0-1 0 0,-1 0 0 0 0,0 0 1 0 0,0 0-1 0 0,0 0 1 0 0,1 0-1 0 0,-1 0 0 0 0,0-1 1 0 0,0 1-1 0 0,0 0 1 0 0,1 0-1 0 0,-1 0 1 0 0,0 0-1 0 0,0 0 0 0 0,0 0 1 0 0,1 0-1 0 0,-1 0 1 0 0,0 1-1 0 0,0-1 1 0 0,0 0-1 0 0,1 0 0 0 0,-1 0 1 0 0,0 0-1 0 0,0 0 1 0 0,0 0-1 0 0,0 0 0 0 0,1 0 1 0 0,-1 1-1 0 0,6 10 233 0 0,1 26 54 0 0,-6-29-131 0 0,2 10 18 0 0,-1-1 1 0 0,-1 1-1 0 0,-1-1 0 0 0,-3 29 0 0 0,-16 68 21 0 0,16-98-207 0 0,12-43-20 0 0,12-28-1 0 0,11-27-129 0 0,-5-12 61 0 0,-20 63 81 0 0,2 0 1 0 0,2 0-1 0 0,0 0 0 0 0,19-34 1 0 0,-28 63 6 0 0,-1-1 0 0 0,0 1 1 0 0,1 0-1 0 0,0 0 1 0 0,-1 0-1 0 0,1 0 0 0 0,0 0 1 0 0,0 0-1 0 0,0 0 0 0 0,0 1 1 0 0,0-1-1 0 0,1 1 1 0 0,-1-1-1 0 0,5-1 0 0 0,-5 3 3 0 0,-1-1 1 0 0,1 1-1 0 0,-1 0 0 0 0,0 0 0 0 0,1 1 0 0 0,-1-1 0 0 0,1 0 0 0 0,-1 0 1 0 0,0 1-1 0 0,1-1 0 0 0,-1 1 0 0 0,1-1 0 0 0,-1 1 0 0 0,0-1 0 0 0,0 1 0 0 0,1 0 1 0 0,-1 0-1 0 0,0 0 0 0 0,0 0 0 0 0,0 0 0 0 0,0 0 0 0 0,0 0 0 0 0,0 0 1 0 0,0 0-1 0 0,0 0 0 0 0,-1 0 0 0 0,1 1 0 0 0,0-1 0 0 0,0 3 0 0 0,6 8 9 0 0,-1 1-1 0 0,-1 0 0 0 0,0 0 1 0 0,-1 1-1 0 0,0-1 1 0 0,2 20-1 0 0,-2-1 119 0 0,0 54-1 0 0,-8 2 159 0 0,0-55-224 0 0,28-66-189 0 0,9-27-110 0 0,37-90 0 0 0,-54 112 216 0 0,-16 38 21 0 0,0 0 0 0 0,0-1 0 0 0,0 1-1 0 0,0 0 1 0 0,0 0 0 0 0,0 0 0 0 0,0-1 0 0 0,0 1 0 0 0,1 0 0 0 0,-1 0 0 0 0,0 0 0 0 0,0 0 0 0 0,0-1 0 0 0,0 1 0 0 0,0 0 0 0 0,0 0 0 0 0,0 0 0 0 0,1 0 0 0 0,-1-1 0 0 0,0 1-1 0 0,0 0 1 0 0,0 0 0 0 0,0 0 0 0 0,1 0 0 0 0,-1 0 0 0 0,0 0 0 0 0,0 0 0 0 0,0 0 0 0 0,0 0 0 0 0,1-1 0 0 0,-1 1 0 0 0,0 0 0 0 0,0 0 0 0 0,0 0 0 0 0,1 0 0 0 0,-1 0 0 0 0,0 0-1 0 0,0 0 1 0 0,0 0 0 0 0,1 0 0 0 0,-1 0 0 0 0,0 1 0 0 0,0-1 0 0 0,0 0 0 0 0,1 0 0 0 0,6 10-31 0 0,1 18 20 0 0,-5-4 0 0 0,0 1-1 0 0,-2 0 1 0 0,-1 0-1 0 0,-6 46 1 0 0,6-67-134 0 0,0-1 0 0 0,0 0 0 0 0,1 1 0 0 0,-1-1 0 0 0,1 0 0 0 0,-1 0 0 0 0,1 1 0 0 0,0-1 0 0 0,0 0 0 0 0,0 0 0 0 0,1 0 0 0 0,1 4 0 0 0,-1-3-1264 0 0,0-4 3 0 0,-1-1 1195 0 0,1-1-1124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7.738"/>
    </inkml:context>
    <inkml:brush xml:id="br0">
      <inkml:brushProperty name="width" value="0.05" units="cm"/>
      <inkml:brushProperty name="height" value="0.05" units="cm"/>
    </inkml:brush>
  </inkml:definitions>
  <inkml:trace contextRef="#ctx0" brushRef="#br0">151 0 8133 0 0,'-4'10'249'0'0,"1"0"0"0"0,0 0 1 0 0,1 0-1 0 0,-3 18 0 0 0,0 6 392 0 0,-3 14 641 0 0,-2 88 0 0 0,6-50-708 0 0,1 38-248 0 0,4-82-321 0 0,0-30-142 0 0,2-11-599 0 0,-3-2 644 0 0,0 0 0 0 0,0-1 0 0 0,0 1 0 0 0,0 0 0 0 0,0 0 0 0 0,0 0 1 0 0,-1 0-1 0 0,1 0 0 0 0,0 0 0 0 0,-1-1 0 0 0,1 1 0 0 0,-1 0 0 0 0,1 0 0 0 0,-1 0 0 0 0,1 0 0 0 0,-1 0 0 0 0,0 0 1 0 0,-1-1-1 0 0,-4-7-72 0 0,-1-1-1 0 0,1 0 1 0 0,1 0 0 0 0,0-1 0 0 0,1 1 0 0 0,-5-16 0 0 0,-15-73-1288 0 0,12 48 1154 0 0,5 21 365 0 0,1 0 0 0 0,-2-40-1 0 0,7 60-44 0 0,1 1 0 0 0,0-1 0 0 0,1 1 0 0 0,0-1 0 0 0,0 1 0 0 0,1-1 0 0 0,0 1 0 0 0,1 0 0 0 0,0-1 0 0 0,0 2 0 0 0,7-14 0 0 0,-8 19 7 0 0,-1 1-1 0 0,1 0 0 0 0,0-1 1 0 0,0 1-1 0 0,-1 0 0 0 0,1 0 1 0 0,1 0-1 0 0,-1 0 0 0 0,0 1 1 0 0,0-1-1 0 0,1 0 0 0 0,-1 1 1 0 0,1 0-1 0 0,-1 0 0 0 0,1-1 0 0 0,0 1 1 0 0,5-1-1 0 0,-4 2 19 0 0,1-1 0 0 0,-1 1 0 0 0,1 0-1 0 0,0 0 1 0 0,-1 1 0 0 0,1-1 0 0 0,-1 1 0 0 0,1 0-1 0 0,0 1 1 0 0,4 1 0 0 0,7 4 143 0 0,0 0 0 0 0,-1 2 0 0 0,0 0 0 0 0,23 18 0 0 0,-18-10 53 0 0,0 1 0 0 0,-2 0 0 0 0,0 2 0 0 0,-1 0 0 0 0,-1 1 0 0 0,-1 0 1 0 0,-1 1-1 0 0,19 39 0 0 0,-29-52-132 0 0,-1-1-1 0 0,0 1 1 0 0,0 0 0 0 0,0 0 0 0 0,-1 0 0 0 0,0 0-1 0 0,-1 1 1 0 0,0-1 0 0 0,-1 0 0 0 0,-1 16-1 0 0,1-19-46 0 0,-1 1-1 0 0,-1-1 0 0 0,1 0 0 0 0,-1 1 0 0 0,0-1 0 0 0,-1 0 0 0 0,1 0 0 0 0,-1-1 0 0 0,0 1 1 0 0,-1 0-1 0 0,1-1 0 0 0,-1 0 0 0 0,0 0 0 0 0,0 0 0 0 0,-1 0 0 0 0,-5 4 0 0 0,-4 2-57 0 0,-1 0-1 0 0,0-1 0 0 0,-1 0 0 0 0,0-1 0 0 0,0-1 1 0 0,-1-1-1 0 0,0 0 0 0 0,0-1 0 0 0,-1-1 0 0 0,-34 6 1 0 0,50-11-118 0 0,0 0 1 0 0,0 0-1 0 0,0 0 1 0 0,0 0 0 0 0,0 0-1 0 0,1 0 1 0 0,-1-1-1 0 0,0 1 1 0 0,0-1-1 0 0,0 1 1 0 0,1-1-1 0 0,-1 0 1 0 0,0 1 0 0 0,1-1-1 0 0,-1 0 1 0 0,0 0-1 0 0,1 0 1 0 0,-1 0-1 0 0,1-1 1 0 0,0 1 0 0 0,-1 0-1 0 0,1 0 1 0 0,0-1-1 0 0,0 1 1 0 0,0-1-1 0 0,0 1 1 0 0,0-1-1 0 0,0 0 1 0 0,0 1 0 0 0,0-1-1 0 0,1 0 1 0 0,-1 0-1 0 0,1 1 1 0 0,-1-1-1 0 0,1 0 1 0 0,0 0 0 0 0,-1 0-1 0 0,1 0 1 0 0,0 0-1 0 0,0 1 1 0 0,1-1-1 0 0,-1 0 1 0 0,0 0-1 0 0,1 0 1 0 0,-1 0 0 0 0,1 1-1 0 0,-1-1 1 0 0,1 0-1 0 0,1-1 1 0 0,6-16-1331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8.161"/>
    </inkml:context>
    <inkml:brush xml:id="br0">
      <inkml:brushProperty name="width" value="0.05" units="cm"/>
      <inkml:brushProperty name="height" value="0.05" units="cm"/>
    </inkml:brush>
  </inkml:definitions>
  <inkml:trace contextRef="#ctx0" brushRef="#br0">33 228 8165 0 0,'0'0'168'0'0,"7"20"1909"0"0,34 81 1399 0 0,-32-77-3212 0 0,5 15 162 0 0,15 66 0 0 0,-27-93-420 0 0,0 0 0 0 0,-1 0 1 0 0,0 0-1 0 0,0 0 0 0 0,-2 1 1 0 0,1-1-1 0 0,-2 0 0 0 0,0 0 1 0 0,0 0-1 0 0,-5 13 0 0 0,3-10 32 0 0,0-7-1054 0 0,-1-25 32 0 0,-4-58 358 0 0,2 0 0 0 0,4-1 0 0 0,8-91 0 0 0,-4 133 655 0 0,2 1 0 0 0,1 0-1 0 0,2 0 1 0 0,1 1 0 0 0,15-42 0 0 0,-21 72-15 0 0,-1 0 0 0 0,1 0 1 0 0,0 1-1 0 0,-1-1 1 0 0,1 0-1 0 0,0 0 0 0 0,0 1 1 0 0,0-1-1 0 0,0 0 0 0 0,0 1 1 0 0,0-1-1 0 0,1 1 1 0 0,-1-1-1 0 0,1 1 0 0 0,-1 0 1 0 0,1 0-1 0 0,-1 0 0 0 0,1 0 1 0 0,-1 0-1 0 0,1 0 0 0 0,0 0 1 0 0,0 0-1 0 0,0 0 1 0 0,-1 1-1 0 0,1-1 0 0 0,0 1 1 0 0,0-1-1 0 0,0 1 0 0 0,0 0 1 0 0,2 0-1 0 0,0 1 28 0 0,0 0 0 0 0,-1 0 1 0 0,1 0-1 0 0,-1 1 0 0 0,1-1 0 0 0,-1 1 0 0 0,0 0 0 0 0,0 0 0 0 0,0 0 0 0 0,0 1 1 0 0,0-1-1 0 0,0 1 0 0 0,0-1 0 0 0,3 6 0 0 0,5 6 113 0 0,-1 0-1 0 0,0 1 1 0 0,-1 0 0 0 0,-1 1-1 0 0,-1 0 1 0 0,0 0-1 0 0,-1 0 1 0 0,0 1 0 0 0,-2 0-1 0 0,0 0 1 0 0,3 29 0 0 0,-6-41-107 0 0,-1 1 1 0 0,0 0 0 0 0,0-1 0 0 0,-1 1-1 0 0,0-1 1 0 0,0 1 0 0 0,0-1 0 0 0,0 1-1 0 0,-1-1 1 0 0,0 0 0 0 0,0 0 0 0 0,0 0-1 0 0,-1 0 1 0 0,-5 7 0 0 0,4-6-12 0 0,-1 0 1 0 0,-1 0-1 0 0,1-1 0 0 0,-1 0 1 0 0,0 0-1 0 0,0 0 0 0 0,-1-1 0 0 0,1 0 1 0 0,-11 5-1 0 0,-4-1-390 0 0,0-1 0 0 0,0 0-1 0 0,0-2 1 0 0,-1 0 0 0 0,0-2 0 0 0,-30 2-1 0 0,23-5-816 0 0,2-2-293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19.531"/>
    </inkml:context>
    <inkml:brush xml:id="br0">
      <inkml:brushProperty name="width" value="0.05" units="cm"/>
      <inkml:brushProperty name="height" value="0.05" units="cm"/>
    </inkml:brush>
  </inkml:definitions>
  <inkml:trace contextRef="#ctx0" brushRef="#br0">0 5824 7261 0 0,'487'-11'2963'0'0,"615"11"122"0"0,-618 3-2426 0 0,960 14 741 0 0,-475-3-32 0 0,-177-15 100 0 0,-2-46 24 0 0,-756 43-1376 0 0,11 1 155 0 0,0-3 0 0 0,-1-1 0 0 0,1-2 0 0 0,42-16 0 0 0,-85 24-238 0 0,0 0 1 0 0,0 1-1 0 0,0-1 1 0 0,0 0-1 0 0,0 0 0 0 0,0-1 1 0 0,-1 1-1 0 0,1 0 1 0 0,0-1-1 0 0,-1 1 1 0 0,1-1-1 0 0,-1 1 1 0 0,1-1-1 0 0,-1 0 1 0 0,0 1-1 0 0,1-1 1 0 0,-1 0-1 0 0,0 0 1 0 0,0 0-1 0 0,-1 0 1 0 0,2-3-1 0 0,-1-1-7 0 0,0 0 0 0 0,-1 0 0 0 0,0 0-1 0 0,0 0 1 0 0,-2-12 0 0 0,0-13-60 0 0,2 1 15 0 0,-1-10-207 0 0,2 0 0 0 0,12-74 0 0 0,98-326-1121 0 0,-4 26 793 0 0,-79 272 385 0 0,-6 0 0 0 0,-6-2 0 0 0,-6 0 0 0 0,-6 0 0 0 0,-19-170 0 0 0,-53-161-245 0 0,-23 3-228 0 0,52 277 321 0 0,1-21-192 0 0,10 0-1 0 0,1-410 1 0 0,38 326 318 0 0,-3-245 157 0 0,-11 501 25 0 0,-2-1-1 0 0,-1 1 1 0 0,-20-65-1 0 0,19 84 22 0 0,-2 0-1 0 0,0 1 0 0 0,-2 1 1 0 0,-1-1-1 0 0,-1 2 1 0 0,-1 0-1 0 0,-22-28 0 0 0,35 48-9 0 0,-1 0 0 0 0,1 0 0 0 0,0 1 0 0 0,-1-1 0 0 0,1 1 0 0 0,-1-1 0 0 0,0 1 0 0 0,1 0 0 0 0,-1 0 0 0 0,0 0 0 0 0,0 0 0 0 0,0 0 0 0 0,0 0 0 0 0,-2-1 0 0 0,2 2-3 0 0,1 1 1 0 0,-1-1-1 0 0,1 0 1 0 0,-1 0-1 0 0,1 1 0 0 0,-1-1 1 0 0,1 1-1 0 0,-1 0 1 0 0,1-1-1 0 0,0 1 0 0 0,-1 0 1 0 0,1 0-1 0 0,0 0 0 0 0,0 0 1 0 0,-1 0-1 0 0,1 0 1 0 0,0 0-1 0 0,0 0 0 0 0,-1 2 1 0 0,-35 42-14 0 0,35-41 19 0 0,-1-1 0 0 0,1 1-1 0 0,0 0 1 0 0,0 0 0 0 0,0 0 0 0 0,1 0-1 0 0,-1 0 1 0 0,1 0 0 0 0,0 0 0 0 0,0 1-1 0 0,0 4 1 0 0,-13-11 147 0 0,-1 0 0 0 0,-23 0 0 0 0,27 2-110 0 0,-219 5 75 0 0,65 2-32 0 0,-1679-39 245 0 0,1609 25-259 0 0,-491-9-14 0 0,721 16 71 0 0,19 7-101 0 0,6 5-26 0 0,-9-5-20 0 0,0-1 0 0 0,0 0-1 0 0,1-1 1 0 0,14 5 0 0 0,-23-9-88 0 0,-7 21-6639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3.864"/>
    </inkml:context>
    <inkml:brush xml:id="br0">
      <inkml:brushProperty name="width" value="0.05" units="cm"/>
      <inkml:brushProperty name="height" value="0.05" units="cm"/>
    </inkml:brush>
  </inkml:definitions>
  <inkml:trace contextRef="#ctx0" brushRef="#br0">882 534 8297 0 0,'-9'-39'399'0'0,"-7"-63"1"0"0,15 96-196 0 0,0 1-1 0 0,0-1 1 0 0,-1 0-1 0 0,0 1 1 0 0,0-1-1 0 0,0 1 1 0 0,-6-9-1 0 0,-1 49 807 0 0,-56 656 482 0 0,37-327-1301 0 0,25-337-180 0 0,-9 157 8 0 0,11-147-18 0 0,2 0 1 0 0,11 70 0 0 0,-11-101 5 0 0,0-1 0 0 0,1 1 1 0 0,-1-1-1 0 0,1 1 0 0 0,0-1 1 0 0,1 0-1 0 0,-1 0 0 0 0,1 0 1 0 0,0 0-1 0 0,7 8 0 0 0,-8-11 2 0 0,0 0-1 0 0,0-1 1 0 0,0 1-1 0 0,0-1 1 0 0,0 1-1 0 0,1-1 1 0 0,-1 0-1 0 0,1 0 1 0 0,-1 0-1 0 0,0 0 1 0 0,1 0-1 0 0,0 0 1 0 0,-1-1-1 0 0,1 1 1 0 0,-1-1-1 0 0,1 0 1 0 0,0 0-1 0 0,-1 0 1 0 0,1 0-1 0 0,0 0 1 0 0,-1-1-1 0 0,1 1 1 0 0,-1-1-1 0 0,1 1 1 0 0,2-2-1 0 0,15-6 30 0 0,-1 0 0 0 0,0-1 0 0 0,20-13 0 0 0,-16 9-14 0 0,34-15 1 0 0,-15 13-82 0 0,0 2 0 0 0,1 2 0 0 0,51-7 0 0 0,134-6-263 0 0,-148 18 238 0 0,525-22-122 0 0,4 32 365 0 0,-156 0 31 0 0,453-34 1042 0 0,-3-47 1475 0 0,-612 47-1695 0 0,-275 27-810 0 0,-16 4-200 0 0,0-1-1 0 0,0 0 0 0 0,0 0 0 0 0,0 0 0 0 0,0 0 0 0 0,-1 0 1 0 0,1 0-1 0 0,0 0 0 0 0,0 0 0 0 0,0 0 0 0 0,0 0 1 0 0,0 0-1 0 0,0 0 0 0 0,0 0 0 0 0,0 0 0 0 0,0 0 1 0 0,0 0-1 0 0,0 0 0 0 0,0 0 0 0 0,-1 0 0 0 0,1 0 1 0 0,0 0-1 0 0,0-1 0 0 0,0 1 0 0 0,0 0 0 0 0,0 0 0 0 0,0 0 1 0 0,0 0-1 0 0,0 0 0 0 0,0 0 0 0 0,0 0 0 0 0,0 0 1 0 0,0 0-1 0 0,0 0 0 0 0,0 0 0 0 0,0 0 0 0 0,0 0 1 0 0,0 0-1 0 0,0 0 0 0 0,-1-1 0 0 0,1 1 0 0 0,0 0 1 0 0,0 0-1 0 0,0 0 0 0 0,0 0 0 0 0,0 0 0 0 0,0 0 0 0 0,0 0 1 0 0,0 0-1 0 0,0 0 0 0 0,0 0 0 0 0,0 0 0 0 0,0 0 1 0 0,0-1-1 0 0,1 1 0 0 0,-1 0 0 0 0,0 0 0 0 0,0 0 1 0 0,0 0-1 0 0,0 0 0 0 0,0 0 0 0 0,0 0 0 0 0,0 0 1 0 0,0 0-1 0 0,0 0 0 0 0,-31-5 324 0 0,11 2-274 0 0,-18-5-36 0 0,17 5-4 0 0,0-2 0 0 0,0 0 0 0 0,1-1 0 0 0,-22-10 1 0 0,36 13-18 0 0,1 0 1 0 0,0 0-1 0 0,-1 0 1 0 0,1-1-1 0 0,0 0 1 0 0,0 0-1 0 0,1 0 1 0 0,-1 0-1 0 0,1-1 1 0 0,0 0-1 0 0,0 0 1 0 0,1 0-1 0 0,0 0 1 0 0,-1-1-1 0 0,2 1 1 0 0,-1-1-1 0 0,1 0 1 0 0,-3-10-1 0 0,1-1-39 0 0,2 0-1 0 0,0 0 1 0 0,1 0-1 0 0,0-1 1 0 0,2 1 0 0 0,0 0-1 0 0,1 0 1 0 0,4-20-1 0 0,6-12-132 0 0,27-73 0 0 0,82-155-68 0 0,-21 54 228 0 0,-78 167 15 0 0,-3 0 0 0 0,13-62 1 0 0,-28 101 5 0 0,-1 0-1 0 0,-1 0 1 0 0,0 0 0 0 0,-1-1 0 0 0,-3-32 0 0 0,2 44-4 0 0,-1 0 0 0 0,-1 1 1 0 0,1 0-1 0 0,-1-1 0 0 0,0 1 1 0 0,0 0-1 0 0,0 0 0 0 0,-1 0 1 0 0,0 0-1 0 0,0 0 0 0 0,0 1 1 0 0,0-1-1 0 0,-1 1 0 0 0,0 0 1 0 0,1 0-1 0 0,-2 0 0 0 0,1 0 0 0 0,0 1 1 0 0,-1 0-1 0 0,0 0 0 0 0,1 0 1 0 0,-7-2-1 0 0,-22-8 7 0 0,-1 3 1 0 0,0 1-1 0 0,0 1 1 0 0,-39-3-1 0 0,28 3 0 0 0,-103-12-6 0 0,-167-3 0 0 0,-151 22-43 0 0,404 2 36 0 0,-747 36-23 0 0,507-18 23 0 0,-1283 111-4 0 0,631 26-1231 0 0,700-109-1060 0 0,122-26-1547 0 0,112-17 2306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4.393"/>
    </inkml:context>
    <inkml:brush xml:id="br0">
      <inkml:brushProperty name="width" value="0.05" units="cm"/>
      <inkml:brushProperty name="height" value="0.05" units="cm"/>
    </inkml:brush>
  </inkml:definitions>
  <inkml:trace contextRef="#ctx0" brushRef="#br0">147 220 9365 0 0,'-3'-1'60'0'0,"1"0"1"0"0,-1 0-1 0 0,0 0 0 0 0,-1 0 1 0 0,1 0-1 0 0,0 1 1 0 0,0-1-1 0 0,0 1 0 0 0,0 0 1 0 0,0 0-1 0 0,-1 0 0 0 0,1 0 1 0 0,0 1-1 0 0,0-1 1 0 0,0 1-1 0 0,0 0 0 0 0,0 0 1 0 0,-5 2-1 0 0,5-1 32 0 0,-1 0-1 0 0,1 1 1 0 0,-1-1 0 0 0,1 1-1 0 0,0 0 1 0 0,0 0-1 0 0,0 0 1 0 0,0 1 0 0 0,1-1-1 0 0,-1 1 1 0 0,1-1-1 0 0,-2 6 1 0 0,-2 4 44 0 0,1 1 0 0 0,0-1 0 0 0,2 1 0 0 0,-1 0 1 0 0,2 0-1 0 0,-1 0 0 0 0,1 18 0 0 0,7 112 207 0 0,0-26-62 0 0,-8-99-68 0 0,-1-19 59 0 0,-3-11-98 0 0,4 1-163 0 0,1 1 1 0 0,0-1-1 0 0,1 1 1 0 0,0-1-1 0 0,1 1 1 0 0,-1-1-1 0 0,2 0 1 0 0,1-13 0 0 0,-1 21-9 0 0,6-41 1 0 0,1 0-1 0 0,3 0 1 0 0,2 1 0 0 0,19-44-1 0 0,-16 43-16 0 0,38-84 143 0 0,-45 108-60 0 0,1 1 0 0 0,1 0-1 0 0,1 1 1 0 0,21-25-1 0 0,-32 41-60 0 0,1-1-1 0 0,-1 1 1 0 0,0 0-1 0 0,0-1 1 0 0,1 1-1 0 0,-1 0 1 0 0,1 0-1 0 0,-1 0 1 0 0,1 0-1 0 0,0 0 1 0 0,-1 0-1 0 0,1 0 1 0 0,0 1-1 0 0,0-1 1 0 0,0 0-1 0 0,-1 1 1 0 0,1 0-1 0 0,0-1 1 0 0,0 1-1 0 0,3 0 1 0 0,-3 1-6 0 0,-1-1 1 0 0,1 1-1 0 0,0 0 1 0 0,0 0 0 0 0,-1 0-1 0 0,1 0 1 0 0,-1 1-1 0 0,1-1 1 0 0,-1 0 0 0 0,1 1-1 0 0,-1-1 1 0 0,0 1 0 0 0,0-1-1 0 0,0 1 1 0 0,0 0-1 0 0,0-1 1 0 0,0 1 0 0 0,0 0-1 0 0,0 0 1 0 0,0 2-1 0 0,8 20 17 0 0,0 1 0 0 0,-2 0 0 0 0,8 50 0 0 0,-1 81-21 0 0,-11-108-68 0 0,6 0-304 0 0,-7-41 34 0 0,0 1 0 0 0,0 0 0 0 0,-1-1 1 0 0,0 1-1 0 0,-1 0 0 0 0,0 14 0 0 0,0-21 208 0 0,0 0 0 0 0,1 0 0 0 0,-2 0 0 0 0,1 0 0 0 0,0 0 0 0 0,0 0 0 0 0,0 0 0 0 0,0 0 0 0 0,-1 0 0 0 0,1 0 0 0 0,0 0 0 0 0,-1 0 0 0 0,1 0 0 0 0,-1 0-1 0 0,1 0 1 0 0,-1 0 0 0 0,0-1 0 0 0,1 1 0 0 0,-1 0 0 0 0,0 0 0 0 0,1-1 0 0 0,-1 1 0 0 0,0 0 0 0 0,0-1 0 0 0,0 1 0 0 0,0 0 0 0 0,1-1 0 0 0,-1 0 0 0 0,0 1 0 0 0,0-1-1 0 0,0 1 1 0 0,0-1 0 0 0,0 0 0 0 0,0 0 0 0 0,0 0 0 0 0,0 1 0 0 0,-2-1 0 0 0,-8 0-1096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4.908"/>
    </inkml:context>
    <inkml:brush xml:id="br0">
      <inkml:brushProperty name="width" value="0.05" units="cm"/>
      <inkml:brushProperty name="height" value="0.05" units="cm"/>
    </inkml:brush>
  </inkml:definitions>
  <inkml:trace contextRef="#ctx0" brushRef="#br0">86 393 7101 0 0,'-11'-8'10'0'0,"-2"-3"213"0"0,-22-22-1 0 0,32 29-122 0 0,1 1 0 0 0,-1 0 1 0 0,1-1-1 0 0,-1 0 0 0 0,1 1 0 0 0,0-1 0 0 0,0 0 0 0 0,1 0 0 0 0,-1 0 0 0 0,1 0 0 0 0,0 0 0 0 0,-1-7 0 0 0,2 9-60 0 0,0 0-1 0 0,1-1 0 0 0,-1 1 0 0 0,1 0 0 0 0,-1 0 0 0 0,1 0 0 0 0,0 0 0 0 0,-1 0 1 0 0,1 0-1 0 0,0 0 0 0 0,1 0 0 0 0,-1 0 0 0 0,0 1 0 0 0,0-1 0 0 0,1 0 0 0 0,-1 1 1 0 0,1-1-1 0 0,-1 1 0 0 0,1-1 0 0 0,0 1 0 0 0,0 0 0 0 0,3-2 0 0 0,7-4 3 0 0,-1 1-1 0 0,21-7 1 0 0,-22 9-30 0 0,96-41-130 0 0,56-22-249 0 0,-147 60 552 0 0,-2 0 670 0 0,-18 14 1357 0 0,5-6-2134 0 0,-1 0-1 0 0,0 0 1 0 0,1 0 0 0 0,-1 0-1 0 0,1 0 1 0 0,-1 0 0 0 0,1 1-1 0 0,-1-1 1 0 0,1 0 0 0 0,0 0-1 0 0,-1 1 1 0 0,1-1 0 0 0,0 0-1 0 0,0 0 1 0 0,0 1 0 0 0,0-1-1 0 0,0 0 1 0 0,0 1 0 0 0,1-1-1 0 0,-1 0 1 0 0,0 0 0 0 0,2 3-1 0 0,14 35 227 0 0,-6-17-62 0 0,13 43 157 0 0,-3-10 31 0 0,18 75-1 0 0,-30-93-253 0 0,2 48 0 0 0,-9-68-156 0 0,0 1 1 0 0,-2-1-1 0 0,0 1 1 0 0,-1-1-1 0 0,-4 18 1 0 0,6-35-21 0 0,0 0 0 0 0,0 1 1 0 0,0-1-1 0 0,0 0 0 0 0,0 1 1 0 0,0-1-1 0 0,0 0 0 0 0,0 1 1 0 0,0-1-1 0 0,0 0 0 0 0,-1 0 1 0 0,1 1-1 0 0,0-1 0 0 0,0 0 1 0 0,0 1-1 0 0,0-1 0 0 0,0 0 1 0 0,-1 0-1 0 0,1 1 0 0 0,0-1 1 0 0,0 0-1 0 0,0 0 0 0 0,-1 1 1 0 0,1-1-1 0 0,0 0 0 0 0,0 0 1 0 0,-1 0-1 0 0,1 0 0 0 0,0 1 1 0 0,-1-1-1 0 0,1 0 0 0 0,0 0 1 0 0,-1 0-1 0 0,1 0 0 0 0,0 0 1 0 0,0 0-1 0 0,-1 0 0 0 0,0 0 1 0 0,-8-10-113 0 0,-4-20-133 0 0,8-2 9 0 0,1-1 1 0 0,1-53 0 0 0,10-68 131 0 0,-2 73 49 0 0,-5 79 54 0 0,11-112-36 0 0,-10 103 36 0 0,2 0 0 0 0,-1 1-1 0 0,1-1 1 0 0,1 1 0 0 0,-1 0 0 0 0,2 0 0 0 0,0 0 0 0 0,8-13 0 0 0,-11 20-1 0 0,0 0 0 0 0,1 0 0 0 0,-1 1 1 0 0,1-1-1 0 0,0 1 0 0 0,0-1 0 0 0,0 1 0 0 0,0 0 0 0 0,0 0 1 0 0,0 0-1 0 0,0 0 0 0 0,1 1 0 0 0,-1-1 0 0 0,1 1 1 0 0,-1 0-1 0 0,1 0 0 0 0,0 0 0 0 0,-1 1 0 0 0,1-1 1 0 0,0 1-1 0 0,-1 0 0 0 0,1 0 0 0 0,0 0 0 0 0,0 1 0 0 0,-1-1 1 0 0,1 1-1 0 0,0 0 0 0 0,-1 0 0 0 0,1 0 0 0 0,-1 0 1 0 0,1 1-1 0 0,-1-1 0 0 0,4 3 0 0 0,0 0 7 0 0,0 0-1 0 0,0 1 1 0 0,-1 0 0 0 0,1 0-1 0 0,-1 0 1 0 0,0 1-1 0 0,0 0 1 0 0,-1 0 0 0 0,0 1-1 0 0,0-1 1 0 0,-1 1-1 0 0,1 0 1 0 0,-1 0-1 0 0,3 10 1 0 0,-4-8 35 0 0,-1-1 0 0 0,0 0 1 0 0,0 1-1 0 0,-1-1 0 0 0,0 1 0 0 0,0 0 0 0 0,-1-1 0 0 0,0 1 0 0 0,-1 0 1 0 0,0-1-1 0 0,0 1 0 0 0,-1-1 0 0 0,0 1 0 0 0,0-1 0 0 0,-1 0 1 0 0,0 0-1 0 0,-1 0 0 0 0,-7 13 0 0 0,1-6-135 0 0,-1 0 0 0 0,0-1 0 0 0,-1 0 0 0 0,-1-1 0 0 0,0 0 0 0 0,-1-1 0 0 0,-27 19 0 0 0,24-24-1185 0 0,17-7 1203 0 0,0 0 1 0 0,-1 0-1 0 0,1 0 0 0 0,0-1 1 0 0,-1 1-1 0 0,1 0 1 0 0,0 0-1 0 0,0 0 0 0 0,-1 0 1 0 0,1 0-1 0 0,0 0 0 0 0,-1-1 1 0 0,1 1-1 0 0,0 0 1 0 0,0 0-1 0 0,-1 0 0 0 0,1-1 1 0 0,0 1-1 0 0,0 0 0 0 0,0 0 1 0 0,-1-1-1 0 0,1 1 1 0 0,0 0-1 0 0,0 0 0 0 0,0-1 1 0 0,0 1-1 0 0,0 0 0 0 0,-1-1 1 0 0,1-1-124 0 0,0 1 1 0 0,0-1-1 0 0,0 1 1 0 0,0-1-1 0 0,0 0 1 0 0,0 1-1 0 0,1-1 1 0 0,-1 1-1 0 0,0-1 0 0 0,1 0 1 0 0,-1 1-1 0 0,1-1 1 0 0,0 1-1 0 0,-1 0 1 0 0,2-2-1 0 0,5-9-1227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5.282"/>
    </inkml:context>
    <inkml:brush xml:id="br0">
      <inkml:brushProperty name="width" value="0.05" units="cm"/>
      <inkml:brushProperty name="height" value="0.05" units="cm"/>
    </inkml:brush>
  </inkml:definitions>
  <inkml:trace contextRef="#ctx0" brushRef="#br0">15 284 8593 0 0,'3'-5'-59'0'0,"2"-5"891"0"0,-7 18 1500 0 0,1-2-2034 0 0,-1 0 1 0 0,1 1 0 0 0,-1-1-1 0 0,2 1 1 0 0,-1-1-1 0 0,1 1 1 0 0,0 0 0 0 0,0-1-1 0 0,2 8 1 0 0,2 9-209 0 0,10 29 0 0 0,2 7-3 0 0,-10-32-61 0 0,5 25 0 0 0,-10-48-21 0 0,-1 0-1 0 0,0 1 0 0 0,1-1 0 0 0,-2 0 1 0 0,1 0-1 0 0,0 1 0 0 0,-1-1 1 0 0,0 0-1 0 0,-1 5 0 0 0,0-10 8 0 0,0-1 1 0 0,0 0-1 0 0,0 0 1 0 0,1 0-1 0 0,-1 0 1 0 0,1 0-1 0 0,0 0 0 0 0,-1 0 1 0 0,1-1-1 0 0,-1-2 1 0 0,-10-39-29 0 0,2-2 1 0 0,-7-80-1 0 0,15 92 17 0 0,-2-10-10 0 0,4-73-1 0 0,0 106 5 0 0,1 0 0 0 0,1-1 0 0 0,0 1 0 0 0,1 0 0 0 0,0 0 0 0 0,0 0-1 0 0,1 1 1 0 0,1-1 0 0 0,0 1 0 0 0,0 0 0 0 0,11-15 0 0 0,-15 23 4 0 0,1 0 0 0 0,0 0 0 0 0,0-1 1 0 0,0 1-1 0 0,0 1 0 0 0,0-1 0 0 0,0 0 1 0 0,1 0-1 0 0,-1 1 0 0 0,1-1 0 0 0,-1 1 1 0 0,1 0-1 0 0,-1 0 0 0 0,1 0 0 0 0,0 0 1 0 0,-1 0-1 0 0,1 1 0 0 0,0-1 0 0 0,0 1 1 0 0,0 0-1 0 0,-1 0 0 0 0,1 0 0 0 0,0 0 1 0 0,0 0-1 0 0,0 0 0 0 0,3 2 0 0 0,-2-1 3 0 0,0 1-1 0 0,-1-1 0 0 0,1 1 1 0 0,-1 0-1 0 0,0 0 0 0 0,0 0 1 0 0,1 1-1 0 0,-1-1 0 0 0,-1 1 1 0 0,1 0-1 0 0,0-1 0 0 0,-1 1 0 0 0,1 1 1 0 0,-1-1-1 0 0,0 0 0 0 0,0 0 1 0 0,0 1-1 0 0,1 4 0 0 0,1 3-32 0 0,0 0-1 0 0,-2 0 0 0 0,1 1 1 0 0,-1-1-1 0 0,-1 1 0 0 0,0-1 0 0 0,-1 1 1 0 0,0-1-1 0 0,-1 1 0 0 0,0 0 1 0 0,0-1-1 0 0,-2 0 0 0 0,1 1 1 0 0,-1-1-1 0 0,-1 0 0 0 0,0 0 0 0 0,-1-1 1 0 0,0 1-1 0 0,0-1 0 0 0,-1 0 1 0 0,-1 0-1 0 0,1-1 0 0 0,-2 0 0 0 0,1 0 1 0 0,-1-1-1 0 0,0 1 0 0 0,-1-2 1 0 0,-14 11-1 0 0,-2-8-1854 0 0,18-12 523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5.829"/>
    </inkml:context>
    <inkml:brush xml:id="br0">
      <inkml:brushProperty name="width" value="0.05" units="cm"/>
      <inkml:brushProperty name="height" value="0.05" units="cm"/>
    </inkml:brush>
  </inkml:definitions>
  <inkml:trace contextRef="#ctx0" brushRef="#br0">91 273 8793 0 0,'-12'-10'157'0'0,"8"8"158"0"0,1-1 1 0 0,0 1-1 0 0,-1-1 1 0 0,1 1-1 0 0,-1 0 1 0 0,0 0-1 0 0,0 1 1 0 0,-5-3-1 0 0,6 3-170 0 0,1 0-1 0 0,-1 0 1 0 0,1-1-1 0 0,-1 0 1 0 0,1 1-1 0 0,0-1 1 0 0,0 0-1 0 0,-1 0 1 0 0,1 0-1 0 0,1 0 1 0 0,-1 0-1 0 0,0-1 1 0 0,0 1 0 0 0,1-1-1 0 0,0 1 1 0 0,-1-1-1 0 0,1 1 1 0 0,0-1-1 0 0,0 0 1 0 0,0 0-1 0 0,1 1 1 0 0,-2-6-1 0 0,5 8-90 0 0,2 7 9 0 0,3 8 59 0 0,-2 4 49 0 0,-1 1-1 0 0,-1-1 0 0 0,3 40 1 0 0,-5 61 400 0 0,-2-82-438 0 0,-8 57 133 0 0,0 1 36 0 0,29-134-96 0 0,-3-6-259 0 0,-2 8-37 0 0,-3 0 0 0 0,18-72 1 0 0,-20 47 26 0 0,42-182-100 0 0,-52 237 160 0 0,18-49-20 0 0,-17 51 20 0 0,0 0 0 0 0,0 0-1 0 0,0 0 1 0 0,1 0 0 0 0,-1 0 0 0 0,1 0 0 0 0,0 1 0 0 0,0-1 0 0 0,0 1 0 0 0,4-4 0 0 0,-6 7 1 0 0,0-1 1 0 0,0 1 0 0 0,-1 0 0 0 0,1-1 0 0 0,0 1 0 0 0,0 0 0 0 0,-1-1 0 0 0,1 1 0 0 0,0 0 0 0 0,0 0 0 0 0,0 0 0 0 0,0 0-1 0 0,0-1 1 0 0,-1 1 0 0 0,1 0 0 0 0,0 1 0 0 0,0-1 0 0 0,0 0 0 0 0,0 0 0 0 0,-1 0 0 0 0,1 0 0 0 0,0 1 0 0 0,0-1 0 0 0,1 1-1 0 0,0 0 1 0 0,0 1 0 0 0,0-1 0 0 0,0 1 0 0 0,0 0 0 0 0,0 0-1 0 0,-1-1 1 0 0,1 1 0 0 0,2 4 0 0 0,1 3 4 0 0,1 1 0 0 0,7 19 1 0 0,6 25 96 0 0,23 108 0 0 0,-9 61-2389 0 0,-33-219 2013 0 0,1-1 0 0 0,-1 1 0 0 0,0 0-1 0 0,0-1 1 0 0,-1 1 0 0 0,1-1 0 0 0,-1 1-1 0 0,0-1 1 0 0,0 0 0 0 0,0 1 0 0 0,0-1-1 0 0,0 0 1 0 0,-1 0 0 0 0,0 1-1 0 0,1-1 1 0 0,-1 0 0 0 0,0-1 0 0 0,0 1-1 0 0,-1 0 1 0 0,1-1 0 0 0,-1 1 0 0 0,-3 2-1 0 0,-9 2-955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6.562"/>
    </inkml:context>
    <inkml:brush xml:id="br0">
      <inkml:brushProperty name="width" value="0.05" units="cm"/>
      <inkml:brushProperty name="height" value="0.05" units="cm"/>
    </inkml:brush>
  </inkml:definitions>
  <inkml:trace contextRef="#ctx0" brushRef="#br0">12 487 7133 0 0,'-8'-88'-36'0'0,"6"46"113"0"0,1 22 131 0 0,1-35 0 0 0,1 50-109 0 0,-1 0 0 0 0,1 0 0 0 0,0 0 1 0 0,0 0-1 0 0,1 0 0 0 0,0 1 0 0 0,-1-1 0 0 0,2 0 0 0 0,-1 1 0 0 0,0-1 0 0 0,6-7 0 0 0,-6 11-5 0 0,1-1 0 0 0,-1 0 0 0 0,0 0-1 0 0,1 1 1 0 0,-1-1 0 0 0,1 1 0 0 0,-1 0 0 0 0,1 0 0 0 0,0 0 0 0 0,-1 0 0 0 0,1 0 0 0 0,0 0-1 0 0,0 1 1 0 0,0 0 0 0 0,0-1 0 0 0,-1 1 0 0 0,1 0 0 0 0,0 0 0 0 0,0 0 0 0 0,0 1 0 0 0,0-1 0 0 0,-1 1-1 0 0,1 0 1 0 0,0 0 0 0 0,0 0 0 0 0,2 1 0 0 0,9 3 349 0 0,0 1 0 0 0,-1 1 0 0 0,19 12 1 0 0,-6-4 55 0 0,1-1 1 0 0,1-1 0 0 0,0-1 0 0 0,0-2 0 0 0,1 0 0 0 0,51 8 0 0 0,-72-15-402 0 0,-8-3-89 0 0,0 1 0 0 0,0-1 0 0 0,1 0-1 0 0,-1 0 1 0 0,0 0 0 0 0,0 0 0 0 0,0 0-1 0 0,1 0 1 0 0,-1 0 0 0 0,0 1 0 0 0,0-1-1 0 0,1 0 1 0 0,-1 0 0 0 0,0 0 0 0 0,0 0-1 0 0,0 0 1 0 0,1 0 0 0 0,-1 0 0 0 0,0 0-1 0 0,0 0 1 0 0,1 0 0 0 0,-1 0 0 0 0,0 0-1 0 0,0 0 1 0 0,1-1 0 0 0,-1 1 0 0 0,0 0-1 0 0,0 0 1 0 0,0 0 0 0 0,1 0 0 0 0,-1 0-1 0 0,0 0 1 0 0,0 0 0 0 0,0-1-1 0 0,1 1 1 0 0,-1 0 0 0 0,0 0 0 0 0,0 0-1 0 0,0-1 1 0 0,0 1 0 0 0,0 0 0 0 0,1 0-1 0 0,-1 0 1 0 0,0-1 0 0 0,0 1 0 0 0,0 0-1 0 0,0 0 1 0 0,0-1 0 0 0,0 1-2 0 0,0 0 0 0 0,0 0 0 0 0,0 0-1 0 0,0 0 1 0 0,0 0 0 0 0,0-1 0 0 0,0 1 0 0 0,0 0 0 0 0,0 0 0 0 0,0 0 0 0 0,0 0-1 0 0,0 0 1 0 0,1 0 0 0 0,-1 0 0 0 0,0 0 0 0 0,0 0 0 0 0,0-1 0 0 0,0 1 0 0 0,0 0 0 0 0,0 0-1 0 0,0 0 1 0 0,0 0 0 0 0,0 0 0 0 0,0 0 0 0 0,1 0 0 0 0,-1 0 0 0 0,0 0 0 0 0,0 0-1 0 0,0 0 1 0 0,0 0 0 0 0,0 0 0 0 0,0 0 0 0 0,0 0 0 0 0,0 0 0 0 0,1 0 0 0 0,-1 0-1 0 0,0 0 1 0 0,0 0 0 0 0,0 0 0 0 0,0 0 0 0 0,0 0 0 0 0,0 0 0 0 0,0 0 0 0 0,0 0 0 0 0,1 0-1 0 0,-1 0 1 0 0,0 0 0 0 0,0 0 0 0 0,0 0 0 0 0,0 0 0 0 0,0 0 0 0 0,0 0 0 0 0,0 1-1 0 0,0-1 1 0 0,0 0 0 0 0,0 0 0 0 0,1 0 0 0 0,-1 0 0 0 0,3 10 63 0 0,1 12-102 0 0,-3 10 51 0 0,-1 27 27 0 0,-2-45-41 0 0,-7 113 64 0 0,10-125-21 0 0,0-6-23 0 0,4-20-23 0 0,4-33-41 0 0,1 2-2 0 0,1 1 0 0 0,4 0 0 0 0,1 1 1 0 0,44-92-1 0 0,-60 144 39 0 0,10-21-22 0 0,1 0-1 0 0,20-29 0 0 0,-28 47 21 0 0,0-1 1 0 0,0 1-1 0 0,1 0 0 0 0,0 0 1 0 0,-1 0-1 0 0,1 0 0 0 0,0 1 1 0 0,1 0-1 0 0,-1 0 0 0 0,1 0 1 0 0,-1 0-1 0 0,1 0 0 0 0,0 1 1 0 0,0 0-1 0 0,0 0 1 0 0,0 1-1 0 0,9-3 0 0 0,-12 4 5 0 0,1 0-1 0 0,-1 0 0 0 0,1 1 0 0 0,-1-1 1 0 0,0 0-1 0 0,1 1 0 0 0,-1-1 0 0 0,0 1 1 0 0,1 0-1 0 0,-1 0 0 0 0,0 0 1 0 0,0 0-1 0 0,0 0 0 0 0,0 0 0 0 0,0 1 1 0 0,0-1-1 0 0,0 1 0 0 0,0-1 0 0 0,0 1 1 0 0,-1 0-1 0 0,1 0 0 0 0,-1 0 1 0 0,1 0-1 0 0,-1 0 0 0 0,0 0 0 0 0,0 0 1 0 0,0 0-1 0 0,0 0 0 0 0,0 0 0 0 0,0 1 1 0 0,0-1-1 0 0,-1 0 0 0 0,1 4 1 0 0,1 3 8 0 0,-1 1 1 0 0,0-1-1 0 0,0 1 1 0 0,-1-1 0 0 0,0 1-1 0 0,-3 18 1 0 0,0-13-4 0 0,-1-1 1 0 0,0 0-1 0 0,-1 0 0 0 0,-1 0 1 0 0,0-1-1 0 0,0 1 0 0 0,-2-1 1 0 0,1-1-1 0 0,-2 0 0 0 0,0 0 1 0 0,-17 18-1 0 0,17-21-1 0 0,-1 0-1 0 0,0 0 1 0 0,0-1-1 0 0,-1-1 1 0 0,0 1-1 0 0,-1-2 1 0 0,1 0 0 0 0,-1 0-1 0 0,-1-1 1 0 0,1 0-1 0 0,-1-1 1 0 0,1-1-1 0 0,-18 3 1 0 0,30-6-5 0 0,0 0 0 0 0,-1 0 1 0 0,1 0-1 0 0,0 0 0 0 0,0 1 0 0 0,0-1 1 0 0,0 0-1 0 0,0 0 0 0 0,0 0 0 0 0,-1 0 1 0 0,1 0-1 0 0,0 0 0 0 0,0 0 0 0 0,0 0 1 0 0,0 0-1 0 0,0 0 0 0 0,-1 0 0 0 0,1 0 0 0 0,0 0 1 0 0,0 0-1 0 0,0 0 0 0 0,0 0 0 0 0,0 0 1 0 0,0 0-1 0 0,-1-1 0 0 0,1 1 0 0 0,0 0 1 0 0,0 0-1 0 0,0 0 0 0 0,0 0 0 0 0,0 0 1 0 0,0 0-1 0 0,0 0 0 0 0,-1 0 0 0 0,1 0 1 0 0,0-1-1 0 0,0 1 0 0 0,0 0 0 0 0,0 0 0 0 0,0 0 1 0 0,0 0-1 0 0,0 0 0 0 0,0 0 0 0 0,0 0 1 0 0,0-1-1 0 0,0 1 0 0 0,0 0 0 0 0,0 0 1 0 0,0 0-1 0 0,0 0 0 0 0,0 0 0 0 0,0-1 1 0 0,0 1-1 0 0,0 0 0 0 0,0 0 0 0 0,7-10 30 0 0,11-7 15 0 0,-3 5-49 0 0,1 2-1 0 0,0 0 1 0 0,0 0 0 0 0,1 2-1 0 0,30-12 1 0 0,-38 17 1 0 0,1 0 1 0 0,-1 0-1 0 0,1 1 1 0 0,0 1-1 0 0,0-1 1 0 0,0 1-1 0 0,-1 1 1 0 0,1 0-1 0 0,0 1 1 0 0,0-1-1 0 0,0 2 1 0 0,15 3-1 0 0,-22-4 7 0 0,0 0-1 0 0,0 0 0 0 0,-1 0 0 0 0,1 0 1 0 0,0 0-1 0 0,0 1 0 0 0,-1 0 0 0 0,1-1 1 0 0,-1 1-1 0 0,0 0 0 0 0,1 0 0 0 0,-1 0 1 0 0,0 0-1 0 0,0 1 0 0 0,0-1 0 0 0,0 1 1 0 0,-1-1-1 0 0,1 1 0 0 0,-1 0 1 0 0,1-1-1 0 0,-1 1 0 0 0,0 0 0 0 0,0 0 1 0 0,1 4-1 0 0,-2-3 7 0 0,0 0 0 0 0,0 0 0 0 0,0 1-1 0 0,-1-1 1 0 0,1 0 0 0 0,-1 0 0 0 0,0 0 0 0 0,0 0 0 0 0,-1 0 0 0 0,1 0 0 0 0,-1 0 0 0 0,0 0 0 0 0,0 0 0 0 0,0-1-1 0 0,0 1 1 0 0,-6 5 0 0 0,1 0 11 0 0,-1-1 0 0 0,0-1-1 0 0,-1 1 1 0 0,0-2-1 0 0,0 1 1 0 0,-1-1 0 0 0,0 0-1 0 0,0-1 1 0 0,0 0 0 0 0,-19 5-1 0 0,-4 0-129 0 0,-1-1-1 0 0,-39 5 0 0 0,72-14 103 0 0,-5 1-148 0 0,0 0-1 0 0,0-1 1 0 0,0 0 0 0 0,-10 0-1 0 0,15 0 89 0 0,0 0 0 0 0,0 0-1 0 0,0 0 1 0 0,1-1 0 0 0,-1 1 0 0 0,0 0-1 0 0,0 0 1 0 0,0-1 0 0 0,0 1 0 0 0,1 0-1 0 0,-1-1 1 0 0,0 1 0 0 0,0-1 0 0 0,1 1 0 0 0,-1-1-1 0 0,0 1 1 0 0,1-1 0 0 0,-1 0 0 0 0,1 1-1 0 0,-1-1 1 0 0,0 0 0 0 0,1 1 0 0 0,-1-1-1 0 0,1 0 1 0 0,0 0 0 0 0,-1 1 0 0 0,1-1-1 0 0,0 0 1 0 0,-1 0 0 0 0,1 0 0 0 0,0 0-1 0 0,0 1 1 0 0,0-1 0 0 0,0 0 0 0 0,0 0 0 0 0,0 0-1 0 0,0 0 1 0 0,0 0 0 0 0,0 0 0 0 0,0-1-1 0 0,3-7-493 0 0,0 0 0 0 0,0 0-1 0 0,1 0 1 0 0,0 1-1 0 0,1-1 1 0 0,0 1 0 0 0,0 0-1 0 0,1 0 1 0 0,0 1-1 0 0,13-13 1 0 0,4-2-570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2.486"/>
    </inkml:context>
    <inkml:brush xml:id="br0">
      <inkml:brushProperty name="width" value="0.05" units="cm"/>
      <inkml:brushProperty name="height" value="0.05" units="cm"/>
    </inkml:brush>
  </inkml:definitions>
  <inkml:trace contextRef="#ctx0" brushRef="#br0">167 200 11557 0 0,'-4'0'212'0'0,"0"0"1"0"0,0 0-1 0 0,-1 0 0 0 0,1 0 1 0 0,0 1-1 0 0,0-1 1 0 0,0 1-1 0 0,0 0 0 0 0,0 0 1 0 0,-6 3-1 0 0,-39 22 2702 0 0,45-23-2786 0 0,-1 0 1 0 0,1 0-1 0 0,0 1 1 0 0,0 0-1 0 0,0 0 1 0 0,0 0-1 0 0,1 0 1 0 0,-1 1-1 0 0,1-1 1 0 0,0 1-1 0 0,1 0 0 0 0,-1 0 1 0 0,-2 8-1 0 0,2-6-32 0 0,1 1-1 0 0,0 0 0 0 0,1 0 0 0 0,0 0 1 0 0,0 0-1 0 0,1 1 0 0 0,0-1 0 0 0,2 14 1 0 0,-1-11-62 0 0,1 0 1 0 0,1 0-1 0 0,0-1 1 0 0,0 1 0 0 0,1 0-1 0 0,1-1 1 0 0,0 0-1 0 0,0 0 1 0 0,1 0 0 0 0,0-1-1 0 0,0 0 1 0 0,1 0 0 0 0,14 13-1 0 0,-17-18-60 0 0,1-1 0 0 0,-1 0 0 0 0,1 0 0 0 0,0-1 0 0 0,0 1 1 0 0,1-1-1 0 0,-1 0 0 0 0,0-1 0 0 0,1 1 0 0 0,-1-1 0 0 0,1 0 0 0 0,-1 0 0 0 0,1-1 0 0 0,-1 0 0 0 0,1 0 0 0 0,0 0 0 0 0,-1-1 0 0 0,1 1 0 0 0,-1-1 0 0 0,1-1 0 0 0,6-1 1 0 0,-6 1-114 0 0,0 0 1 0 0,0 0 0 0 0,0-1 0 0 0,-1 0 0 0 0,1 0 0 0 0,0 0 0 0 0,-1 0 0 0 0,0-1 0 0 0,0 0 0 0 0,0 0 0 0 0,0-1-1 0 0,-1 1 1 0 0,0-1 0 0 0,0 0 0 0 0,0 0 0 0 0,0-1 0 0 0,5-10 0 0 0,-7 11 71 0 0,-1-1 1 0 0,0 1-1 0 0,0 0 0 0 0,-1-1 1 0 0,1 1-1 0 0,-1-1 0 0 0,0 1 1 0 0,-1-1-1 0 0,1 1 0 0 0,-1 0 1 0 0,0-1-1 0 0,0 1 0 0 0,-1 0 1 0 0,0-1-1 0 0,1 1 0 0 0,-2 0 1 0 0,1 0-1 0 0,-5-7 0 0 0,-3-3 26 0 0,0 1-1 0 0,0 0 1 0 0,-1 1-1 0 0,-20-19 1 0 0,10 13 60 0 0,-46-28 0 0 0,50 36 61 0 0,1 0 1 0 0,0-1 0 0 0,1 0-1 0 0,0-1 1 0 0,-21-25 0 0 0,35 37-69 0 0,-1-1 1 0 0,1 1-1 0 0,0-1 0 0 0,0 0 1 0 0,0 1-1 0 0,1-1 1 0 0,-1 0-1 0 0,0 1 0 0 0,1-1 1 0 0,-1 0-1 0 0,1 0 0 0 0,-1 0 1 0 0,1 0-1 0 0,0 1 1 0 0,0-1-1 0 0,0 0 0 0 0,0 0 1 0 0,0 0-1 0 0,0 0 1 0 0,1 0-1 0 0,-1 1 0 0 0,1-3 1 0 0,1 1-7 0 0,-1 0 0 0 0,1 0 0 0 0,0 0 0 0 0,0 0 0 0 0,0 0 0 0 0,0 1 0 0 0,0-1 0 0 0,1 1 1 0 0,-1-1-1 0 0,1 1 0 0 0,3-3 0 0 0,5-2-19 0 0,0 1 0 0 0,0 0 1 0 0,1 1-1 0 0,0 0 0 0 0,19-6 0 0 0,-26 10 12 0 0,0-1 1 0 0,0 1-1 0 0,0 1 0 0 0,0-1 0 0 0,0 1 1 0 0,0-1-1 0 0,0 2 0 0 0,1-1 0 0 0,-1 0 1 0 0,0 1-1 0 0,0 0 0 0 0,0 0 0 0 0,0 1 1 0 0,0-1-1 0 0,-1 1 0 0 0,1 0 0 0 0,0 0 1 0 0,8 6-1 0 0,-8-4 4 0 0,-1 0 0 0 0,1 0 1 0 0,-1 1-1 0 0,0 0 0 0 0,0 0 1 0 0,0 0-1 0 0,-1 0 0 0 0,0 0 1 0 0,0 1-1 0 0,0-1 0 0 0,-1 1 1 0 0,0 0-1 0 0,0 0 0 0 0,0 0 1 0 0,1 8-1 0 0,1 10 0 0 0,-1-1 0 0 0,-2 1 0 0 0,0 0 0 0 0,-2 0 0 0 0,-3 27 0 0 0,-10 20-3079 0 0,8-54 708 0 0,2-13 1052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3.716"/>
    </inkml:context>
    <inkml:brush xml:id="br0">
      <inkml:brushProperty name="width" value="0.05" units="cm"/>
      <inkml:brushProperty name="height" value="0.05" units="cm"/>
    </inkml:brush>
  </inkml:definitions>
  <inkml:trace contextRef="#ctx0" brushRef="#br0">84 226 7133 0 0,'-6'0'558'0'0,"1"0"-1"0"0,0 0 1 0 0,-1 1 0 0 0,1-1 0 0 0,0 1 0 0 0,0 1 0 0 0,0-1 0 0 0,0 1-1 0 0,0-1 1 0 0,-8 5 0 0 0,13-5-476 0 0,-1-1-1 0 0,1 0 0 0 0,0 1 1 0 0,-1-1-1 0 0,1 0 1 0 0,-1 0-1 0 0,1 1 0 0 0,-1-1 1 0 0,1 0-1 0 0,-1 0 0 0 0,1 0 1 0 0,-1 0-1 0 0,1 0 1 0 0,-1 1-1 0 0,1-1 0 0 0,-1 0 1 0 0,1 0-1 0 0,-1 0 0 0 0,1 0 1 0 0,-1-1-1 0 0,1 1 1 0 0,-1 0-1 0 0,0 0 0 0 0,1 0 1 0 0,-1 0-1 0 0,1 0 1 0 0,0-1-1 0 0,-1 1 0 0 0,1 0 1 0 0,-1 0-1 0 0,1-1 0 0 0,-1 1 1 0 0,1 0-1 0 0,0-1 1 0 0,-1 1-1 0 0,1 0 0 0 0,-1-1 1 0 0,1 1-1 0 0,0-1 1 0 0,-1 0-1 0 0,1 1-16 0 0,0-1 1 0 0,0 0-1 0 0,1 1 1 0 0,-1-1-1 0 0,0 1 0 0 0,0-1 1 0 0,0 1-1 0 0,1-1 1 0 0,-1 1-1 0 0,0-1 0 0 0,0 1 1 0 0,1-1-1 0 0,-1 1 0 0 0,0 0 1 0 0,1-1-1 0 0,-1 1 1 0 0,1-1-1 0 0,-1 1 0 0 0,1 0 1 0 0,-1-1-1 0 0,1 1 1 0 0,-1 0-1 0 0,1 0 0 0 0,-1-1 1 0 0,1 1-1 0 0,-1 0 1 0 0,1 0-1 0 0,-1 0 0 0 0,1-1 1 0 0,-1 1-1 0 0,1 0 1 0 0,-1 0-1 0 0,1 0 0 0 0,0 0 1 0 0,-1 0-1 0 0,1 0 1 0 0,-1 0-1 0 0,1 1 0 0 0,0-1 1 0 0,147-7 750 0 0,220-40 0 0 0,-174 18-305 0 0,591-68 1632 0 0,-715 89-1979 0 0,181-29 798 0 0,-371 52-234 0 0,4 6-2548 0 0,39-6-2642 0 0,48-9 1768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6.970"/>
    </inkml:context>
    <inkml:brush xml:id="br0">
      <inkml:brushProperty name="width" value="0.05" units="cm"/>
      <inkml:brushProperty name="height" value="0.05" units="cm"/>
    </inkml:brush>
  </inkml:definitions>
  <inkml:trace contextRef="#ctx0" brushRef="#br0">0 139 8069 0 0,'6'-15'86'0'0,"-5"8"355"0"0,-3 5 1301 0 0,1 2-1641 0 0,1 1 0 0 0,0-1-1 0 0,0 1 1 0 0,0-1 0 0 0,0 1-1 0 0,0-1 1 0 0,0 1 0 0 0,0-1-1 0 0,0 1 1 0 0,0-1 0 0 0,0 0 0 0 0,0 1-1 0 0,0-1 1 0 0,0 1 0 0 0,0-1-1 0 0,0 1 1 0 0,0-1 0 0 0,0 1-1 0 0,0-1 1 0 0,1 1 0 0 0,-1-1-1 0 0,0 0 1 0 0,0 1 0 0 0,1-1-1 0 0,-1 0 1 0 0,1 1 0 0 0,7 11 1116 0 0,25 10 581 0 0,-27-19-1678 0 0,0 0 0 0 0,-1 0-1 0 0,0 1 1 0 0,0 0 0 0 0,0 0-1 0 0,0 0 1 0 0,-1 0-1 0 0,0 1 1 0 0,1 0 0 0 0,5 9-1 0 0,-6-5-55 0 0,0 1 1 0 0,-1-1-1 0 0,0 1 0 0 0,0 0 0 0 0,-1 0 0 0 0,0 1 0 0 0,-1-1 0 0 0,0 0 1 0 0,0 0-1 0 0,-1 1 0 0 0,-1-1 0 0 0,-2 14 0 0 0,2-15-56 0 0,0-1-1 0 0,-1 1 1 0 0,0-1 0 0 0,-1 0-1 0 0,0 0 1 0 0,0 0-1 0 0,-1 0 1 0 0,0 0 0 0 0,0-1-1 0 0,-1 0 1 0 0,1 0-1 0 0,-2 0 1 0 0,1 0-1 0 0,-1-1 1 0 0,-8 7 0 0 0,13-12-13 0 0,0 0 1 0 0,0 0-1 0 0,0 0 0 0 0,0 0 1 0 0,0 0-1 0 0,0-1 1 0 0,-1 1-1 0 0,1 0 0 0 0,0-1 1 0 0,0 1-1 0 0,-1-1 1 0 0,1 1-1 0 0,-1-1 1 0 0,1 0-1 0 0,0 0 0 0 0,-1 1 1 0 0,1-1-1 0 0,-1 0 1 0 0,1 0-1 0 0,-2-1 0 0 0,2 1-15 0 0,0-1 0 0 0,0 1 0 0 0,0-1-1 0 0,1 0 1 0 0,-1 1 0 0 0,0-1-1 0 0,0 0 1 0 0,1 0 0 0 0,-1 1 0 0 0,0-1-1 0 0,1 0 1 0 0,-1 0 0 0 0,1 0-1 0 0,-1 0 1 0 0,1 0 0 0 0,0 0 0 0 0,-1 0-1 0 0,1 0 1 0 0,0 0 0 0 0,-1-1-1 0 0,0-7-127 0 0,1 0 0 0 0,-1 0 0 0 0,1 1-1 0 0,3-17 1 0 0,6-28 71 0 0,3 1-1 0 0,2 0 0 0 0,32-76 1 0 0,-41 114 74 0 0,1 0 0 0 0,1 0 1 0 0,0 1-1 0 0,0 0 1 0 0,2 0-1 0 0,-1 1 0 0 0,12-12 1 0 0,-19 23 2 0 0,0-1 1 0 0,0 1-1 0 0,0 0 1 0 0,0 0-1 0 0,0 0 1 0 0,1 0-1 0 0,-1 0 1 0 0,0 0-1 0 0,1 0 1 0 0,-1 1-1 0 0,1-1 1 0 0,-1 0-1 0 0,1 1 1 0 0,-1-1-1 0 0,1 1 1 0 0,-1 0-1 0 0,1-1 1 0 0,0 1-1 0 0,-1 0 0 0 0,1 0 1 0 0,-1 0-1 0 0,4 0 1 0 0,-3 1-1 0 0,-1 0 0 0 0,1 0 0 0 0,0 0-1 0 0,0 0 1 0 0,-1 0 0 0 0,1 0 0 0 0,-1 0 0 0 0,1 1 0 0 0,-1-1 0 0 0,1 0-1 0 0,-1 1 1 0 0,0-1 0 0 0,0 1 0 0 0,0 0 0 0 0,2 2 0 0 0,2 6 0 0 0,-1-1 1 0 0,-1 1-1 0 0,1 0 1 0 0,-1 0-1 0 0,2 18 1 0 0,6 60-29 0 0,6 37 167 0 0,-14-107-250 0 0,2 0-1 0 0,0 0 0 0 0,1-1 1 0 0,15 30-1 0 0,-15-36 43 0 0,2 2-3391 0 0,-17-21 122 0 0,-22-20-279 0 0,26 19 2659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7.455"/>
    </inkml:context>
    <inkml:brush xml:id="br0">
      <inkml:brushProperty name="width" value="0.05" units="cm"/>
      <inkml:brushProperty name="height" value="0.05" units="cm"/>
    </inkml:brush>
  </inkml:definitions>
  <inkml:trace contextRef="#ctx0" brushRef="#br0">15 443 6657 0 0,'-3'-5'18'0'0,"1"-1"1"0"0,0 0-1 0 0,0 0 1 0 0,0 0 0 0 0,1 0-1 0 0,0 0 1 0 0,0 0-1 0 0,0-1 1 0 0,1 1 0 0 0,1-11-1 0 0,0 12-7 0 0,0 0 0 0 0,0 0 0 0 0,1 0 0 0 0,0 0-1 0 0,0 1 1 0 0,0-1 0 0 0,0 1 0 0 0,1-1 0 0 0,0 1-1 0 0,0 0 1 0 0,0 0 0 0 0,0 0 0 0 0,7-5 0 0 0,-1 1-40 0 0,0 1 1 0 0,0 0-1 0 0,1 0 1 0 0,0 1-1 0 0,17-8 1 0 0,59-19-64 0 0,-57 24 603 0 0,39-20 0 0 0,-58 24-320 0 0,1-1 1647 0 0,-24 2 397 0 0,9 3-2077 0 0,0-1 0 0 0,0 1 0 0 0,-1-1 0 0 0,2-1 0 0 0,-1 1 0 0 0,0 0 0 0 0,0-1 0 0 0,1 0 0 0 0,-1 0 1 0 0,1 0-1 0 0,0 0 0 0 0,0-1 0 0 0,0 1 0 0 0,0-1 0 0 0,1 1 0 0 0,0-1 0 0 0,-1 0 0 0 0,1 0 0 0 0,-1-5 0 0 0,7 35-13 0 0,2 41 0 0 0,-3-21-1 0 0,4 40 227 0 0,-4-31 125 0 0,21 106 1 0 0,-17-135-430 0 0,-4-16-39 0 0,0 0 0 0 0,-1 1 0 0 0,2 20 0 0 0,-4-31-14 0 0,1-1-13 0 0,0 0 0 0 0,0-1 0 0 0,0 1-1 0 0,0-1 1 0 0,-1 1 0 0 0,1-1 0 0 0,-1 1-1 0 0,1-1 1 0 0,-1 1 0 0 0,0-1 0 0 0,1-2-1 0 0,0-1-17 0 0,10-28-129 0 0,2-7-5 0 0,11-55 0 0 0,-7-61 184 0 0,-14 102-23 0 0,19-87 0 0 0,-20 132-15 0 0,1 0 0 0 0,0 0 0 0 0,0 0 1 0 0,1 1-1 0 0,0 0 0 0 0,0 0 0 0 0,8-11 0 0 0,-12 19 6 0 0,1 0-1 0 0,-1-1 1 0 0,0 1 0 0 0,1-1-1 0 0,-1 1 1 0 0,0 0-1 0 0,1-1 1 0 0,-1 1 0 0 0,1 0-1 0 0,-1-1 1 0 0,1 1-1 0 0,-1 0 1 0 0,1 0 0 0 0,-1 0-1 0 0,1-1 1 0 0,-1 1-1 0 0,1 0 1 0 0,-1 0 0 0 0,1 0-1 0 0,-1 0 1 0 0,1 0-1 0 0,-1 0 1 0 0,1 0 0 0 0,-1 0-1 0 0,1 0 1 0 0,-1 0-1 0 0,1 0 1 0 0,-1 0 0 0 0,1 0-1 0 0,-1 0 1 0 0,1 1-1 0 0,-1-1 1 0 0,1 0 0 0 0,-1 0-1 0 0,1 1 1 0 0,-1-1-1 0 0,0 0 1 0 0,1 0 0 0 0,-1 1-1 0 0,1-1 1 0 0,-1 1-1 0 0,0-1 1 0 0,1 0 0 0 0,-1 1-1 0 0,0-1 1 0 0,1 1-1 0 0,-1-1 1 0 0,0 1 0 0 0,0-1-1 0 0,14 28 39 0 0,-14-26-32 0 0,4 8 20 0 0,8 22 457 0 0,14 59 1 0 0,-24-80-387 0 0,0-1 0 0 0,-1 0 1 0 0,0 0-1 0 0,-1 1 0 0 0,0-1 1 0 0,-1 0-1 0 0,0 1 1 0 0,-1-1-1 0 0,0 0 0 0 0,-4 13 1 0 0,3-14-122 0 0,-1-1 1 0 0,0 0-1 0 0,0-1 0 0 0,0 1 1 0 0,-1-1-1 0 0,0 1 0 0 0,-1-2 1 0 0,-10 12-1 0 0,4-7-681 0 0,-1-1-1 0 0,1-1 1 0 0,-29 16-1 0 0,10-8-1044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21.654"/>
    </inkml:context>
    <inkml:brush xml:id="br0">
      <inkml:brushProperty name="width" value="0.05" units="cm"/>
      <inkml:brushProperty name="height" value="0.05" units="cm"/>
    </inkml:brush>
  </inkml:definitions>
  <inkml:trace contextRef="#ctx0" brushRef="#br0">293 0 10081 0 0,'-5'3'42'0'0,"-3"4"1068"0"0,6 10-235 0 0,-43 669 4549 0 0,-55-7-4906 0 0,77-554-488 0 0,-9 65 3 0 0,26-139-33 0 0,0 88-1 0 0,6-130 4 0 0,1-1 0 0 0,0 1 0 0 0,0-1 1 0 0,0 0-1 0 0,1 0 0 0 0,1 0 0 0 0,-1 0 1 0 0,1 0-1 0 0,1 0 0 0 0,4 8 0 0 0,-6-13-2 0 0,0 1-1 0 0,1-1 1 0 0,0 0 0 0 0,0 1-1 0 0,0-1 1 0 0,0-1-1 0 0,0 1 1 0 0,1 0-1 0 0,-1-1 1 0 0,1 0 0 0 0,0 0-1 0 0,-1 0 1 0 0,1 0-1 0 0,0 0 1 0 0,0-1-1 0 0,0 0 1 0 0,0 0-1 0 0,1 0 1 0 0,-1 0 0 0 0,0-1-1 0 0,7 1 1 0 0,24-2 3 0 0,-1-2 1 0 0,1-2-1 0 0,33-8 0 0 0,23-3 13 0 0,105-5 15 0 0,0 9 0 0 0,211 14 1 0 0,392 62 663 0 0,-706-55-575 0 0,453 50 308 0 0,199 18-120 0 0,3-37 944 0 0,-329-57-524 0 0,-314 5-681 0 0,199-51-1 0 0,-298 62-47 0 0,13-4 10 0 0,-1 0 1 0 0,0-1-1 0 0,0-1 0 0 0,0 0 0 0 0,-1-2 0 0 0,22-13 0 0 0,-38 22-9 0 0,0-1 0 0 0,-1 1 0 0 0,1-1 1 0 0,0 1-1 0 0,0-1 0 0 0,0 0 0 0 0,-1 1 0 0 0,1-1 0 0 0,0 0 1 0 0,0 1-1 0 0,-1-1 0 0 0,1 0 0 0 0,-1 0 0 0 0,1 0 0 0 0,-1 0 0 0 0,1 0 1 0 0,-1 0-1 0 0,1 1 0 0 0,-1-1 0 0 0,0 0 0 0 0,0 0 0 0 0,1 0 1 0 0,-1 0-1 0 0,0 0 0 0 0,0 0 0 0 0,0 0 0 0 0,0-1 0 0 0,0 1 0 0 0,0 0 1 0 0,0 0-1 0 0,-1 0 0 0 0,1 0 0 0 0,0 0 0 0 0,-1 1 0 0 0,1-1 1 0 0,0 0-1 0 0,-1 0 0 0 0,1 0 0 0 0,-1 0 0 0 0,1 0 0 0 0,-1 0 0 0 0,0 1 1 0 0,1-1-1 0 0,-1 0 0 0 0,0 0 0 0 0,0 1 0 0 0,1-1 0 0 0,-1 0 0 0 0,-1 0 1 0 0,-5-3 0 0 0,1 0 1 0 0,-1 0 0 0 0,0 1 0 0 0,0 0-1 0 0,-10-4 1 0 0,-84-22-56 0 0,-110-17-1 0 0,-77-21 9 0 0,259 59-37 0 0,1-2 1 0 0,-1-1-1 0 0,2-1 0 0 0,-42-25 0 0 0,61 31 30 0 0,-1 0-1 0 0,1-1 1 0 0,0 0-1 0 0,0 0 1 0 0,1-1-1 0 0,0 0 1 0 0,0 0-1 0 0,1-1 1 0 0,0 1-1 0 0,1-1 1 0 0,0-1-1 0 0,0 1 1 0 0,1-1-1 0 0,0 0 1 0 0,0 0-1 0 0,-3-18 1 0 0,3-2-4 0 0,0-1 0 0 0,2 1 0 0 0,2-1 0 0 0,1 0 0 0 0,7-48 0 0 0,1 27-5 0 0,2 0 0 0 0,26-72 1 0 0,-12 59 15 0 0,4 0 0 0 0,2 3 1 0 0,43-65-1 0 0,130-165-39 0 0,-165 241 82 0 0,-14 21 3 0 0,38-65 0 0 0,-61 92-1 0 0,-1 0 0 0 0,0 1 1 0 0,1-1-1 0 0,-1 0 0 0 0,0 0 1 0 0,-1 0-1 0 0,1 0 0 0 0,0 0 0 0 0,-1 0 1 0 0,0 0-1 0 0,1 0 0 0 0,-1 0 1 0 0,0 0-1 0 0,-1 0 0 0 0,1 0 0 0 0,0 0 1 0 0,-1 0-1 0 0,0 0 0 0 0,-1-3 1 0 0,0 2-1 0 0,0 0 1 0 0,0 1-1 0 0,-1-1 1 0 0,0 1 0 0 0,1-1-1 0 0,-1 1 1 0 0,0 0 0 0 0,-1 0-1 0 0,1 0 1 0 0,-1 0 0 0 0,-6-4-1 0 0,-7-2 2 0 0,0 1 0 0 0,-1 0 0 0 0,0 1 0 0 0,-34-8-1 0 0,-258-43-9 0 0,-6 23-4 0 0,278 31 12 0 0,-522-38-29 0 0,-853 45 1 0 0,-267 137-299 0 0,1427-115-1110 0 0,227-22 483 0 0,22 0-153 0 0,17 1 103 0 0,25 7-599 0 0,14 2-204 0 0,-11-9 404 0 0,4 3-201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22.939"/>
    </inkml:context>
    <inkml:brush xml:id="br0">
      <inkml:brushProperty name="width" value="0.05" units="cm"/>
      <inkml:brushProperty name="height" value="0.05" units="cm"/>
    </inkml:brush>
  </inkml:definitions>
  <inkml:trace contextRef="#ctx0" brushRef="#br0">335 356 7325,'1'0'27,"-1"0"1,1 0 0,0 0-1,-1 0 1,1 0-1,-1 0 1,1-1 0,0 1-1,-1 0 1,1-1 0,-1 1-1,1 0 1,-1-1-1,1 1 1,-1 0 0,1-1-1,-1 1 1,1-1 0,-1 1-1,1-1 1,-1 1-1,0-1 1,1 0 0,-1 0-1,6-21 986,-6 15-500,1-1 0,-2 1 1,-1-15-1,1 15-371,-1 1 1,0-1-1,-1 0 0,1 1 1,-1-1-1,0 1 1,-1 0-1,0 0 0,0 0 1,0 1-1,0-1 0,-1 1 1,0 0-1,0 0 0,-9-6 1,10 8-110,-1 1 0,1-1-1,0 1 1,-1 0 0,0 0 0,0 1 0,1-1 0,-1 1 0,0 0 0,0 1 0,0-1 0,0 1 0,0 0 0,0 0 0,0 0-1,0 1 1,0-1 0,0 1 0,0 1 0,0-1 0,0 1 0,-7 3 0,2 0 58,1 1-1,0 0 1,1 0-1,0 0 1,0 1-1,0 0 1,1 1 0,0 0-1,0 0 1,1 1-1,0-1 1,0 1 0,1 0-1,0 1 1,1 0-1,-4 12 1,-3 15 368,1 1 0,2 0 0,-3 40 0,6-42-222,4-25-187,0 0 0,0-1 0,1 1-1,1 0 1,0 0 0,0-1 0,3 12 0,-4-19-48,1-1-1,0 0 1,-1 1 0,1-1 0,0 0-1,0 0 1,0 0 0,0 0 0,1 0-1,-1 0 1,0 0 0,1 0 0,0 0-1,-1-1 1,1 1 0,0-1 0,0 1-1,0-1 1,0 0 0,0 1 0,0-1-1,0 0 1,0 0 0,0-1 0,1 1-1,-1 0 1,0-1 0,1 1 0,-1-1-1,0 0 1,1 0 0,-1 0 0,0 0-1,1 0 1,-1 0 0,0-1 0,5-1-1,3-1-15,1-1 1,-1 0-1,0-1 0,0 0 0,0-1 0,0 0 0,-1-1 0,0 0 0,-1 0 0,0-1 1,0 0-1,0 0 0,8-13 0,9-14-243,-1-2 0,19-41 1,-22 36 191,-3-1 0,-1 0 0,-3-2 0,-1 0 0,-3 0 1,-1-1-1,4-63 0,-13 93 58,-1 19 2,-4 28 2,2-16 12,-5 20-140,-3 11 279,-8 90 1,18-121-433,1 1-1,0-1 0,1 1 1,1-1-1,1 0 1,0 1-1,1-1 0,0-1 1,13 28-1,-13-32-275,-2-6 171,0 0-1,0 1 0,0-1 0,0 0 1,1 0-1,0 0 0,0-1 0,6 7 1,-8-10 300,0 0 0,0 0 0,0 1 1,0-1-1,0 0 0,0 0 1,0 0-1,0 0 0,0 0 0,0-1 1,0 1-1,0 0 0,0 0 0,0-1 1,0 1-1,0 0 0,0-1 1,0 1-1,0-1 0,0 0 0,0 1 1,-1-1-1,1 0 0,0 1 0,0-1 1,-1 0-1,2-1 0,23-27-730,-24 27 745,17-24 281,-2-2 1,0 0-1,-2-1 1,-2 0-1,12-37 0,-13 36 226,-7 18-191,2-7 338,15-27 1,-18 41-443,-1 1 1,1-1-1,0 1 0,0 0 0,0 0 0,0 0 0,1 0 1,0 1-1,0-1 0,0 1 0,6-4 0,-9 7-112,-1-1-1,1 1 0,-1 0 0,0 0 0,1 0 1,-1-1-1,1 1 0,-1 0 0,1 0 1,-1 0-1,1 0 0,-1 0 0,1 0 1,0 0-1,-1 0 0,1 0 0,-1 0 0,1 0 1,-1 0-1,1 0 0,-1 0 0,1 0 1,-1 0-1,1 1 0,-1-1 0,1 0 0,-1 0 1,0 1-1,1-1 0,0 1 0,0 0 19,-1 0 0,1 0 0,0 0 0,-1 1 0,1-1 0,-1 0-1,1 0 1,-1 1 0,0-1 0,1 0 0,-1 3 0,-1 34 664,-5-9-430,-1-1 1,-1 1-1,-1-1 1,-2-1-1,-23 44 1,25-55-219,0-1 0,-16 21-1,56-135 56,-18 65-140,30-58 0,-34 76 22,0 2-1,0-1 0,2 2 1,0-1-1,0 1 0,14-11 1,-21 21 0,-1 0 1,1 1-1,-1 0 0,1 0 1,0 0-1,0 1 1,0-1-1,0 1 0,0 0 1,0 0-1,1 0 1,-1 1-1,0-1 0,0 1 1,6 0-1,0 1 0,-1 0-1,0 1 1,0 0 0,0 0-1,16 8 1,-23-10 6,0 1-1,-1-1 1,1 1 0,-1 0 0,1 0 0,-1 0 0,0 0 0,1 0 0,-1 0-1,0 0 1,1 1 0,-1-1 0,0 0 0,0 1 0,0-1 0,0 1 0,0-1-1,-1 1 1,1-1 0,0 1 0,-1-1 0,1 1 0,-1 0 0,0 0 0,1-1-1,-1 4 1,0 0 2,-1-1 0,0 1 0,0-1 0,0 1 0,0-1 0,-1 1 0,1-1 0,-1 0 0,-4 7 0,-13 18-3,-1 0 1,-2-2-1,0 0 1,-32 27-1,54-53-2,-2 0 0,0 1 1,1 0-1,-1-1 1,1 1-1,-1 0 0,1 0 1,-1 0-1,1 0 1,0 1-1,0-1 0,0 0 1,0 0-1,1 1 1,-1-1-1,0 4 0,1-4 2,1 0 0,-1 0 0,1 0-1,-1 0 1,1 0 0,0-1 0,-1 1 0,1 0-1,0 0 1,0 0 0,1-1 0,-1 1-1,0 0 1,0-1 0,1 1 0,-1-1 0,1 0-1,2 3 1,5 2 62,-1 2 0,0-1 0,-1 1 0,0 0 0,0 0 0,0 1 0,7 15 1,-12-21-31,-1 0 0,1 0 1,-1 0-1,0 1 0,-1-1 0,1 1 1,0-1-1,-1 0 0,0 1 1,0-1-1,0 1 0,0-1 1,0 1-1,-1-1 0,1 1 1,-1-1-1,0 0 0,0 1 1,-1-1-1,1 0 0,0 0 1,-1 0-1,0 0 0,0 0 1,0 0-1,0 0 0,-3 2 1,-1 1-17,0 0 1,-1-1 0,0 0 0,0 0 0,0 0 0,-1-1 0,1 0 0,-1-1 0,0 1 0,0-2 0,0 1 0,-10 1-1,4-1-101,0-1-1,1-1 0,-1 0 1,0 0-1,0-2 0,-24-3 1,31 3-128,0-1 1,0 0-1,1-1 1,-1 1 0,-8-6-1,12 6-102,-1 0 0,1 0-1,0 0 1,1 0 0,-1-1-1,0 1 1,1-1-1,-1 1 1,1-1 0,0 0-1,-4-6 1,1-5-1235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28.565"/>
    </inkml:context>
    <inkml:brush xml:id="br0">
      <inkml:brushProperty name="width" value="0.05" units="cm"/>
      <inkml:brushProperty name="height" value="0.05" units="cm"/>
    </inkml:brush>
  </inkml:definitions>
  <inkml:trace contextRef="#ctx0" brushRef="#br0">21 67 10113,'0'-4'137,"-1"0"0,1 0 0,-1 0 0,0 0 1,0 0-1,-1 0 0,-3-6 0,-3-14 977,6 19 112,3 8-407,2 15-49,6 30-245,3 17-422,-3 1 0,-2-1 0,-4 1-1,-6 94 1,2-151-482,1 0 1,1-1-1,2 17 0,1 13-2342,-3-26 244,-1-8 1013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28.908"/>
    </inkml:context>
    <inkml:brush xml:id="br0">
      <inkml:brushProperty name="width" value="0.05" units="cm"/>
      <inkml:brushProperty name="height" value="0.05" units="cm"/>
    </inkml:brush>
  </inkml:definitions>
  <inkml:trace contextRef="#ctx0" brushRef="#br0">58 255 8429,'-28'-15'498,"24"14"-168,0-1-1,1 0 0,-1 0 0,0 0 1,1 0-1,-5-4 0,16 2 66,1 0 0,-1 0-1,0 0 1,1 1 0,13-3-1,34-14-424,-38 12 24,-1 1-6,29-16 1,-42 21 23,-1 0 0,0-1 1,1 1-1,-1-1 0,0 1 1,0-1-1,-1 0 0,1 0 1,-1 0-1,1-1 1,-1 1-1,0 0 0,0-1 1,2-4-1,-4 3 94,1 0 1,-1 0-1,0 0 1,-1 1-1,1-1 1,-1 0-1,0 0 1,0 1-1,0-1 1,0 1-1,-1-1 1,0 1-1,0-1 1,-3-3-1,-3-10 659,12 37-443,-2-1-1,0 1 1,-1-1-1,-3 32 1,1-7-82,-7 96-32,1 34-292,8-161-30,2 24-479,-3-34 470,1 0 0,-1 0 0,1-1-1,0 1 1,-1 0 0,1-1 0,0 1-1,0 0 1,0-1 0,0 1 0,1-1-1,-1 1 1,0-1 0,0 0 0,1 0-1,1 2 1,-1-2-186,0 1 0,-1-1 0,1 0 0,0 0-1,0 0 1,0 0 0,0 0 0,0 0 0,0 0 0,0-1 0,1 1 0,-1-1 0,0 0-1,0 1 1,0-1 0,0 0 0,1 0 0,2-1 0,2-2-1167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29.311"/>
    </inkml:context>
    <inkml:brush xml:id="br0">
      <inkml:brushProperty name="width" value="0.05" units="cm"/>
      <inkml:brushProperty name="height" value="0.05" units="cm"/>
    </inkml:brush>
  </inkml:definitions>
  <inkml:trace contextRef="#ctx0" brushRef="#br0">90 268 7873,'2'-9'96,"1"-1"638,-1 0 1,0-1-1,1-18 0,-19 51 2605,12-10-3047,-1 0 0,2 0 0,-1 0 0,2 1 0,0-1 0,-1 19 0,-5 22 67,-44 156-42,49-198-338,7-15-30,10-26-73,-6 13 77,11-20-31,4-5-19,-2-2 1,-2 0-1,13-48 0,-7-5 46,21-71 53,-46 168-3,8-21 62,-2 19 27,-1 12 12,0 13 15,0 0 0,-2 0 1,-1 0-1,-1 0 0,-3 37 1,2-14 12,-2 19-13,0-43-126,1-1 1,1 0-1,0 0 0,2 1 1,1-1-1,10 38 0,-8-46-768,0 0-1,11 17 1,-16-29 534,1 0 0,-1 0 0,0 0 0,1 0 1,-1 0-1,0 0 0,0 0 0,0 0 0,0 0 0,0 0 0,0 0 0,0 0 0,0 0 0,0 0 1,0 1-1,-1-1 0,1 0 0,0 0 0,-1 0 0,1 0 0,-1-1 0,1 1 0,-1 0 0,0 1 0,-5-1-1365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29.966"/>
    </inkml:context>
    <inkml:brush xml:id="br0">
      <inkml:brushProperty name="width" value="0.05" units="cm"/>
      <inkml:brushProperty name="height" value="0.05" units="cm"/>
    </inkml:brush>
  </inkml:definitions>
  <inkml:trace contextRef="#ctx0" brushRef="#br0">71 442 8761,'-7'-1'127,"1"1"1,0-1 0,0 1-1,0-2 1,0 1 0,-6-3-1,11 4-62,0 0 0,0-1-1,0 1 1,0-1-1,0 1 1,-1-1-1,1 1 1,0-1-1,1 1 1,-1-1 0,0 0-1,0 0 1,0 1-1,0-1 1,0 0-1,1 0 1,-1 0 0,0 0-1,1 0 1,-1 0-1,1 0 1,-1 0-1,1 0 1,-1 0-1,1-1 1,0 1 0,0 0-1,0 0 1,-1 0-1,1 0 1,0-1-1,0 1 1,0 0 0,1 0-1,-1 0 1,0 0-1,1-3 1,0 2 1,1 0 0,0-1 1,-1 1-1,1 0 1,0 0-1,0 0 0,0 0 1,1 0-1,-1 0 0,0 1 1,1-1-1,-1 1 0,5-3 1,38-14-29,-41 17-25,203-59-1081,-29 9-1230,-178 51 2291,9-3-96,0 0-1,0-1 1,14-8-1,-22 12 124,1-1 0,-1 1 0,0-1 0,0 0 0,0 1 0,0-1 0,0 0 0,-1 0 0,1 0 0,0 1 0,0-1 0,0 0 0,-1 0 0,1 0 0,0 0 0,-1 0 0,1 0 0,-1-1 0,1 1 0,-1 0 0,0 0 0,1 0 0,-1 0 0,0-1 0,0 1 0,0 0 1,0 0-1,0 0 0,0-1 0,0 1 0,0 0 0,-1 0 0,1 0 0,0 0 0,-1-1 0,1 1 0,0 0 0,-1 0 0,-1-2 0,-8-9 515,-1 0 1,0 1-1,-1 0 1,0 0-1,-1 1 1,-16-9-1,-4-5 978,33 24-1491,0 0 0,0 0 0,-1 0-1,1 0 1,0 0 0,0-1-1,0 1 1,0 0 0,0 0 0,-1 0-1,1 0 1,0 0 0,0 0-1,0 0 1,-1 0 0,1 0 0,0 0-1,0 0 1,0 0 0,-1 0 0,1 0-1,0 0 1,0 0 0,0 0-1,0 0 1,-1 0 0,1 0 0,0 0-1,0 0 1,0 0 0,-1 0-1,1 0 1,0 0 0,0 0 0,0 1-1,0-1 1,-1 0 0,1 0 0,-3 10 387,4 16-159,-1-23-188,4 196 574,-1-3-508,-3-191-145,0-2-9,0 1 1,0-1 0,0 0 0,1 1-1,0-1 1,-1 1 0,1-1 0,0 0-1,0 0 1,1 1 0,-1-1 0,3 5-1,-3-8 2,-1 0-1,1-1 0,-1 1 1,1 0-1,-1 0 0,0 0 0,1 0 1,-1 0-1,1-1 0,-1 1 1,0 0-1,1 0 0,-1-1 1,1 1-1,-1 0 0,0 0 1,1-1-1,-1 1 0,0 0 1,0-1-1,1 1 0,-1 0 1,0-1-1,0 1 0,0-1 1,1 1-1,-1-1 0,0 1 0,0 0 1,0-1-1,0 1 0,0-1 1,9-22-721,-8 19 585,19-47-1055,45-130-150,-63 177 1355,5-22-28,2 0 1,1 0-1,21-38 0,-30 63 40,-1 0-1,1-1 1,0 1-1,-1 0 1,1 0 0,0 0-1,0 0 1,0 0 0,0 1-1,0-1 1,0 0 0,0 0-1,0 1 1,0-1 0,0 0-1,0 1 1,0-1 0,0 1-1,1-1 1,-1 1 0,0 0-1,2-1 1,-2 2 8,0-1 0,0 0 1,0 1-1,0-1 0,-1 1 1,1-1-1,0 1 0,0 0 0,-1-1 1,1 1-1,0 0 0,0-1 0,-1 1 1,1 0-1,-1 0 0,1 0 1,-1 0-1,1-1 0,-1 1 0,0 0 1,1 0-1,-1 0 0,0 0 1,0 0-1,1 0 0,-1 0 0,0 0 1,0 2-1,2 24 280,-1 1 0,-2-1-1,0 1 1,-6 31 0,-3 56 477,10-112-747,0 0-1,0 0 0,1 1 1,-1-1-1,1 0 1,-1 0-1,1 0 1,0 0-1,0 0 0,3 5 1,-4-7-17,1-1 0,-1 0 0,0 1 0,1-1 0,-1 1 0,0-1 0,1 0-1,-1 1 1,1-1 0,-1 0 0,1 0 0,-1 1 0,1-1 0,-1 0 0,1 0 0,-1 0 0,1 0 0,-1 1 0,1-1 0,-1 0 0,1 0 0,-1 0 0,1 0 0,0 0 0,1-1-3,-1 1 0,0-1 0,1 0 0,-1 1 0,0-1 0,0 0 0,1 0 0,-1 0 0,0 0 0,0 0 0,0 0 0,0 0 0,1-1 0,13-16-78,-1-1 0,0 0 0,-2-1-1,0-1 1,-1 0 0,-1 0 0,-2-1 0,0 0 0,-1 0 0,-1-1-1,-1 0 1,4-41 0,-5-73 18,-4 131 59,-12 128-311,12-96-218,-1-12-390,1 1 0,1 0 1,0-1-1,6 29 0,-3-26-611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0.496"/>
    </inkml:context>
    <inkml:brush xml:id="br0">
      <inkml:brushProperty name="width" value="0.05" units="cm"/>
      <inkml:brushProperty name="height" value="0.05" units="cm"/>
    </inkml:brush>
  </inkml:definitions>
  <inkml:trace contextRef="#ctx0" brushRef="#br0">143 176 9229,'-1'1'121,"0"0"0,0 0 0,0 0 0,0 0 1,0 0-1,0 0 0,-1 0 0,1 0 0,0 0 0,0-1 0,-1 1 0,1-1 1,-1 1-1,1-1 0,0 1 0,-1-1 0,1 0 0,-1 0 0,1 1 1,-1-1-1,1 0 0,-1 0 0,1-1 0,0 1 0,-1 0 0,1 0 1,-2-1-1,2 1-108,-1 0 102,0 0 1,0 0 0,0 0-1,0 1 1,0-1 0,0 1-1,0 0 1,1-1 0,-1 1-1,0 0 1,0 0 0,0 0-1,1 0 1,-1 0 0,0 1-1,1-1 1,-1 0 0,1 1-1,0 0 1,-1-1 0,1 1-1,0-1 1,0 1 0,0 0-1,-1 3 1,-4 7-67,1 0 0,-6 25 0,8-27 122,-7 19-78,5-14-84,0 0 1,1 1-1,0-1 1,1 1-1,1 0 1,0 0-1,1-1 1,2 20-1,-1-35-23,0 1-1,0-1 0,0 0 1,0 1-1,0-1 0,0 0 1,0 1-1,0-1 0,0 0 1,0 1-1,0-1 0,0 0 1,0 1-1,0-1 0,1 0 0,-1 1 1,0-1-1,0 0 0,0 0 1,0 1-1,1-1 0,-1 0 1,0 0-1,0 1 0,1-1 1,-1 0-1,0 0 0,1 0 1,-1 1-1,0-1 0,1 0 0,-1 0 1,0 0-1,0 0 0,1 0 1,10-8-826,9-20-568,-19 25 1338,9-13-220,-2-1-1,0 0 0,-1 0 0,9-34 1,10-78 382,-13 52-70,-10 61 24,11-41 144,-13 53-156,0 0 0,1 0-1,-1 0 1,1 0 0,0 0-1,0 1 1,0-1 0,1 1-1,-1-1 1,6-4-1,-7 7-21,-1 1-1,1-1 0,0 1 1,-1 0-1,1 0 0,0-1 0,-1 1 1,1 0-1,0 0 0,0 0 1,-1-1-1,1 1 0,0 0 0,-1 0 1,1 0-1,0 0 0,0 0 1,-1 1-1,1-1 0,0 0 0,-1 0 1,1 0-1,0 1 0,-1-1 1,1 0-1,0 1 0,-1-1 0,1 0 1,0 1-1,-1-1 0,1 1 0,-1-1 1,1 1-1,-1-1 0,1 1 1,-1-1-1,0 1 0,1 0 0,-1-1 1,0 1-1,1 0 0,-1-1 1,0 1-1,0 0 0,1 0 0,11 35 384,-12-34-364,5 25 206,-2 0-1,0 0 0,-2 0 1,-2 1-1,-4 37 0,0 35 56,5-73-301,3 97-1697,-4-96-871,1-27 2486,-1-1 1,1 1-1,0-1 1,0 1 0,0-1-1,0 1 1,0-1-1,0 1 1,-1-1 0,1 0-1,0 1 1,0-1 0,-1 1-1,1-1 1,0 0-1,-1 1 1,1-1 0,0 0-1,-1 1 1,1-1-1,0 0 1,-1 0 0,1 1-1,-1-1 1,1 0-1,-1 0 1,1 0 0,-1 1-1,1-1 1,0 0 0,-1 0-1,1 0 1,-1 0-1,1 0 1,-1 0 0,1 0-1,-1 0 1,1 0-1,-1 0 1,1 0 0,-1-1-1,1 1 1,-1 0-1,1 0 1,0 0 0,-1-1-1,1 1 1,-1 0 0,1 0-1,0-1 1,-1 1-1,1 0 1,0-1 0,-1 0-1,-2-1-208,1-1 0,0 0-1,0 0 1,0 0-1,1 0 1,-1-1 0,0 1-1,-1-6 1,-3-8-476,-31-58 243,6 10 4633,30 64-3977,0 0 1,0 0 0,1-1 0,-1 1-1,0 0 1,1-1 0,-1 1 0,1-1-1,0 1 1,-1 0 0,1-1 0,0 1 0,0-1-1,0 1 1,0-1 0,0 1 0,0-1-1,0 1 1,1 0 0,-1-1 0,1 1-1,-1-1 1,1 1 0,-1 0 0,1-1 0,-1 1-1,1 0 1,0 0 0,0 0 0,1-2-1,2 0-45,0 1 0,0 0 0,-1 0 0,1 0 0,1 0 0,-1 0 0,0 1 0,0 0 0,6-1 0,19-4-140,35-10-1863,-48 10 896</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0.919"/>
    </inkml:context>
    <inkml:brush xml:id="br0">
      <inkml:brushProperty name="width" value="0.05" units="cm"/>
      <inkml:brushProperty name="height" value="0.05" units="cm"/>
    </inkml:brush>
  </inkml:definitions>
  <inkml:trace contextRef="#ctx0" brushRef="#br0">227 205 9229 0 0,'1'-3'57'0'0,"1"0"1"0"0,-1 0-1 0 0,1 0 1 0 0,-1 1-1 0 0,1-1 1 0 0,4-4-1 0 0,-4 5 11 0 0,-1 0 0 0 0,1-1-1 0 0,0 1 1 0 0,-1 0 0 0 0,1-1-1 0 0,-1 1 1 0 0,0-1 0 0 0,0 1-1 0 0,0-1 1 0 0,1-3 0 0 0,4-20 632 0 0,-3 13-341 0 0,0 1 1 0 0,-1-1 0 0 0,1-15 0 0 0,-3 25-314 0 0,0 1 1 0 0,0-1-1 0 0,0 1 0 0 0,0-1 1 0 0,-1 1-1 0 0,1 0 0 0 0,-1-1 1 0 0,1 1-1 0 0,-1-1 0 0 0,0 1 1 0 0,0 0-1 0 0,0 0 0 0 0,0-1 1 0 0,-1 1-1 0 0,1 0 0 0 0,0 0 1 0 0,-1 0-1 0 0,1 0 0 0 0,-1 1 1 0 0,0-1-1 0 0,0 0 0 0 0,-2-1 1 0 0,1 1-21 0 0,0 1 0 0 0,0 0 1 0 0,0 0-1 0 0,0 1 1 0 0,-1-1-1 0 0,1 1 0 0 0,0-1 1 0 0,0 1-1 0 0,0 0 1 0 0,-1 0-1 0 0,1 0 0 0 0,0 1 1 0 0,0-1-1 0 0,0 1 0 0 0,0 0 1 0 0,-6 2-1 0 0,-3 1-2 0 0,0 1 1 0 0,-20 11-1 0 0,18-8-21 0 0,0 0-1 0 0,0 1 1 0 0,1 1 0 0 0,0 0-1 0 0,1 1 1 0 0,-16 17 0 0 0,25-25 11 0 0,1 0 0 0 0,-1 1 0 0 0,0 0 0 0 0,1-1 1 0 0,0 1-1 0 0,0 0 0 0 0,0 0 0 0 0,0 0 0 0 0,1 0 1 0 0,0 0-1 0 0,0 1 0 0 0,0-1 0 0 0,0 0 0 0 0,0 1 1 0 0,1-1-1 0 0,0 1 0 0 0,0-1 0 0 0,0 0 1 0 0,1 1-1 0 0,-1-1 0 0 0,1 0 0 0 0,0 1 0 0 0,0-1 1 0 0,1 0-1 0 0,-1 0 0 0 0,1 0 0 0 0,0 0 0 0 0,2 5 1 0 0,3 1 117 0 0,0-1 0 0 0,0 1 0 0 0,1-1 0 0 0,0-1 1 0 0,16 15-1 0 0,51 31 646 0 0,-44-33-514 0 0,-6-7-63 0 0,-20-11-148 0 0,0-1 0 0 0,0 1 0 0 0,-1-1-1 0 0,0 1 1 0 0,1 1 0 0 0,-1-1 0 0 0,0 1 0 0 0,0-1 0 0 0,3 5 0 0 0,-7-6-41 0 0,1-1 0 0 0,-1 0 1 0 0,0 0-1 0 0,1 0 1 0 0,-1 0-1 0 0,0 0 1 0 0,0 1-1 0 0,0-1 1 0 0,0 0-1 0 0,0 0 1 0 0,0 0-1 0 0,0 1 1 0 0,0-1-1 0 0,0 0 1 0 0,-1 0-1 0 0,1 0 1 0 0,0 0-1 0 0,-1 0 0 0 0,1 1 1 0 0,-1-1-1 0 0,1 0 1 0 0,-1 0-1 0 0,0 0 1 0 0,1 0-1 0 0,-1 0 1 0 0,0 0-1 0 0,0-1 1 0 0,0 1-1 0 0,-1 1 1 0 0,-28 22 56 0 0,29-23-64 0 0,-6 3-32 0 0,-1 0 1 0 0,0 0 0 0 0,0-1 0 0 0,0 0 0 0 0,0 0-1 0 0,0-1 1 0 0,0 0 0 0 0,-1 0 0 0 0,1-1 0 0 0,-11 0-1 0 0,13-1-160 0 0,-1 1-1 0 0,1-2 1 0 0,-1 1-1 0 0,1-1 0 0 0,-1 0 1 0 0,1 0-1 0 0,-1-1 0 0 0,1 0 1 0 0,0 0-1 0 0,-1 0 1 0 0,1-1-1 0 0,1 0 0 0 0,-11-6 1 0 0,16 8 51 0 0,-1 0 0 0 0,0 0 0 0 0,0 0 0 0 0,0 0 1 0 0,1 0-1 0 0,-1 0 0 0 0,0 0 0 0 0,1 0 0 0 0,-1 0 0 0 0,1 0 1 0 0,-1 0-1 0 0,1 0 0 0 0,-1 0 0 0 0,1 0 0 0 0,0 0 1 0 0,0-1-1 0 0,-1 1 0 0 0,1 0 0 0 0,0 0 0 0 0,0 0 1 0 0,0 0-1 0 0,0-1 0 0 0,1 1 0 0 0,-1 0 0 0 0,0 0 0 0 0,0 0 1 0 0,1 0-1 0 0,-1-1 0 0 0,1 1 0 0 0,-1 0 0 0 0,2-2 1 0 0,2-3-608 0 0,0-1 0 0 0,0 0 0 0 0,10-10 0 0 0,-7 9 198 0 0,2-9-502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5.218"/>
    </inkml:context>
    <inkml:brush xml:id="br0">
      <inkml:brushProperty name="width" value="0.05" units="cm"/>
      <inkml:brushProperty name="height" value="0.05" units="cm"/>
    </inkml:brush>
  </inkml:definitions>
  <inkml:trace contextRef="#ctx0" brushRef="#br0">52 185 8069 0 0,'-2'-1'173'0'0,"0"-1"0"0"0,0 1 1 0 0,1 0-1 0 0,-1 1 0 0 0,0-1 1 0 0,0 0-1 0 0,0 0 1 0 0,0 1-1 0 0,0-1 0 0 0,0 1 1 0 0,0 0-1 0 0,0 0 0 0 0,0-1 1 0 0,0 1-1 0 0,0 0 0 0 0,0 1 1 0 0,0-1-1 0 0,0 0 0 0 0,0 1 1 0 0,0-1-1 0 0,0 1 0 0 0,0-1 1 0 0,0 1-1 0 0,-2 1 0 0 0,37-14 1414 0 0,1 2-1 0 0,48-8 0 0 0,103-15-973 0 0,-175 32-477 0 0,797-103 2435 0 0,-763 102-2614 0 0,-36 3-391 0 0,-9 1-157 0 0,-47 12-1611 0 0,28-9 2181 0 0,-25 6-1868 0 0,9-4-303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1.354"/>
    </inkml:context>
    <inkml:brush xml:id="br0">
      <inkml:brushProperty name="width" value="0.05" units="cm"/>
      <inkml:brushProperty name="height" value="0.05" units="cm"/>
    </inkml:brush>
  </inkml:definitions>
  <inkml:trace contextRef="#ctx0" brushRef="#br0">96 80 7517 0 0,'7'0'51'0'0,"-6"0"-20"0"0,0 1-1 0 0,0-1 1 0 0,0 0 0 0 0,0 0-1 0 0,1 0 1 0 0,-1 0 0 0 0,0 0-1 0 0,0 0 1 0 0,0 0 0 0 0,0 0-1 0 0,1 0 1 0 0,-1-1 0 0 0,0 1-1 0 0,0 0 1 0 0,0-1 0 0 0,0 1-1 0 0,0-1 1 0 0,0 1 0 0 0,0-1-1 0 0,0 1 1 0 0,0-1 0 0 0,0 0-1 0 0,1-1 1 0 0,11-18 1108 0 0,-10 17-864 0 0,-1 1 0 0 0,0-1 0 0 0,-1 0 0 0 0,1 0 0 0 0,0 1 0 0 0,-1-1 0 0 0,1 0 0 0 0,-1-1 0 0 0,0 1 0 0 0,0 0 0 0 0,0 0 0 0 0,0-5 0 0 0,-1 8-232 0 0,0-1 1 0 0,0 1-1 0 0,0-1 0 0 0,-1 1 1 0 0,1-1-1 0 0,0 1 0 0 0,0 0 1 0 0,0-1-1 0 0,-1 1 0 0 0,1-1 1 0 0,0 1-1 0 0,0-1 0 0 0,-1 1 1 0 0,1 0-1 0 0,0-1 0 0 0,-1 1 1 0 0,1 0-1 0 0,0-1 0 0 0,-1 1 1 0 0,1 0-1 0 0,-1 0 0 0 0,1-1 1 0 0,0 1-1 0 0,-1 0 0 0 0,1 0 1 0 0,-1 0-1 0 0,1 0 0 0 0,-1-1 1 0 0,1 1-1 0 0,-1 0 0 0 0,1 0 1 0 0,-1 0-1 0 0,1 0 1 0 0,-1 0-1 0 0,0 0 0 0 0,-17 5 538 0 0,10 1-471 0 0,0 1 0 0 0,0 1 0 0 0,1 0 0 0 0,0 0 0 0 0,0 0 0 0 0,1 1 0 0 0,0 0 0 0 0,-5 11 0 0 0,0 0 212 0 0,2 1 0 0 0,-12 39-1 0 0,15-39-120 0 0,1 1 0 0 0,1 0 0 0 0,-2 32 1 0 0,5-43-152 0 0,1-1 0 0 0,0 0 0 0 0,1 0 1 0 0,0 0-1 0 0,1 0 0 0 0,0-1 1 0 0,0 1-1 0 0,1 0 0 0 0,1-1 0 0 0,4 10 1 0 0,-6-16-42 0 0,0 0 1 0 0,0 0-1 0 0,0-1 1 0 0,1 1-1 0 0,-1-1 1 0 0,1 1-1 0 0,0-1 1 0 0,-1 0-1 0 0,1 0 1 0 0,0-1-1 0 0,0 1 1 0 0,0 0-1 0 0,1-1 1 0 0,-1 0-1 0 0,0 0 1 0 0,0 0-1 0 0,1 0 1 0 0,-1 0-1 0 0,1-1 1 0 0,4 1-1 0 0,-1-1-37 0 0,0 1 0 0 0,0-1 0 0 0,0-1 0 0 0,1 1 0 0 0,-1-1 0 0 0,0-1 0 0 0,0 1 0 0 0,0-1 0 0 0,7-3 0 0 0,-7 1-115 0 0,0 0-1 0 0,0 0 1 0 0,0 0 0 0 0,0-1-1 0 0,-1 0 1 0 0,0-1 0 0 0,0 1-1 0 0,0-1 1 0 0,-1 0 0 0 0,0-1-1 0 0,0 1 1 0 0,-1-1 0 0 0,1 0 0 0 0,-2 0-1 0 0,1 0 1 0 0,-1-1 0 0 0,3-7-1 0 0,-4 8 72 0 0,0 0 0 0 0,0 0 0 0 0,-1 1 0 0 0,0-1 0 0 0,0 0 0 0 0,0 0 0 0 0,-1-1 1 0 0,0 1-1 0 0,-1 0 0 0 0,0 0 0 0 0,0 0 0 0 0,0 1 0 0 0,-1-1 0 0 0,0 0 0 0 0,0 0 0 0 0,0 1 0 0 0,-1-1 0 0 0,0 1 0 0 0,-1 0 0 0 0,-4-7 0 0 0,7 12 81 0 0,1 0 0 0 0,-1 0 0 0 0,0-1 0 0 0,0 1 0 0 0,0 0 0 0 0,0 1 0 0 0,0-1 0 0 0,-1 0 0 0 0,1 0 0 0 0,0 0 0 0 0,0 1 0 0 0,0-1 0 0 0,-1 0 0 0 0,1 1 0 0 0,0-1 0 0 0,-1 1 0 0 0,1 0 0 0 0,0-1 0 0 0,-1 1 1 0 0,1 0-1 0 0,-1 0 0 0 0,-1 0 0 0 0,1 0 32 0 0,-1 1 1 0 0,1 0-1 0 0,-1-1 1 0 0,0 1-1 0 0,1 0 1 0 0,0 0-1 0 0,-1 0 1 0 0,1 1-1 0 0,0-1 1 0 0,-1 0-1 0 0,-1 3 1 0 0,-2 1 89 0 0,0 0 0 0 0,1 1 0 0 0,-1 0 1 0 0,1 0-1 0 0,1 0 0 0 0,-1 0 0 0 0,-4 11 0 0 0,4-5 37 0 0,0 0 0 0 0,2 1-1 0 0,-1 0 1 0 0,2 0 0 0 0,-1 0-1 0 0,2 0 1 0 0,-1 17 0 0 0,8 94 782 0 0,30 124 29 0 0,-32-229-1026 0 0,-2-5-167 0 0,1 0-1 0 0,0 0 1 0 0,1-1-1 0 0,6 14 1 0 0,3-14-1425 0 0,-5-11-2287 0 0,-5-6 2001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1.681"/>
    </inkml:context>
    <inkml:brush xml:id="br0">
      <inkml:brushProperty name="width" value="0.05" units="cm"/>
      <inkml:brushProperty name="height" value="0.05" units="cm"/>
    </inkml:brush>
  </inkml:definitions>
  <inkml:trace contextRef="#ctx0" brushRef="#br0">11 0 11629 0 0,'-11'5'625'0'0,"11"-5"-587"0"0,0 0 1 0 0,0 0-1 0 0,0 0 0 0 0,0 0 1 0 0,0 0-1 0 0,1 0 1 0 0,-1 0-1 0 0,0 0 0 0 0,0 0 1 0 0,0 0-1 0 0,0 0 0 0 0,0 0 1 0 0,0 0-1 0 0,0 0 0 0 0,0 0 1 0 0,0 0-1 0 0,0 1 0 0 0,0-1 1 0 0,0 0-1 0 0,0 0 0 0 0,0 0 1 0 0,0 0-1 0 0,1 0 0 0 0,-1 0 1 0 0,0 0-1 0 0,0 0 0 0 0,0 0 1 0 0,0 0-1 0 0,0 0 0 0 0,0 1 1 0 0,0-1-1 0 0,0 0 0 0 0,0 0 1 0 0,0 0-1 0 0,0 0 0 0 0,0 0 1 0 0,0 0-1 0 0,0 0 0 0 0,0 0 1 0 0,0 0-1 0 0,0 0 1 0 0,0 0-1 0 0,-1 1 0 0 0,1-1 1 0 0,0 0-1 0 0,0 0 0 0 0,0 0 1 0 0,0 0-1 0 0,0 0 0 0 0,0 0 1 0 0,0 0-1 0 0,0 0 0 0 0,0 0 1 0 0,0 0-1 0 0,0 0 0 0 0,0 0 1 0 0,0 0-1 0 0,0 0 0 0 0,-1 0 1 0 0,8 8 544 0 0,11 11 366 0 0,-15-17-877 0 0,0 1 1 0 0,0 0-1 0 0,0 1 0 0 0,0-1 1 0 0,-1 0-1 0 0,1 1 0 0 0,-1 0 1 0 0,0-1-1 0 0,3 7 0 0 0,-2 2 33 0 0,1 0 0 0 0,-2 0 0 0 0,0 0 1 0 0,0 0-1 0 0,-1 0 0 0 0,-1 24 0 0 0,-13 76 246 0 0,5-53-200 0 0,5-35-85 0 0,1-13-30 0 0,0 0-1 0 0,1 0 0 0 0,0 0 1 0 0,1 0-1 0 0,2 21 0 0 0,-1-29-17 0 0,-1 0-1 0 0,1-1 0 0 0,0 1 0 0 0,0 0 1 0 0,0 0-1 0 0,0-1 0 0 0,1 1 0 0 0,-1-1 1 0 0,1 1-1 0 0,-1-1 0 0 0,1 1 1 0 0,0-1-1 0 0,0 0 0 0 0,3 3 0 0 0,-3-4-8 0 0,-1 0 0 0 0,1-1 0 0 0,0 1 0 0 0,0 0 0 0 0,0-1 0 0 0,0 1 0 0 0,0-1 0 0 0,0 0 0 0 0,0 1 0 0 0,0-1 0 0 0,0 0 0 0 0,0 0 0 0 0,0 0-1 0 0,0-1 1 0 0,0 1 0 0 0,0 0 0 0 0,0-1 0 0 0,0 0 0 0 0,0 1 0 0 0,3-2 0 0 0,14-6-340 0 0,-1-1 0 0 0,0 0-1 0 0,0-1 1 0 0,24-19 0 0 0,-41 28 29 0 0,1 0 0 0 0,-1 0 0 0 0,1 0 0 0 0,-1 0 1 0 0,1 0-1 0 0,-1 1 0 0 0,1-1 0 0 0,0 0 0 0 0,-1 1 0 0 0,1 0 0 0 0,0-1 0 0 0,0 1 1 0 0,-1 0-1 0 0,1 0 0 0 0,0-1 0 0 0,2 2 0 0 0,0 2-1670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2.058"/>
    </inkml:context>
    <inkml:brush xml:id="br0">
      <inkml:brushProperty name="width" value="0.05" units="cm"/>
      <inkml:brushProperty name="height" value="0.05" units="cm"/>
    </inkml:brush>
  </inkml:definitions>
  <inkml:trace contextRef="#ctx0" brushRef="#br0">132 92 11521 0 0,'0'-13'1511'0'0,"-2"-21"2347"0"0,2 33-3879 0 0,-1-1 1 0 0,1 0-1 0 0,-1 1 1 0 0,0-1-1 0 0,0 1 1 0 0,1-1-1 0 0,-1 1 1 0 0,0 0-1 0 0,0-1 1 0 0,0 1-1 0 0,-2-2 1 0 0,-2 0 17 0 0,0-1 0 0 0,0 1 0 0 0,-1 0 1 0 0,1 0-1 0 0,-1 1 0 0 0,1 0 0 0 0,-12-3 1 0 0,15 4 1 0 0,0 1 0 0 0,0 0 0 0 0,0 0 0 0 0,0 0 0 0 0,0 0 1 0 0,0 0-1 0 0,0 1 0 0 0,-1-1 0 0 0,1 1 0 0 0,0-1 1 0 0,0 1-1 0 0,0 0 0 0 0,0 0 0 0 0,1 0 0 0 0,-1 0 0 0 0,0 0 1 0 0,0 0-1 0 0,0 0 0 0 0,1 0 0 0 0,-1 1 0 0 0,1-1 1 0 0,-1 1-1 0 0,1-1 0 0 0,-2 4 0 0 0,-3 0 4 0 0,-5 7 1144 0 0,13 4-1021 0 0,5 52-11 0 0,-7-62-100 0 0,1-1 0 0 0,0 1 0 0 0,0 0 0 0 0,1-1 0 0 0,2 8 0 0 0,30 85 53 0 0,-33-95-60 0 0,0 1 0 0 0,1-1 0 0 0,-1 1 0 0 0,1-1 0 0 0,0 1 0 0 0,0-1 0 0 0,0 0 0 0 0,0 0 0 0 0,0 0-1 0 0,1 0 1 0 0,0 0 0 0 0,5 4 0 0 0,0 0 21 0 0,12 11 40 0 0,-12-12-13 0 0,-2 0-1 0 0,1 1 1 0 0,-1-1-1 0 0,0 1 0 0 0,6 9 1 0 0,-11-14-51 0 0,0-1 0 0 0,-1 1 0 0 0,1 0 0 0 0,-1-1 0 0 0,0 1 0 0 0,1-1 0 0 0,-1 1 0 0 0,0 0 0 0 0,0-1 0 0 0,0 1 0 0 0,0 0 0 0 0,0-1 0 0 0,0 1-1 0 0,-1 0 1 0 0,1-1 0 0 0,-1 1 0 0 0,1-1 0 0 0,-1 1 0 0 0,1-1 0 0 0,-1 1 0 0 0,0-1 0 0 0,0 1 0 0 0,0-1 0 0 0,1 1 0 0 0,-1-1 0 0 0,-1 0 0 0 0,1 0 0 0 0,0 1 0 0 0,0-1 0 0 0,-2 1 0 0 0,0 1-42 0 0,0-1-1 0 0,-1 1 0 0 0,1-1 0 0 0,0 0 1 0 0,-1 0-1 0 0,1 0 0 0 0,-1 0 1 0 0,1-1-1 0 0,-1 0 0 0 0,0 1 0 0 0,-6 0 1 0 0,4-2-336 0 0,-1-1 0 0 0,0 0 1 0 0,0 0-1 0 0,0-1 0 0 0,1 1 0 0 0,-1-1 1 0 0,1-1-1 0 0,-11-4 0 0 0,4 1-1005 0 0,13 6 1252 0 0,-1 0 1 0 0,0 0 0 0 0,1-1-1 0 0,-1 1 1 0 0,1 0 0 0 0,-1-1-1 0 0,1 1 1 0 0,-1-1 0 0 0,0 1-1 0 0,1-1 1 0 0,-1 1 0 0 0,1-1-1 0 0,0 1 1 0 0,-1-1 0 0 0,1 1 0 0 0,-1-1-1 0 0,1 1 1 0 0,0-1 0 0 0,0 0-1 0 0,-1 1 1 0 0,1-1 0 0 0,0-1-1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2.385"/>
    </inkml:context>
    <inkml:brush xml:id="br0">
      <inkml:brushProperty name="width" value="0.05" units="cm"/>
      <inkml:brushProperty name="height" value="0.05" units="cm"/>
    </inkml:brush>
  </inkml:definitions>
  <inkml:trace contextRef="#ctx0" brushRef="#br0">0 11 8429,'0'0'975,"6"-1"-473,1-1-1490,37-6 11356,-38 26-10191,18 51-6,-17-52 95,-6-8-416,6 24-97,-5-24-133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3.076"/>
    </inkml:context>
    <inkml:brush xml:id="br0">
      <inkml:brushProperty name="width" value="0.05" units="cm"/>
      <inkml:brushProperty name="height" value="0.05" units="cm"/>
    </inkml:brush>
  </inkml:definitions>
  <inkml:trace contextRef="#ctx0" brushRef="#br0">71 91 6941,'-9'5'231,"-1"0"1,0-1 0,0 0-1,-13 4 1,23-8-179,0 0 0,-1 0 1,1 0-1,0 0 0,0 0 0,0 1 1,-1-1-1,1 0 0,0 0 0,0 0 1,-1 0-1,1 0 0,0 0 0,0 0 1,0 0-1,-1 0 0,1 0 0,0-1 1,0 1-1,-1 0 0,1 0 0,0 0 1,0 0-1,0 0 0,-1 0 0,1 0 1,0 0-1,0-1 0,0 1 0,-1 0 1,1 0-1,0 0 0,0 0 1,0-1-1,0 1 0,0 0 0,-1 0 1,1 0-1,0-1 0,0 1 0,0 0 1,0 0-1,0-1 0,0 1 0,0 0 1,0 0-1,0-1 0,0 1 0,0 0 1,0 0-1,0 0 0,0-1 0,0 1 1,0 0-1,0 0 0,0-1 0,0 1 1,0 0-1,1 0 0,-1 0 0,0-1 1,0 1-1,0 0 0,6-13 2767,3 9-2644,1 1 0,-1 1 0,0-1 0,1 1 1,-1 1-1,1 0 0,11 0 0,2-1-54,601-48 496,-382 35-522,-594 51-187,178-16 19,127-16 58,-82 13-14,178-13 127,410-50 69,-364 23-700,-53 11-831,-42 12 1311,0 0 0,0 0 0,1 1-1,-1-1 1,0 0 0,0 0 0,1 0-1,-1 0 1,0 0 0,1 0 0,-1-1-1,0 1 1,0 0 0,1 0 0,-1 0-1,0 0 1,0 0 0,1 0 0,-1 0 0,0 0-1,0-1 1,0 1 0,1 0 0,-1 0-1,0 0 1,0-1 0,0 1 0,1 0-1,-1 0 1,0 0 0,0-1 0,0 1-1,0 0 1,0 0 0,1-1 0,-1 1-1,0 0 1,0 0 0,0-1 0,0 1-1,0 0 1,0-1 0,0 1 0,0 0 0,0 0-1,0-1 1,0 1 0,-7-4-1671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3.420"/>
    </inkml:context>
    <inkml:brush xml:id="br0">
      <inkml:brushProperty name="width" value="0.05" units="cm"/>
      <inkml:brushProperty name="height" value="0.05" units="cm"/>
    </inkml:brush>
  </inkml:definitions>
  <inkml:trace contextRef="#ctx0" brushRef="#br0">45 160 8165 0 0,'-1'-24'496'0'0,"-6"-34"0"0"0,3 36 1367 0 0,-1-34 1 0 0,-6 176 1670 0 0,4 50-2590 0 0,-2 139-187 0 0,26-1-630 0 0,-2-210-142 0 0,-12-85-93 0 0,0-1 0 0 0,1 1 1 0 0,1-1-1 0 0,-1 0 0 0 0,11 17 0 0 0,-13-26-11 0 0,-1-1 1 0 0,1 0 0 0 0,-1-1 0 0 0,1 1 0 0 0,0 0 0 0 0,0 0 0 0 0,0-1 0 0 0,0 1-1 0 0,0-1 1 0 0,4 2 0 0 0,-6-2-30 0 0,1-1 0 0 0,0 0 0 0 0,0 1 0 0 0,0-1 0 0 0,0 0 0 0 0,0 1 0 0 0,0-1 0 0 0,0 0 0 0 0,0 0 0 0 0,0 0 0 0 0,0 0 0 0 0,0 0 0 0 0,0 0 0 0 0,0 0 0 0 0,0 0 0 0 0,0 0 0 0 0,0-1 0 0 0,0 1 0 0 0,0 0 0 0 0,0 0 0 0 0,0-1 0 0 0,0 1 0 0 0,-1-1 0 0 0,1 1 0 0 0,0-1 0 0 0,0 1 0 0 0,0-1 0 0 0,0 0 0 0 0,5-7-1487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3.876"/>
    </inkml:context>
    <inkml:brush xml:id="br0">
      <inkml:brushProperty name="width" value="0.05" units="cm"/>
      <inkml:brushProperty name="height" value="0.05" units="cm"/>
    </inkml:brush>
  </inkml:definitions>
  <inkml:trace contextRef="#ctx0" brushRef="#br0">8 118 8529 0 0,'-1'-2'16'0'0,"0"-1"0"0"0,0 1 0 0 0,0 0 0 0 0,0 0 0 0 0,1-1 0 0 0,-1 1 0 0 0,0 0 0 0 0,1-1 0 0 0,0 1 0 0 0,-1-1 0 0 0,1 1 0 0 0,0 0 0 0 0,0-1 0 0 0,1 1 0 0 0,-1-1 0 0 0,0 1 0 0 0,1-1 0 0 0,0 1 0 0 0,1-4 0 0 0,0 3 33 0 0,0 1-1 0 0,0-1 0 0 0,0 0 1 0 0,1 1-1 0 0,-1 0 0 0 0,1 0 1 0 0,0-1-1 0 0,0 2 0 0 0,-1-1 1 0 0,1 0-1 0 0,1 0 0 0 0,-1 1 1 0 0,0 0-1 0 0,5-2 0 0 0,16-4 203 0 0,0 0 0 0 0,1 2 0 0 0,49-5 0 0 0,80 5 442 0 0,-138 5-620 0 0,1384 87 3966 0 0,-1384-86-3943 0 0,-9 0-29 0 0,0-1-1 0 0,-1 1 1 0 0,1 0 0 0 0,0 0 0 0 0,0 1-1 0 0,-1 0 1 0 0,8 3 0 0 0,-13-3-6 0 0,0-1 0 0 0,0 0 1 0 0,0 0-1 0 0,-1 1 0 0 0,1-1 1 0 0,-1 0-1 0 0,1 1 1 0 0,-1-1-1 0 0,1 1 0 0 0,-1-1 1 0 0,0 0-1 0 0,1 1 0 0 0,-1-1 1 0 0,0 1-1 0 0,0-1 0 0 0,0 1 1 0 0,0-1-1 0 0,0 1 0 0 0,-1-1 1 0 0,1 1-1 0 0,0-1 0 0 0,-2 3 1 0 0,-10 33 593 0 0,-1-10-434 0 0,1 0-1 0 0,2 1 1 0 0,0 0-1 0 0,2 0 1 0 0,1 1-1 0 0,1 0 1 0 0,1 1-1 0 0,0 51 1 0 0,8-13 356 0 0,4 0 0 0 0,3-1-1 0 0,21 80 1 0 0,-5-30-333 0 0,-24-102-219 0 0,0-1-1 0 0,-2 1 1 0 0,1-1 0 0 0,-2 1 0 0 0,0 0 0 0 0,-3 18 0 0 0,3-30-14 0 0,0 0 0 0 0,-1 0-1 0 0,1 0 1 0 0,-1 0-1 0 0,1-1 1 0 0,-1 1-1 0 0,0 0 1 0 0,0-1 0 0 0,0 1-1 0 0,0-1 1 0 0,-1 1-1 0 0,1-1 1 0 0,0 0 0 0 0,-1 0-1 0 0,0 0 1 0 0,0 0-1 0 0,1-1 1 0 0,-1 1-1 0 0,0-1 1 0 0,0 0 0 0 0,0 0-1 0 0,-1 0 1 0 0,-4 1-1 0 0,-10 2-6 0 0,0-1-1 0 0,0-1 0 0 0,-22 0 0 0 0,9 0-23 0 0,-254 3-147 0 0,173-6 17 0 0,-271-4-1118 0 0,129-7-3848 0 0,247 11 4460 0 0,1 1 1 0 0,-1 0-1 0 0,1 0 1 0 0,0 0-1 0 0,-1 1 1 0 0,-11 2-1 0 0,12 1-1041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4.454"/>
    </inkml:context>
    <inkml:brush xml:id="br0">
      <inkml:brushProperty name="width" value="0.05" units="cm"/>
      <inkml:brushProperty name="height" value="0.05" units="cm"/>
    </inkml:brush>
  </inkml:definitions>
  <inkml:trace contextRef="#ctx0" brushRef="#br0">81 50 9401,'-19'1'602,"14"0"-197,1-1 0,0 0 0,-1 0 0,1 0 0,0 0 0,0-1 0,-1 1 0,1-1 0,0 0 0,0-1 0,0 1 0,-7-3 0,11 3-370,0 1-1,0 0 1,0 0 0,0 0-1,0-1 1,0 1 0,0 0 0,1 0-1,-1 0 1,0-1 0,0 1-1,0 0 1,0 0 0,0 0-1,0-1 1,0 1 0,0 0-1,0 0 1,1 0 0,-1 0-1,0 0 1,0-1 0,0 1-1,0 0 1,1 0 0,-1 0-1,0 0 1,0 0 0,0 0 0,1 0-1,-1 0 1,0-1 0,0 1-1,0 0 1,0 0 0,1 0-1,-1 0 1,0 0 0,0 0-1,1 0 1,-1 0 0,0 0-1,0 0 1,1 1 0,14-5-75,-14 3 156,53-8-24,-1 2 0,94 0 0,-87 5-80,17-1 6,309 0 65,-439 11-131,-357 39-24,139-13 152,252-32-88,-14 2 110,31-4-71,3-1-2,19-2 9,588-75 1043,-532 80-718,-116 4-1325,23-6 155,-1 1 0,1 0 0,-19 5-1,0-1-930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4.902"/>
    </inkml:context>
    <inkml:brush xml:id="br0">
      <inkml:brushProperty name="width" value="0.05" units="cm"/>
      <inkml:brushProperty name="height" value="0.05" units="cm"/>
    </inkml:brush>
  </inkml:definitions>
  <inkml:trace contextRef="#ctx0" brushRef="#br0">24 456 10113,'0'0'32,"-1"0"-1,0 0 1,0 0-1,0-1 1,1 1-1,-1 0 1,0-1 0,1 1-1,-1-1 1,0 1-1,0 0 1,1-1 0,-1 1-1,1-1 1,-1 0-1,1 1 1,-1-1-1,1 0 1,-1 1 0,1-1-1,-1 0 1,1 1-1,0-1 1,-1 0 0,1 0-1,0 1 1,0-1-1,-1 0 1,1 0 0,0-1-1,-6-29 1550,5 13-1121,1 0 0,0 0 1,1 0-1,1 0 0,1 0 0,10-33 0,-4 23-397,2 0-1,0 1 0,24-39 0,-29 56-45,0 1-1,0 0 0,1 0 0,0 1 0,0 0 0,1 0 0,0 1 0,12-9 0,-17 14 24,0 1-1,0-1 0,0 1 0,0-1 0,0 1 0,0 0 0,0 0 0,1 0 0,-1 0 0,0 1 1,1-1-1,-1 1 0,0 0 0,1 0 0,-1 0 0,0 0 0,1 1 0,-1 0 0,0-1 0,1 1 1,-1 0-1,0 0 0,0 1 0,0-1 0,0 1 0,0-1 0,0 1 0,-1 0 0,1 0 0,0 1 0,3 3 1,1 1 74,-1 1 1,0-1-1,0 2 1,-1-1-1,0 1 1,0-1-1,-1 1 1,6 17 0,1 11 187,5 37 1,2 1 14,-11-50-437,2-1-1,16 36 1,-15-42-1542,22 31-1,-32-49 1465,1 1-1,0 0 1,-1 0-1,1 0 1,0 0-1,-1 0 1,1 0-1,-1 0 0,0 0 1,1 1-1,-1-1 1,0 0-1,0 0 1,0 0-1,1 0 1,-1 0-1,0 0 0,-1 1 1,1-1-1,0 0 1,0 0-1,0 0 1,-1 0-1,1 0 0,0 0 1,-1 0-1,1 0 1,-1 0-1,1 0 1,-1 0-1,0 0 1,0 0-1,1 0 0,-1 0 1,0 0-1,-1 1 1,-4-2-1250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5.231"/>
    </inkml:context>
    <inkml:brush xml:id="br0">
      <inkml:brushProperty name="width" value="0.05" units="cm"/>
      <inkml:brushProperty name="height" value="0.05" units="cm"/>
    </inkml:brush>
  </inkml:definitions>
  <inkml:trace contextRef="#ctx0" brushRef="#br0">53 107 8561,'-12'5'202,"9"-3"12,0-1 1,1 0-1,-1 1 1,0-1 0,0-1-1,0 1 1,0 0-1,-6 0 1,8-1-154,1 0-1,-1 0 1,1 0 0,0 0 0,-1 0 0,1 0 0,0 1 0,-1-1 0,1 0 0,0 0 0,-1 0 0,1 1-1,0-1 1,-1 0 0,1 0 0,0 1 0,0-1 0,-1 0 0,1 1 0,0-1 0,0 0 0,-1 1 0,1-1 0,0 0-1,0 1 1,0-1 0,0 0 0,0 1 0,0-1 0,0 1 0,0-1 0,-1 0 0,1 1 0,1-1 0,-1 1-1,0-1 1,0 0 0,0 1 0,0-1 0,0 0 0,0 1 0,0-1 0,0 1 0,1-1 0,-1 0 0,0 1-1,0-1 1,0 0 0,1 1 0,-1-1 0,0 0 0,0 0 0,1 1 0,-1-1 0,0 0 0,1 0 0,-1 1-1,0-1 1,1 0 0,-1 0 0,0 0 0,1 0 0,-1 0 0,1 0 0,-1 1 0,1-1 0,146 19 2659,-133-16-2709,-3-1-49,-1 1 0,1-2-1,-1 1 1,1-2-1,0 1 1,-1-1-1,20-3 1,-30 2 13,0 1 1,1 0 0,-1-1-1,1 1 1,-1-1-1,0 1 1,1-1 0,-1 1-1,0-1 1,0 1-1,1-1 1,-1 1-1,0-1 1,0 1 0,0-1-1,0 0 1,0 1-1,0-1 1,1 1 0,-1-1-1,-1 1 1,1-1-1,0 0 1,0 0-1,-3-22-239,2 12 152,-5-109 217,-5 152 114,1-5-1740,-1 0-1,-1-1 0,-24 38 1,22-44-268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5.979"/>
    </inkml:context>
    <inkml:brush xml:id="br0">
      <inkml:brushProperty name="width" value="0.05" units="cm"/>
      <inkml:brushProperty name="height" value="0.05" units="cm"/>
    </inkml:brush>
  </inkml:definitions>
  <inkml:trace contextRef="#ctx0" brushRef="#br0">37 181 8365 0 0,'0'0'1696'0'0,"-6"-1"-1192"0"0,-1-1-169 0 0,-5-2-260 0 0,0 2 5438 0 0,56-3-5177 0 0,139-19-38 0 0,-70 2 52 0 0,-76 14-193 0 0,581-88 2837 0 0,-525 84-2206 0 0,-53 8-1201 0 0,-68 12-1852 0 0,5-3 1970 0 0,9-1-1641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5.572"/>
    </inkml:context>
    <inkml:brush xml:id="br0">
      <inkml:brushProperty name="width" value="0.05" units="cm"/>
      <inkml:brushProperty name="height" value="0.05" units="cm"/>
    </inkml:brush>
  </inkml:definitions>
  <inkml:trace contextRef="#ctx0" brushRef="#br0">154 2 11449,'-1'13'598,"1"-12"-584,0-1 1,0 0 0,0 0 0,0 0 0,-1 0 0,1 0 0,0 1 0,0-1 0,0 0 0,0 0 0,0 0-1,0 0 1,0 0 0,0 0 0,0 1 0,-1-1 0,1 0 0,0 0 0,0 0 0,0 0 0,0 0 0,0 0-1,-1 0 1,1 0 0,0 0 0,0 0 0,0 0 0,0 0 0,-1 0 0,1 0 0,0 0 0,0 0-1,0 0 1,0 0 0,0 0 0,-1 0 0,1 0 0,0 0 0,0 0 0,0 0 0,0 0 0,-1 0 0,1 0-1,0 0 1,0 0 0,0 0 0,0 0 0,0-1 0,0 1 0,-1 0 0,1 0 0,0 0 0,0 0-1,0 0 1,0 0 0,0-1 0,0 1 0,0 0 0,0 0 0,0 0 0,0 0 0,0 0 0,-1-1 0,-22-9 1267,21 9-1282,0 0-1,0 1 1,0-1-1,0 1 1,0-1-1,0 1 1,0 0-1,1 0 1,-1-1-1,0 1 1,0 1-1,0-1 1,0 0-1,0 0 1,0 1-1,0-1 0,-3 2 1,0 0-2,1 1 1,0-1-1,0 0 0,0 1 1,0 0-1,1 0 0,-6 5 1,3-1 1,0 0 0,1 0 1,-1 0-1,1 1 0,1 0 1,-1 0-1,-4 13 0,9-19 8,0-1-1,0 0 0,0 0 1,0 0-1,0 0 0,0 0 1,1 0-1,-1 0 0,0 0 1,1-1-1,-1 1 0,1 0 1,-1 0-1,1 0 0,-1 0 1,1 0-1,0-1 0,-1 1 0,1 0 1,1 1-1,22 18 224,-13-11-24,18 18 228,-2 2 0,-1 1 1,-1 1-1,28 45 1,-41-59-712,0 0 1,1-1 0,16 15 0,-28-30 71,0 0 1,0 0-1,1 0 1,-1 0 0,0 0-1,0-1 1,1 1-1,-1-1 1,0 1-1,1-1 1,-1 1 0,0-1-1,1 0 1,-1 1-1,1-1 1,-1 0-1,1 0 1,-1 0 0,0 0-1,1 0 1,-1-1-1,1 1 1,-1 0-1,3-2 1,-1-4-1377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35.899"/>
    </inkml:context>
    <inkml:brush xml:id="br0">
      <inkml:brushProperty name="width" value="0.05" units="cm"/>
      <inkml:brushProperty name="height" value="0.05" units="cm"/>
    </inkml:brush>
  </inkml:definitions>
  <inkml:trace contextRef="#ctx0" brushRef="#br0">19 90 9637,'-1'1'66,"0"-1"0,0 0 1,0 0-1,1 1 0,-1-1 1,0 0-1,0 1 0,0-1 1,0 1-1,1-1 0,-1 1 1,0 0-1,0-1 0,1 1 0,-1 0 1,0-1-1,1 1 0,-1 0 1,1 0-1,-1-1 0,1 1 1,0 0-1,-1 0 0,1 0 0,0 0 1,-1 0-1,1 0 0,0 0 1,0 0-1,0 0 0,0 1 1,0-1 86,1 0 1,-1 0 0,1 1 0,0-1 0,0 0 0,-1 0 0,1 0 0,0 0 0,0 0 0,0-1 0,0 1 0,0 0 0,0 0 0,0-1 0,1 1 0,-1 0 0,0-1 0,0 1 0,0-1-1,1 0 1,1 1 0,38 9 1403,-31-8-1310,1 0 1,-1 1-1,0 0 0,0 0 1,0 1-1,0 1 1,17 10-1,-10-1 247,30 29-1,-35-31-445,0 0 0,1 0 0,1-1 0,18 11 0,-31-21-73,0-1 0,0 1 0,-1-1 0,1 1 0,0-1 1,0 0-1,0 1 0,0-1 0,0 0 0,-1 0 0,1 1 0,0-1 0,0 0 1,0 0-1,0 0 0,0 0 0,0 0 0,0-1 0,-1 1 0,1 0 0,0 0 1,0 0-1,0-1 0,0 1 0,0 0 0,-1-1 0,1 1 0,0-1 0,0 1 1,-1-1-1,1 0 0,0 1 0,-1-1 0,1 1 0,-1-1 0,1 0 0,0 0 1,-1 1-1,0-1 0,1 0 0,-1 0 0,1-1 0,2-5-320,-1-1-1,0 1 0,0-1 1,1-11-1,1-6-557,1 9 707,0-1 0,-2 0 0,2-21 0,6-27-184,-7 41 417,-3 18-19,0 1-1,0-1 1,0 1 0,1-1 0,4-8 0,-6 15-15,0 1 0,0-1 0,0 1 0,1-1 1,-1 0-1,1 1 0,-1-1 0,1 0 0,0 1 0,-1-1 1,1 0-1,0 1 0,0-1 0,2 2 0,15 19-427,-15-19-71,1-1-1,0 1 1,0-1 0,0 1-1,0-1 1,0 0-1,8 2 1,-2-4-951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7.620"/>
    </inkml:context>
    <inkml:brush xml:id="br0">
      <inkml:brushProperty name="width" value="0.05" units="cm"/>
      <inkml:brushProperty name="height" value="0.05" units="cm"/>
    </inkml:brush>
  </inkml:definitions>
  <inkml:trace contextRef="#ctx0" brushRef="#br0">221 103 5881 0 0,'1'-3'111'0'0,"0"-14"745"0"0,-15 19-665 0 0,-47 7 25 0 0,54-7-129 0 0,0 0-1 0 0,0 0 1 0 0,0 1 0 0 0,1-1-1 0 0,-1 2 1 0 0,1-1-1 0 0,-1 1 1 0 0,1 0-1 0 0,1 0 1 0 0,-1 0-1 0 0,0 1 1 0 0,-7 8-1 0 0,3-3 129 0 0,4-4-77 0 0,0 0 0 0 0,1 0 1 0 0,0 0-1 0 0,0 0 0 0 0,1 1 1 0 0,-1 0-1 0 0,2 0 0 0 0,-5 8 1 0 0,8-13 943 0 0,5 13-940 0 0,19 49 4 0 0,-23-61-134 0 0,1-1-1 0 0,-1 0 0 0 0,0 1 0 0 0,1-1 0 0 0,0 0 1 0 0,-1 0-1 0 0,1 0 0 0 0,0 0 0 0 0,0 0 1 0 0,0-1-1 0 0,0 1 0 0 0,1-1 0 0 0,-1 1 0 0 0,0-1 1 0 0,1 0-1 0 0,-1 0 0 0 0,1 0 0 0 0,-1 0 1 0 0,1 0-1 0 0,-1 0 0 0 0,1-1 0 0 0,0 1 0 0 0,-1-1 1 0 0,1 0-1 0 0,4 0 0 0 0,1 1 0 0 0,2 0-8 0 0,0-1 1 0 0,0 0-1 0 0,0-1 1 0 0,0 0-1 0 0,0 0 1 0 0,0-1-1 0 0,0-1 0 0 0,-1 1 1 0 0,1-2-1 0 0,-1 1 1 0 0,1-1-1 0 0,-1 0 1 0 0,13-9-1 0 0,-16 9-10 0 0,0 0 1 0 0,0 0-1 0 0,0-1 1 0 0,0 0-1 0 0,-1 0 0 0 0,0 0 1 0 0,0-1-1 0 0,0 0 1 0 0,-1 0-1 0 0,0 0 0 0 0,0 0 1 0 0,0-1-1 0 0,-1 1 1 0 0,0-1-1 0 0,0 0 0 0 0,0 0 1 0 0,-1 0-1 0 0,1-10 1 0 0,-2 13-76 0 0,-17-16-940 0 0,-46-60 968 0 0,60 77 47 0 0,0 0 0 0 0,-1-1 1 0 0,1 1-1 0 0,-1 0 1 0 0,0 1-1 0 0,0-1 0 0 0,0 0 1 0 0,-6-3-1 0 0,-50-33-33 0 0,57 38 35 0 0,1 0 0 0 0,-1 0-1 0 0,0 0 1 0 0,0 0-1 0 0,1 0 1 0 0,-1 0 0 0 0,0 1-1 0 0,0-1 1 0 0,0 1 0 0 0,0-1-1 0 0,0 1 1 0 0,0 0-1 0 0,-3 0 1 0 0,3 0-6 0 0,1 0 0 0 0,0 1-1 0 0,0-1 1 0 0,0 0 0 0 0,0 1-1 0 0,0 0 1 0 0,0-1 0 0 0,0 1 0 0 0,0-1-1 0 0,0 1 1 0 0,1 0 0 0 0,-3 1 0 0 0,-1 1-56 0 0,3-2 24 0 0,0 1 0 0 0,-1-1 1 0 0,1 0-1 0 0,0 0 0 0 0,0 1 1 0 0,-1-1-1 0 0,1 0 0 0 0,0 1 1 0 0,0-1-1 0 0,0 1 0 0 0,1 0 1 0 0,-1-1-1 0 0,0 1 0 0 0,1 0 1 0 0,-1-1-1 0 0,1 1 0 0 0,-1 0 1 0 0,1 0-1 0 0,0-1 0 0 0,0 1 1 0 0,0 0-1 0 0,0 0 0 0 0,0 0 1 0 0,0-1-1 0 0,0 1 0 0 0,1 0 1 0 0,0 2-1 0 0,0-1-148 0 0,0 1-1 0 0,0-1 1 0 0,1 1-1 0 0,0-1 1 0 0,-1 0-1 0 0,1 1 1 0 0,0-1-1 0 0,1 0 1 0 0,-1-1-1 0 0,1 1 1 0 0,4 5-1 0 0,3-1-716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8.307"/>
    </inkml:context>
    <inkml:brush xml:id="br0">
      <inkml:brushProperty name="width" value="0.05" units="cm"/>
      <inkml:brushProperty name="height" value="0.05" units="cm"/>
    </inkml:brush>
  </inkml:definitions>
  <inkml:trace contextRef="#ctx0" brushRef="#br0">174 99 6533 0 0,'1'-18'332'0'0,"0"14"-172"0"0,-1 0-1 0 0,1 0 1 0 0,-1 1-1 0 0,0-1 1 0 0,-1 0-1 0 0,0-5 1 0 0,-2-3 183 0 0,3 9-206 0 0,0 0 1 0 0,-1 0-1 0 0,0 0 1 0 0,0 0 0 0 0,0 0-1 0 0,0 0 1 0 0,0 1-1 0 0,-2-4 1 0 0,2 5-119 0 0,0 0 0 0 0,1 1 0 0 0,-1-1 0 0 0,0 0 0 0 0,0 1 0 0 0,0-1 0 0 0,0 1 0 0 0,0-1 0 0 0,0 1 0 0 0,1 0 0 0 0,-1-1 0 0 0,0 1 0 0 0,0 0 0 0 0,0 0 1 0 0,0 0-1 0 0,0-1 0 0 0,-1 1 0 0 0,1 0 0 0 0,0 0 0 0 0,0 0 0 0 0,0 1 0 0 0,0-1 0 0 0,0 0 0 0 0,0 0 0 0 0,0 1 0 0 0,0-1 0 0 0,1 0 0 0 0,-1 1 0 0 0,0-1 1 0 0,-1 1-1 0 0,-8 4 33 0 0,2-1 1 0 0,-1 2-1 0 0,0-1 1 0 0,1 1 0 0 0,0 0-1 0 0,0 1 1 0 0,1 0 0 0 0,0 0-1 0 0,0 1 1 0 0,0-1 0 0 0,-6 13-1 0 0,9-15-28 0 0,0 1 0 0 0,1 0 0 0 0,-1 0-1 0 0,2 0 1 0 0,-1 1 0 0 0,0-1 0 0 0,1 0-1 0 0,1 1 1 0 0,-1 0 0 0 0,1-1 0 0 0,0 1-1 0 0,0 0 1 0 0,1 0 0 0 0,0 0 0 0 0,0-1-1 0 0,1 1 1 0 0,2 12 0 0 0,-2-16 0 0 0,0 1 0 0 0,1-1 0 0 0,-1 0 0 0 0,1 0 0 0 0,0 0 0 0 0,0 0 0 0 0,0 0 0 0 0,0-1 0 0 0,0 1 0 0 0,1 0 0 0 0,-1-1 0 0 0,1 0 1 0 0,0 1-1 0 0,-1-1 0 0 0,1 0 0 0 0,0-1 0 0 0,0 1 0 0 0,1 0 0 0 0,-1-1 0 0 0,0 0 0 0 0,0 0 0 0 0,1 0 0 0 0,-1 0 0 0 0,1 0 0 0 0,6 0 0 0 0,-4 0 1 0 0,1-1 0 0 0,-1 0-1 0 0,0-1 1 0 0,1 1 0 0 0,-1-1-1 0 0,0 0 1 0 0,1-1 0 0 0,-1 1 0 0 0,0-1-1 0 0,0 0 1 0 0,0-1 0 0 0,0 0 0 0 0,6-3-1 0 0,-4 0-22 0 0,0-1 0 0 0,0 1 0 0 0,0-1 0 0 0,-1 0-1 0 0,0-1 1 0 0,0 0 0 0 0,7-12 0 0 0,-12 18-13 0 0,0-1 1 0 0,-1 1 0 0 0,1-1-1 0 0,-1 1 1 0 0,0-1 0 0 0,1 0 0 0 0,-1 0-1 0 0,-1 0 1 0 0,1 0 0 0 0,0 0-1 0 0,-1 0 1 0 0,1 0 0 0 0,-1 0-1 0 0,0 0 1 0 0,0 0 0 0 0,0 0-1 0 0,0 0 1 0 0,-1 0 0 0 0,1 0 0 0 0,-1 0-1 0 0,0 0 1 0 0,0 0 0 0 0,0 0-1 0 0,0 1 1 0 0,-1-1 0 0 0,1 0-1 0 0,-1 1 1 0 0,-2-4 0 0 0,-8-8-164 0 0,0 0 0 0 0,-16-12 0 0 0,24 23 100 0 0,-11-8-1205 0 0,15 10 1252 0 0,-1 1 0 0 0,1 0 0 0 0,-1 0-1 0 0,1 0 1 0 0,0 0 0 0 0,-1 0 0 0 0,1 0 0 0 0,-1 0-1 0 0,1 0 1 0 0,0 0 0 0 0,-1 0 0 0 0,1 0 0 0 0,-1 0-1 0 0,1 0 1 0 0,0 0 0 0 0,-1 0 0 0 0,1 0 0 0 0,-1 0-1 0 0,1 0 1 0 0,0 1 0 0 0,-1-1 0 0 0,1 0 0 0 0,0 0-1 0 0,-1 0 1 0 0,1 1 0 0 0,0-1 0 0 0,-1 0 0 0 0,1 1 0 0 0,0-1-1 0 0,0 0 1 0 0,-1 0 0 0 0,1 1 0 0 0,0-1 0 0 0,0 1-1 0 0,0-1 1 0 0,-1 0 0 0 0,1 1 0 0 0,0-1 0 0 0,0 0-1 0 0,0 1 1 0 0,0-1 0 0 0,0 1 0 0 0,0-1 0 0 0,0 0-1 0 0,0 1 1 0 0,-1 0-53 0 0,1 0-1 0 0,0 0 1 0 0,0-1-1 0 0,0 1 1 0 0,-1 0 0 0 0,1 0-1 0 0,0 0 1 0 0,0-1-1 0 0,0 1 1 0 0,0 0 0 0 0,1 0-1 0 0,-1 0 1 0 0,0 0-1 0 0,0-1 1 0 0,0 1 0 0 0,1 0-1 0 0,-1 0 1 0 0,4 7-646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8.806"/>
    </inkml:context>
    <inkml:brush xml:id="br0">
      <inkml:brushProperty name="width" value="0.05" units="cm"/>
      <inkml:brushProperty name="height" value="0.05" units="cm"/>
    </inkml:brush>
  </inkml:definitions>
  <inkml:trace contextRef="#ctx0" brushRef="#br0">193 261 6689 0 0,'5'-5'59'0'0,"0"-1"1"0"0,0 1 0 0 0,-1-1 0 0 0,1 0 0 0 0,-1 0 0 0 0,-1-1 0 0 0,1 1-1 0 0,-1-1 1 0 0,0 0 0 0 0,-1 0 0 0 0,0 0 0 0 0,0 0 0 0 0,0 0 0 0 0,-1 0 0 0 0,0-1-1 0 0,0 1 1 0 0,-1-1 0 0 0,0 1 0 0 0,0 0 0 0 0,-1-1 0 0 0,0 1 0 0 0,-2-8-1 0 0,1 7 116 0 0,0 0 0 0 0,-1 0 0 0 0,0 1-1 0 0,0-1 1 0 0,-1 1 0 0 0,0 0 0 0 0,-1 0-1 0 0,-5-8 1 0 0,8 13-133 0 0,0 0-1 0 0,0 0 1 0 0,0 0-1 0 0,-1 0 1 0 0,1 1 0 0 0,0-1-1 0 0,0 1 1 0 0,-1 0 0 0 0,1-1-1 0 0,-1 1 1 0 0,0 0-1 0 0,1 0 1 0 0,-1 1 0 0 0,0-1-1 0 0,1 0 1 0 0,-1 1-1 0 0,0 0 1 0 0,0 0 0 0 0,1-1-1 0 0,-1 2 1 0 0,0-1-1 0 0,0 0 1 0 0,1 1 0 0 0,-1-1-1 0 0,0 1 1 0 0,1 0-1 0 0,-6 1 1 0 0,0 2 42 0 0,-1 1 0 0 0,0 0 0 0 0,1 0-1 0 0,0 0 1 0 0,0 1 0 0 0,1 1 0 0 0,0-1 0 0 0,0 1 0 0 0,0 0 0 0 0,1 1-1 0 0,0-1 1 0 0,0 1 0 0 0,1 0 0 0 0,0 1 0 0 0,-5 11 0 0 0,8-16-57 0 0,0 0 1 0 0,1 0 0 0 0,-1 0-1 0 0,1 0 1 0 0,0 1-1 0 0,0-1 1 0 0,0 0-1 0 0,1 1 1 0 0,-1-1 0 0 0,1 1-1 0 0,0-1 1 0 0,0 1-1 0 0,1-1 1 0 0,-1 0 0 0 0,1 1-1 0 0,0-1 1 0 0,0 0-1 0 0,1 1 1 0 0,-1-1-1 0 0,1 0 1 0 0,0 0 0 0 0,0 0-1 0 0,0 0 1 0 0,1-1-1 0 0,-1 1 1 0 0,1-1 0 0 0,0 1-1 0 0,0-1 1 0 0,0 0-1 0 0,1 0 1 0 0,-1 0 0 0 0,1 0-1 0 0,-1-1 1 0 0,1 0-1 0 0,6 4 1 0 0,-3-3-7 0 0,1-1 1 0 0,-1 1-1 0 0,0-2 1 0 0,1 1-1 0 0,-1-1 1 0 0,1 0-1 0 0,0 0 0 0 0,-1-1 1 0 0,1 0-1 0 0,0 0 1 0 0,-1-1-1 0 0,1 0 1 0 0,-1 0-1 0 0,1-1 1 0 0,-1 0-1 0 0,1 0 1 0 0,-1-1-1 0 0,0 0 0 0 0,0 0 1 0 0,0 0-1 0 0,-1-1 1 0 0,11-8-1 0 0,-15 10-26 0 0,0 1 0 0 0,0-1-1 0 0,0 0 1 0 0,-1 0 0 0 0,1 0 0 0 0,-1 0-1 0 0,1 0 1 0 0,-1 0 0 0 0,0 0 0 0 0,0 0-1 0 0,0 0 1 0 0,0-1 0 0 0,0 1 0 0 0,0 0-1 0 0,0-1 1 0 0,-1-2 0 0 0,1 0-47 0 0,-1 0 0 0 0,0 0 0 0 0,0 0 1 0 0,0 0-1 0 0,-1 0 0 0 0,1 1 0 0 0,-4-10 0 0 0,1 5-177 0 0,0-1-1 0 0,-1 1 0 0 0,0 0 0 0 0,-1 0 0 0 0,0 0 0 0 0,0 1 0 0 0,-11-12 0 0 0,14 17 15 0 0,0 0 0 0 0,-1 0-1 0 0,0 1 1 0 0,0-1-1 0 0,0 1 1 0 0,0 0 0 0 0,0 0-1 0 0,0 0 1 0 0,0 1-1 0 0,-1-1 1 0 0,1 1 0 0 0,-1-1-1 0 0,-4 0 1 0 0,0 11-1711 0 0,5-3 1060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9.417"/>
    </inkml:context>
    <inkml:brush xml:id="br0">
      <inkml:brushProperty name="width" value="0.05" units="cm"/>
      <inkml:brushProperty name="height" value="0.05" units="cm"/>
    </inkml:brush>
  </inkml:definitions>
  <inkml:trace contextRef="#ctx0" brushRef="#br0">65 120 6973 0 0,'-2'-4'3'0'0,"1"1"0"0"0,-1 0 0 0 0,0 0 0 0 0,1 0 0 0 0,-1 0 1 0 0,-1 0-1 0 0,1 0 0 0 0,0 1 0 0 0,-1-1 0 0 0,1 1 0 0 0,-1-1 0 0 0,-4-2 1 0 0,4 3 108 0 0,0 0 0 0 0,1 0 1 0 0,-1 0-1 0 0,1-1 0 0 0,-1 1 1 0 0,1-1-1 0 0,0 1 0 0 0,0-1 0 0 0,0 0 1 0 0,0 0-1 0 0,1 0 0 0 0,-1 0 1 0 0,-1-5-1 0 0,3 7-65 0 0,0-1 0 0 0,0 1 0 0 0,0 0 0 0 0,0 0 0 0 0,1 0 0 0 0,-1-1-1 0 0,0 1 1 0 0,1 0 0 0 0,-1 0 0 0 0,1 0 0 0 0,-1 0 0 0 0,1 0 0 0 0,-1 0 0 0 0,1 0 0 0 0,0 0 0 0 0,0 0 0 0 0,0 0-1 0 0,-1 0 1 0 0,1 0 0 0 0,0 1 0 0 0,0-1 0 0 0,0 0 0 0 0,0 1 0 0 0,0-1 0 0 0,0 0 0 0 0,0 1 0 0 0,1-1-1 0 0,-1 1 1 0 0,0 0 0 0 0,2-1 0 0 0,3-1 98 0 0,1 0 0 0 0,0 0-1 0 0,13 0 1 0 0,2 0 4 0 0,0 2 0 0 0,1 1-1 0 0,-1 0 1 0 0,43 10 0 0 0,-22-1 102 0 0,64 26 0 0 0,-84-27-129 0 0,0 2 0 0 0,0 1 0 0 0,-1 0 0 0 0,-1 2-1 0 0,0 0 1 0 0,-1 1 0 0 0,0 2 0 0 0,-1 0 0 0 0,-1 1 0 0 0,-1 0 0 0 0,-1 2-1 0 0,0 0 1 0 0,15 26 0 0 0,-17-21-37 0 0,-1 0 0 0 0,-1 1-1 0 0,-2 0 1 0 0,0 1 0 0 0,-2 0 0 0 0,-1 0-1 0 0,-1 1 1 0 0,-1 0 0 0 0,-1 0 0 0 0,-2 0-1 0 0,-2 44 1 0 0,-2-43-66 0 0,-2 0 1 0 0,-1 0-1 0 0,-2-1 0 0 0,0 0 1 0 0,-2-1-1 0 0,-17 38 0 0 0,-2-8 30 0 0,-62 97 0 0 0,56-107-512 0 0,-1-2-1 0 0,-83 80 0 0 0,115-122 309 0 0,-1 0 1 0 0,0 0-1 0 0,1 0 1 0 0,-1-1 0 0 0,-1 1-1 0 0,1-1 1 0 0,0 0-1 0 0,0-1 1 0 0,-1 1-1 0 0,1-1 1 0 0,-9 2-1 0 0,11-2-19 0 0,-1-1 0 0 0,1 0-1 0 0,-1 0 1 0 0,1 0 0 0 0,-1 0-1 0 0,1 0 1 0 0,-1 0 0 0 0,1-1-1 0 0,-1 1 1 0 0,1-1-1 0 0,0 0 1 0 0,-1 1 0 0 0,1-1-1 0 0,0 0 1 0 0,-1-1 0 0 0,1 1-1 0 0,0 0 1 0 0,0-1 0 0 0,0 1-1 0 0,0-1 1 0 0,0 1 0 0 0,0-1-1 0 0,-2-3 1 0 0,-5-7-989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39.803"/>
    </inkml:context>
    <inkml:brush xml:id="br0">
      <inkml:brushProperty name="width" value="0.05" units="cm"/>
      <inkml:brushProperty name="height" value="0.05" units="cm"/>
    </inkml:brush>
  </inkml:definitions>
  <inkml:trace contextRef="#ctx0" brushRef="#br0">80 29 7293 0 0,'1'0'-5'0'0,"-1"0"0"0"0,0-1 0 0 0,1 1 0 0 0,-1-1 0 0 0,0 1 0 0 0,0-1 0 0 0,0 1 0 0 0,1-1 0 0 0,-1 1 0 0 0,0-1 0 0 0,0 1 0 0 0,0-1 0 0 0,0 1 0 0 0,0-1 0 0 0,0 1 0 0 0,0-1 1 0 0,0 1-1 0 0,0-1 0 0 0,0 1 0 0 0,0-1 0 0 0,0 1 0 0 0,0-1 0 0 0,-1 1 0 0 0,1-1 0 0 0,0 1 0 0 0,0 0 0 0 0,0-1 0 0 0,-1 1 0 0 0,0-2 0 0 0,1 2 24 0 0,0 0-1 0 0,0 0 0 0 0,0 0 1 0 0,0-1-1 0 0,-1 1 0 0 0,1 0 1 0 0,0 0-1 0 0,0 0 0 0 0,0-1 1 0 0,0 1-1 0 0,0 0 0 0 0,0 0 1 0 0,0-1-1 0 0,0 1 0 0 0,0 0 1 0 0,0-1-1 0 0,0 1 0 0 0,0 0 1 0 0,0 0-1 0 0,0-1 1 0 0,0 1-1 0 0,0 0 0 0 0,0 0 1 0 0,0-1-1 0 0,0 1 0 0 0,0 0 1 0 0,0 0-1 0 0,0-1 0 0 0,0 1 1 0 0,0 0-1 0 0,1-1 0 0 0,11-3 371 0 0,-5 2-376 0 0,-5 4 65 0 0,-9 6 874 0 0,6-7-860 0 0,-1 1 0 0 0,1 0-1 0 0,0-1 1 0 0,-1 1 0 0 0,1 0-1 0 0,0 0 1 0 0,0-1 0 0 0,0 1-1 0 0,1 0 1 0 0,-1 0 0 0 0,0 0-1 0 0,1 0 1 0 0,-1 0 0 0 0,1 3-1 0 0,-69 302 3569 0 0,66-297-3594 0 0,1 0-1 0 0,0 0 1 0 0,0 0 0 0 0,1 0 0 0 0,0 0-1 0 0,1 0 1 0 0,2 17 0 0 0,-2-24-46 0 0,0 0 0 0 0,1 0 0 0 0,0 0 1 0 0,0 0-1 0 0,0 0 0 0 0,0 0 0 0 0,0-1 0 0 0,0 1 0 0 0,1 0 1 0 0,-1 0-1 0 0,1-1 0 0 0,0 1 0 0 0,0-1 0 0 0,0 0 0 0 0,0 1 1 0 0,0-1-1 0 0,1 0 0 0 0,-1 0 0 0 0,1 0 0 0 0,-1-1 0 0 0,1 1 1 0 0,-1-1-1 0 0,1 1 0 0 0,0-1 0 0 0,0 0 0 0 0,0 0 0 0 0,0 0 1 0 0,6 1-1 0 0,5-1 32 0 0,0 1 1 0 0,1-2-1 0 0,-1 0 1 0 0,1-1-1 0 0,27-4 1 0 0,72-24-1467 0 0,-69 16-456 0 0,-25 7 492 0 0,-6 0-295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40.604"/>
    </inkml:context>
    <inkml:brush xml:id="br0">
      <inkml:brushProperty name="width" value="0.05" units="cm"/>
      <inkml:brushProperty name="height" value="0.05" units="cm"/>
    </inkml:brush>
  </inkml:definitions>
  <inkml:trace contextRef="#ctx0" brushRef="#br0">13 26 9333 0 0,'-13'-25'1875'0'0,"14"29"-1661"0"0,0 1 0 0 0,0-1 0 0 0,0 0 0 0 0,1 1-1 0 0,0-1 1 0 0,-1 0 0 0 0,2 0 0 0 0,-1 0-1 0 0,0 0 1 0 0,6 7 0 0 0,-2-2 74 0 0,8 11 166 0 0,0 0 0 0 0,2-1 0 0 0,34 34 0 0 0,63 43 156 0 0,-66-58-440 0 0,38 34-34 0 0,-28-22-166 0 0,2-2 1 0 0,128 79-1 0 0,-174-120-375 0 0,0 0 0 0 0,1 0 0 0 0,0-2 0 0 0,1 1 0 0 0,-1-2 0 0 0,1 0 0 0 0,28 4 0 0 0,-29-11-938 0 0,-1-5-180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40.949"/>
    </inkml:context>
    <inkml:brush xml:id="br0">
      <inkml:brushProperty name="width" value="0.05" units="cm"/>
      <inkml:brushProperty name="height" value="0.05" units="cm"/>
    </inkml:brush>
  </inkml:definitions>
  <inkml:trace contextRef="#ctx0" brushRef="#br0">731 22 10357 0 0,'-10'-14'100'0'0,"0"6"108"0"0,-6 12 104 0 0,-1 17 120 0 0,-9 3 56 0 0,-8 11 16 0 0,-5 3 8 0 0,-7 13 40 0 0,-7 0-120 0 0,-4 12-84 0 0,-6 4-120 0 0,-1 3-204 0 0,-7 5-276 0 0,-2 1-388 0 0,-6 8-348 0 0,6 4-700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48.262"/>
    </inkml:context>
    <inkml:brush xml:id="br0">
      <inkml:brushProperty name="width" value="0.05" units="cm"/>
      <inkml:brushProperty name="height" value="0.05" units="cm"/>
    </inkml:brush>
  </inkml:definitions>
  <inkml:trace contextRef="#ctx0" brushRef="#br0">27 67 6281,'0'0'5030,"-2"-5"-4539,-8-50 4014,10 48-1359,-1 16-2905,-2 28 23,2-28 13,1 16 13,-4 172 479,5-141-441,-7 185-101,5-237-461,4 7-6750,0 10 4051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4:58.957"/>
    </inkml:context>
    <inkml:brush xml:id="br0">
      <inkml:brushProperty name="width" value="0.05" units="cm"/>
      <inkml:brushProperty name="height" value="0.05" units="cm"/>
    </inkml:brush>
  </inkml:definitions>
  <inkml:trace contextRef="#ctx0" brushRef="#br0">318 55 6973 0 0,'0'0'360'0'0,"-1"-4"-193"0"0,0 1-4 0 0,0 2-78 0 0,0 0 0 0 0,1 0 0 0 0,-1 0-1 0 0,1 0 1 0 0,-1 0 0 0 0,1 0 0 0 0,-1-1-1 0 0,1 1 1 0 0,0 0 0 0 0,0 0 0 0 0,-1 0 0 0 0,1 0-1 0 0,0-1 1 0 0,0 1 0 0 0,0 0 0 0 0,0 0 0 0 0,0 0-1 0 0,1-1 1 0 0,-1 0 0 0 0,4-17 164 0 0,-3 15 1633 0 0,1 9-1760 0 0,0 1-81 0 0,3 17 930 0 0,-3-4-835 0 0,20 207 225 0 0,-1 114 905 0 0,-8 61-698 0 0,-11-230-542 0 0,-3 247 2 0 0,-34-2 122 0 0,-5-125 253 0 0,38-280-380 0 0,-127 932 937 0 0,63-170 141 0 0,53-622-1009 0 0,-19 290 267 0 0,27-383-326 0 0,-12 61-1 0 0,-15 39-55 0 0,27-134 29 0 0,2 1 0 0 0,-2 31-1 0 0,16-55 3 0 0,-9 0-9 0 0,0-1 0 0 0,0 1 1 0 0,0-1-1 0 0,0 0 0 0 0,0 1 0 0 0,0-1 1 0 0,0 0-1 0 0,0 0 0 0 0,0 0 1 0 0,0-1-1 0 0,0 1 0 0 0,0 0 1 0 0,-1-1-1 0 0,1 1 0 0 0,0-1 1 0 0,0 0-1 0 0,0 0 0 0 0,2-1 0 0 0,16-4-10 0 0,-12 5 8 0 0,0 0 0 0 0,1 1 1 0 0,11 1-1 0 0,22-2 2 0 0,131-20-18 0 0,67-9-27 0 0,332-17 34 0 0,-571 47 12 0 0,1034-26 1011 0 0,3 28-344 0 0,278-3 177 0 0,-1204-1-728 0 0,842-26 703 0 0,-944 27-817 0 0,52-6 15 0 0,-76-1-474 0 0,0 0-1 0 0,-23-8 1 0 0,-29-10-1519 0 0,-96-24 0 0 0,142 46 1059 0 0,-39-3 0 0 0,25 4-40 0 0,-27-6-929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48.665"/>
    </inkml:context>
    <inkml:brush xml:id="br0">
      <inkml:brushProperty name="width" value="0.05" units="cm"/>
      <inkml:brushProperty name="height" value="0.05" units="cm"/>
    </inkml:brush>
  </inkml:definitions>
  <inkml:trace contextRef="#ctx0" brushRef="#br0">69 282 9165,'-7'0'187,"-13"0"-89,4 0 3373,15 0-3387,-1 0 0,1 0 0,0 1 1,-1-1-1,1 1 0,0-1 0,-1 1 0,1-1 0,0 1 0,-1 0 0,1 0 0,-2 1 0,0 0 97,-1 0 1626,63 5-1663,-36-5-128,-1-1-1,0-1 1,1-1 0,36-7-1,-49 6-13,-1 0 0,1-1 1,0 0-1,15-9 0,-22 11-2,-1 0 1,0-1 0,1 0-1,-1 1 1,0-1 0,0 0-1,0 0 1,0-1 0,-1 1-1,1 0 1,0 0 0,-1-1-1,0 1 1,1-1 0,-1 1-1,0-1 1,0 0 0,-1 0-1,1 1 1,-1-1 0,1-3-1,1-29 31,-2 1 0,-2-1 0,-1 1 0,-10-48 0,9 178 1367,3-3-564,6 210 146,-1-271-1147,-4-31 32,0 0 0,1 0-1,-1 0 1,0 0 0,0 0 0,1 0 0,-1 0-1,0 0 1,1 0 0,-1 0 0,1 0-1,-1 0 1,1 0 0,0-1 0,-1 1 0,1 0-1,0 0 1,-1-1 0,1 1 0,0 0-1,0-1 1,0 1 0,0-1 0,0 1-1,0-1 1,0 1 0,1-1 0,6-3-5308,-4 0 3836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48.993"/>
    </inkml:context>
    <inkml:brush xml:id="br0">
      <inkml:brushProperty name="width" value="0.05" units="cm"/>
      <inkml:brushProperty name="height" value="0.05" units="cm"/>
    </inkml:brush>
  </inkml:definitions>
  <inkml:trace contextRef="#ctx0" brushRef="#br0">3 19 9097,'0'-1'57,"1"1"1,-1 0 0,1 0-1,-1-1 1,1 1-1,-1 0 1,1-1 0,-1 1-1,0-1 1,1 1-1,-1 0 1,0-1-1,1 1 1,-1-1 0,0 1-1,0-1 1,1 1-1,-1-1 1,0 1 0,0-1-1,0 0 1,0 1-1,1-1 1,-1 1-1,0-1 1,0 1 0,0-1-1,0 1 1,-1-1-1,1 0 1,0 1 0,0-1-1,0 1 1,0-1-1,-5-1 2196,3 12-1038,0 114 1124,4 132-1537,14-136-3742,-17-109 1729,1-11 1046,0 1 1,-1 0 0,1 0-1,0-1 1,0 1-1,0 0 1,0 0 0,0 0-1,0-1 1,0 1 0,0 0-1,1 0 1,-1 0 0,0-1-1,0 1 1,1 0-1,-1 0 1,0-1 0,1 2-1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49.321"/>
    </inkml:context>
    <inkml:brush xml:id="br0">
      <inkml:brushProperty name="width" value="0.05" units="cm"/>
      <inkml:brushProperty name="height" value="0.05" units="cm"/>
    </inkml:brush>
  </inkml:definitions>
  <inkml:trace contextRef="#ctx0" brushRef="#br0">59 215 7581,'-8'-13'327,"0"-1"1,1 0-1,0 0 1,1 0-1,1-1 1,0 0-1,1 0 1,1 0-1,-3-22 1,6 35-232,0 0 1,0 0-1,0 0 0,1 0 1,-1 0-1,0 0 1,1 0-1,-1 1 1,1-1-1,0 0 1,-1 0-1,1 0 0,0 0 1,0 1-1,0-1 1,1 1-1,-1-1 1,0 0-1,0 1 1,3-2-1,-1 1-14,-1 1-1,0 0 1,1 0 0,-1 0 0,1 0-1,-1 1 1,1-1 0,-1 1 0,1-1-1,0 1 1,-1 0 0,1 0-1,0 0 1,-1 0 0,5 2 0,10 1 68,-1 1 0,0 1 0,0 1 0,0 0 0,0 1 0,-1 1 0,0 0 0,23 18 0,-2 2 91,-2 1-1,33 36 0,-60-57-189,0-1 0,0 1 1,-1 0-1,0 0 0,0 1 0,-1 0 0,-1 0 0,7 17 0,-9-21-25,-1 0-1,0 0 0,0 0 1,-1-1-1,0 1 1,1 0-1,-2 0 0,1 0 1,0 0-1,-1 0 1,0-1-1,0 1 0,-1 0 1,1-1-1,-1 1 1,0-1-1,0 1 0,0-1 1,-1 0-1,-4 6 1,-2 1 31,0-1 1,-1 0-1,0 0 1,-1-1 0,-19 13-1,-65 33 17,50-30-131,14-12-428,30-12 396,0-1 0,1 1 0,-1-1 0,0 0-1,0 0 1,1 1 0,-1-1 0,0 0 0,0 0 0,0 0 0,1 0 0,-1 0 0,0 0 0,0 0-1,0 0 1,1 0 0,-1 0 0,0-1 0,0 1 0,1 0 0,-1-1 0,0 1 0,0 0 0,1-1 0,-1 1-1,0-1 1,1 1 0,-1-1 0,1 1 0,-1-1 0,0 1 0,1-1 0,-1 0 0,0 0 0,1-1-119,0 1 0,0 0 0,0 0 1,0 0-1,0-1 0,1 1 0,-1 0 0,0 0 1,1 0-1,-1-1 0,1 1 0,-1 0 1,1 0-1,-1 0 0,1 0 0,0 0 0,-1 0 1,1 0-1,1-1 0,1-2-399,5-9-854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07:28:49.835"/>
    </inkml:context>
    <inkml:brush xml:id="br0">
      <inkml:brushProperty name="width" value="0.05" units="cm"/>
      <inkml:brushProperty name="height" value="0.05" units="cm"/>
    </inkml:brush>
  </inkml:definitions>
  <inkml:trace contextRef="#ctx0" brushRef="#br0">115 183 8461,'-2'0'152,"0"-1"0,0 0 0,0 1 0,0-1-1,0 0 1,0 0 0,0 0 0,0 0 0,1-1 0,-1 1 0,0 0 0,1-1 0,-3-2 0,2 2 207,0 0 0,0 0 0,-1 0-1,1 0 1,0 1 0,0-1 0,-1 1 0,-4-2 0,7 3-321,0-1 0,-1 1 0,1 0 0,0 0 0,-1 0 0,1 0-1,0 0 1,-1 0 0,1 0 0,0 0 0,-1 1 0,1-1 0,0 0 0,0 0 0,-1 0 0,1 0 0,0 0 0,-1 0 0,1 1 0,0-1 0,0 0-1,-1 0 1,1 0 0,0 1 0,0-1 0,-1 0 0,1 0 0,0 1 0,0-1 0,0 0 0,0 0 0,-1 1 0,-2 15 524,6 27-308,-2-30-20,0-5-224,2 35 132,-2 1 0,-2 0 0,-8 65 0,75-416-182,-60 283 35,-2 6-6,0 1 1,2 1-1,-1-1 1,2 1-1,15-28 1,-21 43 8,-1 0 0,1 0 0,0 0 1,0 1-1,-1-1 0,1 0 1,0 0-1,0 0 0,0 1 1,0-1-1,0 0 0,0 1 0,0-1 1,1 1-1,-1-1 0,0 1 1,0 0-1,0-1 0,0 1 0,1 0 1,-1 0-1,0 0 0,0 0 1,1 0-1,-1 0 0,0 0 1,0 0-1,0 1 0,1-1 0,-1 0 1,0 1-1,0-1 0,0 1 1,0-1-1,0 1 0,0 0 1,0-1-1,0 1 0,0 0 0,0 0 1,0-1-1,0 1 0,1 2 1,5 4 5,0 1 1,0 1 0,10 16 0,-14-20 1,36 43 60,-29-37-57,-1 0 0,0 1 0,10 17 0,-17-27-10,-1 1-1,0-1 0,0 0 1,0 0-1,0 1 1,-1-1-1,1 1 0,-1-1 1,1 1-1,-1-1 1,0 1-1,0-1 0,0 1 1,0-1-1,0 1 1,-1-1-1,1 1 0,-1-1 1,0 0-1,-1 4 1,0-3-1,0 1 0,0-1 0,-1 1 0,0-1 0,1 0 0,-1 0 1,0-1-1,0 1 0,-1 0 0,1-1 0,-6 3 0,-3 1 4,0 0 0,-1-1 0,0 0-1,0-1 1,0-1 0,-23 4 0,28-6 3,3 0 2,-1-1-1,1 1 1,0-1 0,-1 0 0,1 0 0,0 0 0,-10-3 0,17 2-8,0-1 0,0 1 0,0 0 1,0 0-1,0 0 0,0 0 0,1 0 0,2 0 1,7 0-1,0 0 1,0 2-1,0-1 1,0 1 0,0 1-1,0 0 1,0 1 0,-1 0-1,1 1 1,10 5 0,-16-6 5,1 0 0,-1 1 0,-1-1 0,1 1 1,0 0-1,-1 1 0,0 0 0,7 7 0,-10-9 5,1 1 0,-1 0 0,1-1 0,-1 1 0,0 0 0,-1 0 0,1 1 0,-1-1 0,1 0 0,-1 1 0,-1-1 0,1 0 0,0 9 0,-2-9 7,1 0 1,-1 0 0,0-1 0,0 1 0,0 0 0,0-1 0,-1 1 0,0-1 0,1 0 0,-1 1 0,0-1 0,-1 0-1,1 0 1,-1 0 0,1-1 0,-1 1 0,0 0 0,0-1 0,0 0 0,-5 3 0,-4 3 30,-1-1-1,0 0 1,-27 9 0,17-9-71,0 0 1,-32 4-1,43-9-127,0-1 1,0-1-1,1 1 0,-1-2 1,0 0-1,-19-4 0,27 4-23,1 0 0,-1-1 0,1 1-1,-1-1 1,1 0 0,0 0 0,0-1-1,0 1 1,0 0 0,-3-4 0,5 5 17,-1-1 0,1 1 0,0 0 1,0-1-1,0 1 0,0 0 0,0-1 1,0 0-1,0 1 0,1-1 0,-1 0 1,0 1-1,1-1 0,-1 0 1,1 1-1,0-1 0,0 0 0,0 0 1,0 0-1,0 1 0,0-1 0,0-3 1,11-28-2145,-9 14 887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50.349"/>
    </inkml:context>
    <inkml:brush xml:id="br0">
      <inkml:brushProperty name="width" value="0.05" units="cm"/>
      <inkml:brushProperty name="height" value="0.05" units="cm"/>
    </inkml:brush>
  </inkml:definitions>
  <inkml:trace contextRef="#ctx0" brushRef="#br0">1945 180 8461 0 0,'2'0'27'0'0,"0"-1"1"0"0,0 1-1 0 0,0 0 0 0 0,-1-1 1 0 0,1 0-1 0 0,0 1 0 0 0,-1-1 1 0 0,1 0-1 0 0,0 0 1 0 0,-1 0-1 0 0,1 0 0 0 0,-1 0 1 0 0,0 0-1 0 0,1 0 1 0 0,-1 0-1 0 0,0-1 0 0 0,1 1 1 0 0,-1 0-1 0 0,0-1 0 0 0,0 1 1 0 0,0-1-1 0 0,0 0 1 0 0,-1 1-1 0 0,1-1 0 0 0,0 0 1 0 0,-1 1-1 0 0,1-4 0 0 0,0 2 68 0 0,-2-1 0 0 0,1 1 0 0 0,0 0 0 0 0,-1-1 0 0 0,1 1 0 0 0,-1 0-1 0 0,0 0 1 0 0,0 0 0 0 0,0-1 0 0 0,-1 1 0 0 0,1 0 0 0 0,-1 0 0 0 0,0 1-1 0 0,-3-6 1 0 0,-1 1 51 0 0,-1 0-1 0 0,0 0 1 0 0,0 0 0 0 0,-1 1-1 0 0,0 0 1 0 0,0 0-1 0 0,0 1 1 0 0,-1 0-1 0 0,1 0 1 0 0,-1 1-1 0 0,0 0 1 0 0,-1 1 0 0 0,1 0-1 0 0,-1 0 1 0 0,-9-1-1 0 0,-14-1 127 0 0,0 1-1 0 0,0 2 1 0 0,-41 2-1 0 0,-52 6 573 0 0,1 6 0 0 0,-230 52 1 0 0,200-23-253 0 0,-273 112 0 0 0,370-128-488 0 0,2 2 1 0 0,-84 54 0 0 0,122-69-37 0 0,1 1 1 0 0,0 1-1 0 0,1 0 1 0 0,0 1 0 0 0,1 1-1 0 0,1 0 1 0 0,0 1-1 0 0,1 0 1 0 0,1 1-1 0 0,1 1 1 0 0,-11 23-1 0 0,18-30-3 0 0,0 1 0 0 0,0-1 0 0 0,1 1 0 0 0,1 0 0 0 0,0 0 0 0 0,1 0 0 0 0,0 1 0 0 0,1-1 0 0 0,0 0 0 0 0,1 0 0 0 0,1 0 0 0 0,0 0 0 0 0,5 18 0 0 0,-1-14 3 0 0,0 0 0 0 0,1-1 0 0 0,0 1 0 0 0,2-1 0 0 0,0-1 1 0 0,0 0-1 0 0,2 0 0 0 0,0 0 0 0 0,16 15 0 0 0,7 3 9 0 0,2-2 0 0 0,1-1 0 0 0,1-2 0 0 0,1-1 0 0 0,69 33-1 0 0,-30-24 15 0 0,1-3-1 0 0,102 28 0 0 0,-98-40-131 0 0,1-3 0 0 0,1-4 0 0 0,0-3 0 0 0,123-1 0 0 0,-111-12 21 0 0,0-4 1 0 0,0-5-1 0 0,157-37 0 0 0,-207 35-11 0 0,-1-1 1 0 0,-1-3-1 0 0,-1-1 0 0 0,0-2 0 0 0,57-37 0 0 0,-74 39-44 0 0,0-1 0 0 0,-1-2 1 0 0,-1 0-1 0 0,-1-2 0 0 0,-1 0 0 0 0,-1-2 0 0 0,-2-1 0 0 0,32-49 0 0 0,-35 45-1 0 0,-2-1 1 0 0,-1 0-1 0 0,-2-1 0 0 0,-1 0 1 0 0,-1-1-1 0 0,-2 0 1 0 0,-1-1-1 0 0,-2 0 0 0 0,-1 0 1 0 0,-2-68-1 0 0,-4 79 27 0 0,0 0 0 0 0,-2 0 0 0 0,0 0 0 0 0,-2 1-1 0 0,0 0 1 0 0,-2 0 0 0 0,-14-31 0 0 0,14 38 20 0 0,-2-1 1 0 0,1 1-1 0 0,-2 0 0 0 0,0 1 1 0 0,-1 1-1 0 0,0-1 0 0 0,-1 2 1 0 0,0 0-1 0 0,-1 0 0 0 0,-21-12 1 0 0,10 9 15 0 0,0 2 0 0 0,-1 1 0 0 0,-1 1 0 0 0,-39-12 0 0 0,8 8 4 0 0,-65-8-1 0 0,-68 2-975 0 0,-342 4-1 0 0,484 19-107 0 0,0 2 1 0 0,0 3-1 0 0,-91 23 0 0 0,78-10-394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59.064"/>
    </inkml:context>
    <inkml:brush xml:id="br0">
      <inkml:brushProperty name="width" value="0.05" units="cm"/>
      <inkml:brushProperty name="height" value="0.05" units="cm"/>
    </inkml:brush>
  </inkml:definitions>
  <inkml:trace contextRef="#ctx0" brushRef="#br0">3 683 8829 0 0,'1'-8'169'0'0,"3"-22"85"0"0,-3 22 2685 0 0,-1-1-2418 0 0,1-11-476 0 0,0 12 348 0 0,2 14 1572 0 0,-2 1-1960 0 0,14 65 100 0 0,8 133 0 0 0,-20-142-76 0 0,12 74-1 0 0,-34-224 250 0 0,-16-83-538 0 0,25 68 84 0 0,3-151-1 0 0,11 179 176 0 0,3 0 1 0 0,29-128 0 0 0,-32 188-17 0 0,-1 2 1 0 0,2-1-1 0 0,-1 0 1 0 0,2 1 0 0 0,11-21-1 0 0,-15 30 14 0 0,0 1-1 0 0,0 0 0 0 0,0-1 1 0 0,0 1-1 0 0,0 0 0 0 0,0 0 1 0 0,1 0-1 0 0,-1 0 0 0 0,1 0 1 0 0,-1 0-1 0 0,1 1 0 0 0,0 0 1 0 0,3-2-1 0 0,-3 2 3 0 0,-1 1 0 0 0,0 0 1 0 0,1-1-1 0 0,-1 1 0 0 0,1 0 0 0 0,-1 0 1 0 0,1 1-1 0 0,-1-1 0 0 0,0 0 0 0 0,1 1 1 0 0,-1 0-1 0 0,1-1 0 0 0,-1 1 0 0 0,0 0 1 0 0,0 0-1 0 0,1 0 0 0 0,-1 0 1 0 0,0 1-1 0 0,2 1 0 0 0,7 6 3 0 0,0 0-1 0 0,-1 0 1 0 0,0 2 0 0 0,-1-1 0 0 0,0 1-1 0 0,0 0 1 0 0,8 16 0 0 0,2 6-9 0 0,21 53-1 0 0,-24-46 1 0 0,-1 1-1 0 0,15 77 0 0 0,-25-94 16 0 0,-2 1 1 0 0,-1-1-1 0 0,0 1 1 0 0,-2-1-1 0 0,-1 1 1 0 0,-6 35-1 0 0,4-49-10 0 0,0 0 0 0 0,-1 0 0 0 0,0-1-1 0 0,0 1 1 0 0,-1-1 0 0 0,-1 0 0 0 0,0 0-1 0 0,0-1 1 0 0,-1 0 0 0 0,0 0 0 0 0,0-1-1 0 0,-1 1 1 0 0,0-2 0 0 0,-15 12 0 0 0,12-11 5 0 0,0-1 1 0 0,0 0-1 0 0,0-1 1 0 0,0 0-1 0 0,-1 0 1 0 0,0-2 0 0 0,0 1-1 0 0,-1-2 1 0 0,1 1-1 0 0,-1-2 1 0 0,0 0-1 0 0,-21 1 1 0 0,33-3-8 0 0,-1 1 1 0 0,1-1-1 0 0,-1 0 0 0 0,1 0 0 0 0,-1-1 1 0 0,1 1-1 0 0,-1 0 0 0 0,1 0 0 0 0,0-1 1 0 0,-1 1-1 0 0,1-1 0 0 0,-1 1 0 0 0,1-1 1 0 0,0 1-1 0 0,0-1 0 0 0,-1 0 0 0 0,1 0 1 0 0,0 0-1 0 0,0 0 0 0 0,0 0 0 0 0,0 0 1 0 0,0 0-1 0 0,0 0 0 0 0,0 0 0 0 0,0 0 1 0 0,0 0-1 0 0,0-1 0 0 0,1 1 0 0 0,-1 0 1 0 0,1-1-1 0 0,-1 1 0 0 0,1 0 1 0 0,-1-1-1 0 0,1 1 0 0 0,0-1 0 0 0,-1 1 1 0 0,1-1-1 0 0,0 1 0 0 0,0-1 0 0 0,0 1 1 0 0,0-1-1 0 0,0 1 0 0 0,1 0 0 0 0,0-3 1 0 0,-1 2-12 0 0,1-1 1 0 0,0 1 0 0 0,-1-1-1 0 0,1 1 1 0 0,0-1 0 0 0,1 1-1 0 0,-1 0 1 0 0,0 0-1 0 0,1-1 1 0 0,-1 1 0 0 0,1 0-1 0 0,0 0 1 0 0,0 1 0 0 0,-1-1-1 0 0,1 0 1 0 0,0 1 0 0 0,1-1-1 0 0,-1 1 1 0 0,0-1 0 0 0,0 1-1 0 0,1 0 1 0 0,-1 0 0 0 0,0 0-1 0 0,1 0 1 0 0,3 0 0 0 0,0 1 7 0 0,0 0 0 0 0,0 0 1 0 0,0 1-1 0 0,0 0 0 0 0,0 0 1 0 0,-1 1-1 0 0,1-1 0 0 0,0 1 0 0 0,-1 1 1 0 0,0-1-1 0 0,1 1 0 0 0,-1 0 1 0 0,0 0-1 0 0,0 0 0 0 0,8 8 1 0 0,3 3 3 0 0,-1 1 1 0 0,27 33 0 0 0,-5-1 83 0 0,54 96 0 0 0,-86-134-140 0 0,1-1-1 0 0,0 1 1 0 0,0-1 0 0 0,1 0-1 0 0,0 0 1 0 0,14 10-1 0 0,-16-14-219 0 0,0 0-1 0 0,0-1 0 0 0,0 1 0 0 0,0-1 1 0 0,1-1-1 0 0,-1 1 0 0 0,1-1 1 0 0,0 0-1 0 0,0 0 0 0 0,0 0 0 0 0,0-1 1 0 0,9 1-1 0 0,4-3-1152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59.467"/>
    </inkml:context>
    <inkml:brush xml:id="br0">
      <inkml:brushProperty name="width" value="0.05" units="cm"/>
      <inkml:brushProperty name="height" value="0.05" units="cm"/>
    </inkml:brush>
  </inkml:definitions>
  <inkml:trace contextRef="#ctx0" brushRef="#br0">30 224 7517 0 0,'-11'18'443'0'0,"9"-16"-208"0"0,0 0 0 0 0,0 1-1 0 0,0-1 1 0 0,1 1-1 0 0,-1-1 1 0 0,1 1-1 0 0,0 0 1 0 0,-1 0 0 0 0,1-1-1 0 0,0 1 1 0 0,1 0-1 0 0,-1 0 1 0 0,0 3-1 0 0,2-4-155 0 0,-1-1-1 0 0,1 0 1 0 0,0 0-1 0 0,0 0 0 0 0,0 0 1 0 0,0 0-1 0 0,-1 0 1 0 0,1 0-1 0 0,1 0 0 0 0,-1-1 1 0 0,0 1-1 0 0,0 0 0 0 0,0 0 1 0 0,0-1-1 0 0,0 1 1 0 0,1-1-1 0 0,-1 1 0 0 0,0-1 1 0 0,0 0-1 0 0,1 1 1 0 0,1-1-1 0 0,29 2 805 0 0,-11-5-828 0 0,-1-2 1 0 0,0 0-1 0 0,0-2 0 0 0,-1 0 1 0 0,0-1-1 0 0,0-1 0 0 0,31-19 1 0 0,-44 24-55 0 0,0-1 0 0 0,-1 1 0 0 0,1-1 0 0 0,-1 0 0 0 0,0-1 0 0 0,0 1 0 0 0,0-1 0 0 0,-1 0 0 0 0,0 0 1 0 0,0 0-1 0 0,0-1 0 0 0,3-10 0 0 0,-5 13-1 0 0,-1-1 0 0 0,0 1 1 0 0,-1 0-1 0 0,1 0 0 0 0,-1 0 0 0 0,0 0 1 0 0,0 0-1 0 0,0-1 0 0 0,-1 1 1 0 0,1 0-1 0 0,-1 0 0 0 0,0 0 0 0 0,0 0 1 0 0,-1 0-1 0 0,1 0 0 0 0,-1 0 0 0 0,1 0 1 0 0,-1 1-1 0 0,-1-1 0 0 0,1 1 1 0 0,0-1-1 0 0,-1 1 0 0 0,-4-5 0 0 0,2 3-1 0 0,0 1 0 0 0,0-1 0 0 0,-1 1 0 0 0,1 1-1 0 0,-1-1 1 0 0,0 1 0 0 0,0-1 0 0 0,0 2 0 0 0,0-1 0 0 0,0 1-1 0 0,-1 0 1 0 0,1 0 0 0 0,-1 1 0 0 0,1-1 0 0 0,-1 2 0 0 0,0-1-1 0 0,1 1 1 0 0,-1 0 0 0 0,-7 1 0 0 0,8-1 2 0 0,0 1-1 0 0,0 0 1 0 0,0 1 0 0 0,1-1-1 0 0,-1 1 1 0 0,0 0 0 0 0,1 0-1 0 0,0 1 1 0 0,-1 0 0 0 0,1 0 0 0 0,0 0-1 0 0,0 0 1 0 0,1 1 0 0 0,-1 0-1 0 0,1 0 1 0 0,-1 0 0 0 0,1 1-1 0 0,1-1 1 0 0,-1 1 0 0 0,1 0 0 0 0,-6 10-1 0 0,0 9 115 0 0,1 0-1 0 0,1 0 0 0 0,1 1 1 0 0,1 0-1 0 0,1 0 0 0 0,2 0 1 0 0,0 39-1 0 0,3-43-15 0 0,1-1 0 0 0,2 1 1 0 0,0-1-1 0 0,8 25 0 0 0,-10-39-74 0 0,-1-2-9 0 0,0-1 1 0 0,0 1 0 0 0,1 0 0 0 0,-1-1-1 0 0,1 1 1 0 0,0-1 0 0 0,0 1-1 0 0,1-1 1 0 0,-1 0 0 0 0,1 0-1 0 0,-1 0 1 0 0,1 0 0 0 0,0 0-1 0 0,0-1 1 0 0,5 4 0 0 0,-2-3-33 0 0,-1 0 1 0 0,1-1-1 0 0,0 1 1 0 0,0-1 0 0 0,0 0-1 0 0,0-1 1 0 0,1 0-1 0 0,11 2 1 0 0,6-3-381 0 0,1-1 1 0 0,-1-1-1 0 0,48-9 1 0 0,-56 8 46 0 0,16-3-690 0 0,-1-2 1 0 0,0-2-1 0 0,0 0 0 0 0,-1-2 1 0 0,0-1-1 0 0,42-27 0 0 0,-43 21-29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8:59.825"/>
    </inkml:context>
    <inkml:brush xml:id="br0">
      <inkml:brushProperty name="width" value="0.05" units="cm"/>
      <inkml:brushProperty name="height" value="0.05" units="cm"/>
    </inkml:brush>
  </inkml:definitions>
  <inkml:trace contextRef="#ctx0" brushRef="#br0">247 208 8001 0 0,'1'-9'49'0'0,"0"-1"1"0"0,-1 1 0 0 0,0 0-1 0 0,-1 0 1 0 0,0 0 0 0 0,0 0-1 0 0,-1 0 1 0 0,0 0 0 0 0,-3-8 0 0 0,1 3 384 0 0,1 0 0 0 0,-2-18 1 0 0,5 21-114 0 0,0 8-197 0 0,0-1 0 0 0,-1 1 0 0 0,1 0 0 0 0,0-1 0 0 0,-1 1 0 0 0,0-1 0 0 0,0 1 0 0 0,-2-6 0 0 0,2 9-105 0 0,1-1 0 0 0,0 1-1 0 0,-1 0 1 0 0,1 0-1 0 0,-1 0 1 0 0,1 0 0 0 0,-1 0-1 0 0,1 0 1 0 0,-1 0-1 0 0,1 0 1 0 0,-1 0 0 0 0,0 0-1 0 0,1 0 1 0 0,-1 0 0 0 0,1 0-1 0 0,-1 0 1 0 0,1 0-1 0 0,0 1 1 0 0,-1-1 0 0 0,1 0-1 0 0,-1 0 1 0 0,1 0-1 0 0,-1 1 1 0 0,1-1 0 0 0,-1 0-1 0 0,1 1 1 0 0,0-1-1 0 0,-1 0 1 0 0,1 1 0 0 0,0-1-1 0 0,-1 1 1 0 0,-16 15 205 0 0,15-13-158 0 0,-25 24 163 0 0,2 1 1 0 0,1 1 0 0 0,1 1 0 0 0,2 1-1 0 0,-20 38 1 0 0,37-61-171 0 0,0 0 0 0 0,1-1 0 0 0,1 1 1 0 0,-1 1-1 0 0,1-1 0 0 0,1 0 0 0 0,-1 0 0 0 0,1 14 1 0 0,1-19-43 0 0,0 0 1 0 0,0 0-1 0 0,0 0 1 0 0,1 0-1 0 0,-1 0 1 0 0,1 0-1 0 0,0 0 1 0 0,0 0-1 0 0,0-1 1 0 0,0 1-1 0 0,0 0 1 0 0,0-1-1 0 0,1 1 1 0 0,0 0-1 0 0,-1-1 1 0 0,1 0-1 0 0,0 1 1 0 0,0-1-1 0 0,0 0 1 0 0,1 0-1 0 0,-1 0 1 0 0,0-1-1 0 0,1 1 1 0 0,-1 0-1 0 0,1-1 1 0 0,-1 1-1 0 0,6 1 1 0 0,2-1-2 0 0,-1 1-1 0 0,1-2 1 0 0,0 1 0 0 0,0-1 0 0 0,0 0 0 0 0,-1-1 0 0 0,1-1 0 0 0,0 1 0 0 0,0-1 0 0 0,16-5 0 0 0,-8 2-51 0 0,-1-1 1 0 0,1-1 0 0 0,-2-1 0 0 0,1-1-1 0 0,15-9 1 0 0,-28 15 51 0 0,0 0-1 0 0,-1 0 1 0 0,1 0-1 0 0,-1-1 1 0 0,0 1-1 0 0,0-1 1 0 0,0 0-1 0 0,0 0 1 0 0,0 0-1 0 0,0 0 1 0 0,-1-1-1 0 0,0 1 1 0 0,0-1-1 0 0,0 1 1 0 0,0-1-1 0 0,0 0 1 0 0,-1 0 0 0 0,1 0-1 0 0,-1 0 1 0 0,0 0-1 0 0,-1 0 1 0 0,1 0-1 0 0,0 0 1 0 0,-1 0-1 0 0,0 0 1 0 0,0-1-1 0 0,-1 1 1 0 0,1 0-1 0 0,-1 0 1 0 0,0 0-1 0 0,0 0 1 0 0,0 0 0 0 0,-2-5-1 0 0,7 64 104 0 0,7 27 58 0 0,-2 155-1 0 0,-17-39-2291 0 0,2-152 866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1.384"/>
    </inkml:context>
    <inkml:brush xml:id="br0">
      <inkml:brushProperty name="width" value="0.05" units="cm"/>
      <inkml:brushProperty name="height" value="0.05" units="cm"/>
    </inkml:brush>
  </inkml:definitions>
  <inkml:trace contextRef="#ctx0" brushRef="#br0">10 1 8201 0 0,'-10'6'547'0'0,"19"-4"1110"0"0,-7 1-1526 0 0,0 0 1 0 0,0 0-1 0 0,0 0 0 0 0,-1 0 0 0 0,1 0 1 0 0,-1 0-1 0 0,0 0 0 0 0,0 0 0 0 0,0 1 1 0 0,0-1-1 0 0,-1 0 0 0 0,1 5 1 0 0,1 2 60 0 0,5 19 328 0 0,2 1 0 0 0,13 31 0 0 0,-16-48-363 0 0,0-1 1 0 0,1 0 0 0 0,0-1 0 0 0,0 1-1 0 0,2-1 1 0 0,-1-1 0 0 0,14 13-1 0 0,-19-20-93 0 0,1 0-1 0 0,-1-1 0 0 0,1 1 0 0 0,0-1 0 0 0,0 0 0 0 0,0 0 1 0 0,0 0-1 0 0,0-1 0 0 0,0 1 0 0 0,0-1 0 0 0,9 1 1 0 0,-4-1-12 0 0,0 0 1 0 0,0-1-1 0 0,-1 0 1 0 0,1 0 0 0 0,13-4-1 0 0,0 0-32 0 0,-1-2-1 0 0,0-1 0 0 0,40-18 1 0 0,-35 11-22 0 0,0-2 0 0 0,-1 0 0 0 0,-1-2 0 0 0,0-1 0 0 0,-2-1 0 0 0,23-24 0 0 0,-34 31-10 0 0,-9 10 14 0 0,0 1 0 0 0,0-1 0 0 0,1 0 0 0 0,-1 1 0 0 0,1-1 0 0 0,-1 1 0 0 0,1 0 1 0 0,0-1-1 0 0,0 1 0 0 0,-1 1 0 0 0,2-1 0 0 0,-1 0 0 0 0,0 1 0 0 0,0-1 0 0 0,0 1 0 0 0,6-1 0 0 0,-6 2-5 0 0,0 1-1 0 0,1 0 1 0 0,-1-1-1 0 0,-1 1 1 0 0,1 1-1 0 0,0-1 1 0 0,0 0-1 0 0,0 1 1 0 0,-1-1 0 0 0,4 3-1 0 0,32 25 44 0 0,-14-10-71 0 0,20 17 3 0 0,-38-29 35 0 0,0-1 0 0 0,1 0 0 0 0,0 0-1 0 0,0-1 1 0 0,0 0 0 0 0,1 0-1 0 0,0-1 1 0 0,0 0 0 0 0,0 0 0 0 0,12 3-1 0 0,1-4 3 0 0,0 0-1 0 0,0-1 0 0 0,0-1 1 0 0,0-1-1 0 0,0-1 0 0 0,0-1 1 0 0,0-1-1 0 0,0-1 0 0 0,-1 0 1 0 0,1-2-1 0 0,-1 0 0 0 0,0-1 1 0 0,33-18-1 0 0,-49 23 21 0 0,-1 0-1 0 0,1-1 1 0 0,-1 1 0 0 0,1-1-1 0 0,-1 1 1 0 0,0-1-1 0 0,0 0 1 0 0,-1 0 0 0 0,3-4-1 0 0,-4 6-59 0 0,-1 1-1 0 0,1-1 1 0 0,-1 0-1 0 0,0 0 0 0 0,1 1 1 0 0,-1-1-1 0 0,0 0 0 0 0,0 0 1 0 0,0 1-1 0 0,0-1 1 0 0,1 0-1 0 0,-1 0 0 0 0,0 0 1 0 0,0 1-1 0 0,0-1 1 0 0,0 0-1 0 0,-1 0 0 0 0,1 1 1 0 0,0-1-1 0 0,-1-1 1 0 0,1 1-155 0 0,-1 0 1 0 0,0 0 0 0 0,0 0 0 0 0,0 0 0 0 0,1 0 0 0 0,-1 0 0 0 0,0 0-1 0 0,-1 1 1 0 0,1-1 0 0 0,0 0 0 0 0,0 0 0 0 0,0 1 0 0 0,0-1 0 0 0,0 1-1 0 0,-1-1 1 0 0,-1 1 0 0 0,-6-4-1192 0 0,2 2-216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1.975"/>
    </inkml:context>
    <inkml:brush xml:id="br0">
      <inkml:brushProperty name="width" value="0.05" units="cm"/>
      <inkml:brushProperty name="height" value="0.05" units="cm"/>
    </inkml:brush>
  </inkml:definitions>
  <inkml:trace contextRef="#ctx0" brushRef="#br0">54 67 7037 0 0,'0'-1'50'0'0,"0"-1"0"0"0,-1 1 0 0 0,0-1 0 0 0,1 1 0 0 0,-1-1 0 0 0,0 1 0 0 0,0 0 0 0 0,1-1 0 0 0,-1 1 0 0 0,0 0 0 0 0,-2-2 0 0 0,-5-5 521 0 0,8 7-477 0 0,-1 0-1 0 0,1 0 1 0 0,-1 0-1 0 0,1 0 1 0 0,-1 0 0 0 0,1 0-1 0 0,0 0 1 0 0,0 0-1 0 0,-1-1 1 0 0,1 1 0 0 0,0 0-1 0 0,0 0 1 0 0,0 0-1 0 0,0 0 1 0 0,0 0 0 0 0,0 0-1 0 0,1-1 1 0 0,-1 1-1 0 0,0 0 1 0 0,0 0 0 0 0,1 0-1 0 0,-1 0 1 0 0,1 0-1 0 0,0-1 1 0 0,3-1 664 0 0,-8 19-454 0 0,3-14-277 0 0,-5 11 154 0 0,0 1-1 0 0,1-1 0 0 0,1 1 0 0 0,0 1 0 0 0,1-1 0 0 0,0 1 1 0 0,1-1-1 0 0,1 1 0 0 0,0 15 0 0 0,1-28-145 0 0,0 1 0 0 0,1-1 0 0 0,-1 0 0 0 0,1 0 0 0 0,-1 1 0 0 0,1-1 0 0 0,0 0 0 0 0,0 0 0 0 0,0 0 0 0 0,0 0-1 0 0,0 0 1 0 0,1 0 0 0 0,-1 0 0 0 0,0 0 0 0 0,1-1 0 0 0,-1 1 0 0 0,1 0 0 0 0,0-1 0 0 0,0 1 0 0 0,-1-1 0 0 0,1 0 0 0 0,0 0 0 0 0,0 1 0 0 0,0-1-1 0 0,1 0 1 0 0,-1-1 0 0 0,0 1 0 0 0,0 0 0 0 0,0-1 0 0 0,1 1 0 0 0,1-1 0 0 0,0 1-11 0 0,0-1 0 0 0,0 0 1 0 0,0 0-1 0 0,0-1 0 0 0,0 1 0 0 0,0-1 1 0 0,0 0-1 0 0,0 0 0 0 0,0 0 0 0 0,-1-1 1 0 0,1 1-1 0 0,0-1 0 0 0,-1 0 0 0 0,1 0 1 0 0,-1 0-1 0 0,0 0 0 0 0,6-5 0 0 0,-1-1-20 0 0,-1 0-1 0 0,1 0 1 0 0,-2-1-1 0 0,1 0 1 0 0,-1 0-1 0 0,0 0 1 0 0,-1-1-1 0 0,7-16 1 0 0,-11 22-6 0 0,0 0-1 0 0,0-1 1 0 0,0 1 0 0 0,0 0 0 0 0,0 0 0 0 0,-1-1-1 0 0,0 1 1 0 0,0 0 0 0 0,0 0 0 0 0,0-1-1 0 0,-1 1 1 0 0,0 0 0 0 0,1 0 0 0 0,-2-1 0 0 0,1 1-1 0 0,0 0 1 0 0,-1 0 0 0 0,0 0 0 0 0,0 1-1 0 0,0-1 1 0 0,0 0 0 0 0,-1 1 0 0 0,1-1 0 0 0,-5-3-1 0 0,6 6 1 0 0,-1 0-1 0 0,1 0 1 0 0,0 0-1 0 0,0 0 0 0 0,-1 0 1 0 0,1 1-1 0 0,0-1 1 0 0,-1 0-1 0 0,1 1 1 0 0,-1 0-1 0 0,1-1 0 0 0,0 1 1 0 0,-1 0-1 0 0,1-1 1 0 0,-1 1-1 0 0,1 0 0 0 0,-1 0 1 0 0,1 0-1 0 0,-1 1 1 0 0,1-1-1 0 0,-1 0 1 0 0,1 0-1 0 0,-1 1 0 0 0,1-1 1 0 0,-1 1-1 0 0,1-1 1 0 0,0 1-1 0 0,-1 0 0 0 0,1-1 1 0 0,0 1-1 0 0,0 0 1 0 0,-1 0-1 0 0,1 0 1 0 0,0 0-1 0 0,0 0 0 0 0,0 0 1 0 0,-1 2-1 0 0,1-2-48 0 0,-1 0-1 0 0,1 1 1 0 0,0-1-1 0 0,-1 1 1 0 0,1 0-1 0 0,0-1 1 0 0,0 1-1 0 0,0 0 1 0 0,0-1-1 0 0,0 1 1 0 0,1 0-1 0 0,-1 0 1 0 0,0 0-1 0 0,1 0 1 0 0,0 0-1 0 0,-1 0 1 0 0,1 0-1 0 0,0 0 1 0 0,0 0-1 0 0,0 0 1 0 0,0 0-1 0 0,0 0 1 0 0,0 0-1 0 0,1 0 1 0 0,-1 0-1 0 0,1 0 1 0 0,1 2-1 0 0,-1-2-155 0 0,1 1-1 0 0,0-1 1 0 0,0 0-1 0 0,0 0 0 0 0,0-1 1 0 0,0 1-1 0 0,0 0 1 0 0,1-1-1 0 0,-1 1 1 0 0,0-1-1 0 0,1 0 0 0 0,-1 0 1 0 0,1 0-1 0 0,0 0 1 0 0,-1 0-1 0 0,1 0 1 0 0,0-1-1 0 0,-1 0 0 0 0,1 1 1 0 0,0-1-1 0 0,0 0 1 0 0,-1 0-1 0 0,1 0 1 0 0,3-1-1 0 0,11 1-911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0.831"/>
    </inkml:context>
    <inkml:brush xml:id="br0">
      <inkml:brushProperty name="width" value="0.05" units="cm"/>
      <inkml:brushProperty name="height" value="0.05" units="cm"/>
    </inkml:brush>
  </inkml:definitions>
  <inkml:trace contextRef="#ctx0" brushRef="#br0">0 211 7005 0 0,'4'8'452'0'0,"-4"-10"407"0"0,0 0-706 0 0,0-25 2572 0 0,-1 35-1245 0 0,0 8-23 0 0,1-16-1442 0 0,1 1-1 0 0,-1-1 1 0 0,0 1-1 0 0,1-1 1 0 0,-1 0 0 0 0,1 1-1 0 0,-1-1 1 0 0,0 0-1 0 0,1 0 1 0 0,-1 1-1 0 0,1-1 1 0 0,-1 0-1 0 0,1 0 1 0 0,-1 1 0 0 0,1-1-1 0 0,-1 0 1 0 0,1 0-1 0 0,-1 0 1 0 0,1 0-1 0 0,-1 0 1 0 0,1 0-1 0 0,-1 0 1 0 0,1 0 0 0 0,-1 0-1 0 0,1 0 1 0 0,-1 0-1 0 0,1 0 1 0 0,-1 0-1 0 0,1-1 1 0 0,-1 1-1 0 0,1 0 1 0 0,-1 0-1 0 0,1-1 1 0 0,50-1 64 0 0,164-9-21 0 0,-3 1 84 0 0,593-44 354 0 0,394-23-99 0 0,0 28-238 0 0,-315 37-264 0 0,-12 38 126 0 0,-863-25 171 0 0,-5-2-162 0 0,0 1 0 0 0,0 1 0 0 0,-1-1 0 0 0,1 0 0 0 0,0 1 0 0 0,5 1 0 0 0,-9-2-29 0 0,0 0 0 0 0,0 0 0 0 0,0 0 0 0 0,0 0 0 0 0,0 0 0 0 0,0 0 0 0 0,0 0 0 0 0,0 0 0 0 0,0 0 0 0 0,0 0 0 0 0,0 0 0 0 0,0 0 0 0 0,-1 0 0 0 0,1 0 0 0 0,0 0-1 0 0,0 0 1 0 0,0 0 0 0 0,0 0 0 0 0,0 0 0 0 0,0 0 0 0 0,0 0 0 0 0,0 1 0 0 0,0-1 0 0 0,0 0 0 0 0,0 0 0 0 0,0 0 0 0 0,0 0 0 0 0,0 0 0 0 0,0 0 0 0 0,0 0-1 0 0,-1 0 1 0 0,1 0 0 0 0,0 0 0 0 0,0 0 0 0 0,0 0 0 0 0,0 0 0 0 0,0 0 0 0 0,0 0 0 0 0,0 0 0 0 0,0 0 0 0 0,0 0 0 0 0,0 1 0 0 0,0-1 0 0 0,0 0 0 0 0,0 0 0 0 0,0 0-1 0 0,0 0 1 0 0,0 0 0 0 0,0 0 0 0 0,0 0 0 0 0,0 0 0 0 0,0 0 0 0 0,0 0 0 0 0,0 0 0 0 0,0 0 0 0 0,0 0 0 0 0,0 1 0 0 0,0-1 0 0 0,0 0 0 0 0,0 0 0 0 0,0 0-1 0 0,1 0 1 0 0,-1 0 0 0 0,0 0 0 0 0,0 0 0 0 0,0 0 0 0 0,0 0 0 0 0,-15 1 35 0 0,11 0-38 0 0,9 2-7 0 0,24 13 25 0 0,-22-12 546 0 0,-8 7-432 0 0,4 29 1049 0 0,7 53-1003 0 0,-8-70 329 0 0,6 43-355 0 0,26 207-42 0 0,-19-125 5 0 0,-13-124-95 0 0,9 288 193 0 0,8 87 251 0 0,-5-272-335 0 0,19 314 901 0 0,-8 398 178 0 0,-5-315-868 0 0,-29-235-280 0 0,-60 338 1041 0 0,38-370-1059 0 0,25-189-56 0 0,-5 30 2 0 0,-5 2 27 0 0,15-95-13 0 0,1 1 0 0 0,-1-1 1 0 0,1 0-1 0 0,0 0 0 0 0,0 1 1 0 0,1-1-1 0 0,-1 0 0 0 0,1 0 1 0 0,2 7-1 0 0,17 42 12 0 0,-17-45-7 0 0,-1 0 0 0 0,0 1 0 0 0,-1-1-1 0 0,0 1 1 0 0,0-1 0 0 0,-1 1 0 0 0,-2 16-1 0 0,1 2 11 0 0,1-27-17 0 0,0 0 0 0 0,0 0 1 0 0,0 1-1 0 0,0-1 0 0 0,0 0 0 0 0,0 0 1 0 0,-1 1-1 0 0,1-1 0 0 0,0 0 0 0 0,-1 0 1 0 0,1 0-1 0 0,-1 0 0 0 0,1 1 0 0 0,-1-1 0 0 0,0 0 1 0 0,1 0-1 0 0,-1 0 0 0 0,0 0 0 0 0,-1 1 1 0 0,-23 8-8 0 0,15-7 6 0 0,-146 29 80 0 0,104-23-202 0 0,-81 24 0 0 0,113-26-372 0 0,-1-1 0 0 0,1-1 1 0 0,-1-1-1 0 0,-41 3 0 0 0,16-3-1238 0 0,-7 9-585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2.380"/>
    </inkml:context>
    <inkml:brush xml:id="br0">
      <inkml:brushProperty name="width" value="0.05" units="cm"/>
      <inkml:brushProperty name="height" value="0.05" units="cm"/>
    </inkml:brush>
  </inkml:definitions>
  <inkml:trace contextRef="#ctx0" brushRef="#br0">15 61 7805 0 0,'-2'-4'911'0'0,"-3"2"154"0"0,0 49 940 0 0,4-27-1737 0 0,0 1 1 0 0,3 32-1 0 0,-1-45-169 0 0,1 0-1 0 0,0 0 1 0 0,0 0-1 0 0,0 0 1 0 0,1-1-1 0 0,0 1 1 0 0,0-1 0 0 0,1 0-1 0 0,6 10 1 0 0,-9-16-83 0 0,-1 0 0 0 0,1-1 1 0 0,-1 1-1 0 0,1 0 0 0 0,0-1 1 0 0,-1 1-1 0 0,1-1 1 0 0,0 1-1 0 0,-1 0 0 0 0,1-1 1 0 0,0 0-1 0 0,0 1 0 0 0,0-1 1 0 0,-1 1-1 0 0,1-1 1 0 0,0 0-1 0 0,0 0 0 0 0,0 1 1 0 0,0-1-1 0 0,0 0 0 0 0,-1 0 1 0 0,1 0-1 0 0,0 0 1 0 0,2 0-1 0 0,-1-1 0 0 0,0 1 0 0 0,0-1 0 0 0,1 0 0 0 0,-1 0 0 0 0,0 0 0 0 0,0 0-1 0 0,0 0 1 0 0,0 0 0 0 0,3-3 0 0 0,2-3-8 0 0,0 0 0 0 0,0 0 0 0 0,8-11 0 0 0,-5 4-5 0 0,0 1 0 0 0,-1-1 0 0 0,-1-1 0 0 0,7-15 1 0 0,-13 26-8 0 0,0-1 0 0 0,-1 1 0 0 0,0 0 0 0 0,0-1 0 0 0,0 1 1 0 0,-1 0-1 0 0,1-1 0 0 0,-1 1 0 0 0,0-5 0 0 0,-1 6 1 0 0,1 1 0 0 0,-1 0 0 0 0,1-1 0 0 0,-1 1 0 0 0,0 0 0 0 0,0-1 0 0 0,0 1 0 0 0,0 0 0 0 0,0 0 0 0 0,-1 0 0 0 0,1 0 0 0 0,0 0 1 0 0,-1 0-1 0 0,0 0 0 0 0,1 1 0 0 0,-1-1 0 0 0,-3-2 0 0 0,2 3-4 0 0,1 0 1 0 0,-1-1 0 0 0,1 2-1 0 0,-1-1 1 0 0,1 0-1 0 0,-1 1 1 0 0,0-1 0 0 0,0 1-1 0 0,1-1 1 0 0,-1 1 0 0 0,0 0-1 0 0,1 1 1 0 0,-1-1-1 0 0,0 0 1 0 0,1 1 0 0 0,-1-1-1 0 0,-3 2 1 0 0,-16 1-303 0 0,22-4 251 0 0,0 1 1 0 0,-1 0-1 0 0,1-1 0 0 0,0 1 0 0 0,0-1 0 0 0,0 1 1 0 0,0-1-1 0 0,-1 1 0 0 0,1 0 0 0 0,0-1 0 0 0,0 1 0 0 0,0-1 1 0 0,0 1-1 0 0,0-1 0 0 0,0 1 0 0 0,0-1 0 0 0,0 1 1 0 0,1-1-1 0 0,-1 1 0 0 0,0-1 0 0 0,0 1 0 0 0,0 0 1 0 0,0-1-1 0 0,1 1 0 0 0,-1-1 0 0 0,0 1 0 0 0,0-1 0 0 0,1 1 1 0 0,-1 0-1 0 0,0-1 0 0 0,0 1 0 0 0,1 0 0 0 0,0-1 1 0 0,12-17-1755 0 0,3 6 695 0 0,7-3 4 0 0,-5 9 188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2.957"/>
    </inkml:context>
    <inkml:brush xml:id="br0">
      <inkml:brushProperty name="width" value="0.05" units="cm"/>
      <inkml:brushProperty name="height" value="0.05" units="cm"/>
    </inkml:brush>
  </inkml:definitions>
  <inkml:trace contextRef="#ctx0" brushRef="#br0">1542 141 7133 0 0,'-14'-16'466'0'0,"-2"0"0"0"0,0 1 0 0 0,0 1 0 0 0,-31-19-1 0 0,36 26-227 0 0,0 1-1 0 0,-1 0 0 0 0,1 1 1 0 0,-1 0-1 0 0,0 1 0 0 0,0 1 1 0 0,-1 0-1 0 0,1 0 0 0 0,-19-1 1 0 0,-12 3 148 0 0,-1 3 1 0 0,1 1-1 0 0,0 2 0 0 0,-79 19 1 0 0,-164 68 422 0 0,217-66-599 0 0,2 2-1 0 0,1 4 0 0 0,-104 66 0 0 0,130-70-62 0 0,2 1 0 0 0,0 2 0 0 0,-40 44 1 0 0,62-58-87 0 0,2 1 1 0 0,0 0 0 0 0,1 1 0 0 0,1 0 0 0 0,0 1 0 0 0,2 1-1 0 0,0-1 1 0 0,2 2 0 0 0,-7 22 0 0 0,7-10 55 0 0,2 1 0 0 0,1 0 0 0 0,2 1 0 0 0,1-1 0 0 0,2 1 1 0 0,6 56-1 0 0,4-26 128 0 0,2-1 1 0 0,34 103 0 0 0,-36-139-225 0 0,1 0 1 0 0,1 0-1 0 0,2-2 0 0 0,1 1 1 0 0,1-2-1 0 0,25 32 1 0 0,-27-40-14 0 0,1-2 1 0 0,0 0-1 0 0,1-1 0 0 0,1-1 1 0 0,1 0-1 0 0,0-1 1 0 0,0-1-1 0 0,2-1 0 0 0,32 15 1 0 0,-14-13 0 0 0,-1-1 1 0 0,1-2 0 0 0,1-2-1 0 0,-1-1 1 0 0,2-2-1 0 0,61 1 1 0 0,-16-8 3 0 0,-1-4 1 0 0,85-16-1 0 0,-104 11-22 0 0,-1-3 1 0 0,-1-2-1 0 0,0-3 0 0 0,-1-4 1 0 0,91-45-1 0 0,-119 49-63 0 0,-1 0 1 0 0,-1-3-1 0 0,-1 0 1 0 0,-1-2-1 0 0,-1-2 0 0 0,-1 0 1 0 0,-2-2-1 0 0,0-1 0 0 0,-2-1 1 0 0,37-60-1 0 0,-42 53-34 0 0,-1-1 0 0 0,-1-1 0 0 0,-3-1 0 0 0,-1 0-1 0 0,-1 0 1 0 0,-3-1 0 0 0,5-47 0 0 0,-8 28 78 0 0,-3 1 0 0 0,-3-1 0 0 0,-2 0 0 0 0,-13-83 0 0 0,11 118 81 0 0,-2 1 1 0 0,0 0 0 0 0,-1 0-1 0 0,-2 0 1 0 0,0 1 0 0 0,-1 0-1 0 0,-2 1 1 0 0,0 0 0 0 0,-1 1-1 0 0,-2 0 1 0 0,0 1 0 0 0,-1 1-1 0 0,-20-19 1 0 0,7 11 125 0 0,-33-23 1 0 0,52 42-178 0 0,-1 1 1 0 0,-1 0-1 0 0,1 1 1 0 0,-1 0-1 0 0,0 1 1 0 0,-24-7 0 0 0,32 11-82 0 0,1 0 1 0 0,-1 0 0 0 0,1 1 0 0 0,-1 0-1 0 0,0-1 1 0 0,1 1 0 0 0,-1 0 0 0 0,1 1-1 0 0,-1-1 1 0 0,1 1 0 0 0,-1 0 0 0 0,1-1-1 0 0,-1 2 1 0 0,1-1 0 0 0,0 0 0 0 0,-1 1-1 0 0,1-1 1 0 0,0 1 0 0 0,0 0 0 0 0,0 0-1 0 0,0 0 1 0 0,1 0 0 0 0,-1 1 0 0 0,0-1-1 0 0,1 1 1 0 0,0 0 0 0 0,-1-1 0 0 0,1 1-1 0 0,0 0 1 0 0,1 0 0 0 0,-1 1 0 0 0,1-1-1 0 0,-1 0 1 0 0,1 0 0 0 0,0 1 0 0 0,0-1-1 0 0,-1 6 1 0 0,-1 4-916 0 0,1-2-47 0 0,0 0-1 0 0,1 0 0 0 0,-1 13 0 0 0,2-8-460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4.549"/>
    </inkml:context>
    <inkml:brush xml:id="br0">
      <inkml:brushProperty name="width" value="0.05" units="cm"/>
      <inkml:brushProperty name="height" value="0.05" units="cm"/>
    </inkml:brush>
  </inkml:definitions>
  <inkml:trace contextRef="#ctx0" brushRef="#br0">1151 165 7741 0 0,'9'-13'-110'0'0,"-1"2"253"0"0,-1-1-1 0 0,0 1 1 0 0,9-21 0 0 0,-15 28-1 0 0,0 0-1 0 0,0 0 1 0 0,0 1 0 0 0,0-1 0 0 0,0 0-1 0 0,-1 0 1 0 0,0 0 0 0 0,0 0-1 0 0,0 0 1 0 0,0 0 0 0 0,0 0 0 0 0,-1 1-1 0 0,0-1 1 0 0,0 0 0 0 0,0 0 0 0 0,0 0-1 0 0,-3-4 1 0 0,4 7-103 0 0,-1 0 0 0 0,1 0 0 0 0,-1 1 0 0 0,0-1 0 0 0,1 0 0 0 0,-1 1 0 0 0,0-1 0 0 0,0 0 0 0 0,1 1 0 0 0,-1-1 0 0 0,0 1 0 0 0,0-1 0 0 0,0 1 0 0 0,0-1 0 0 0,0 1 0 0 0,0 0 0 0 0,0-1 0 0 0,0 1 0 0 0,0 0 0 0 0,0 0 0 0 0,0 0 0 0 0,0 0 0 0 0,0 0 0 0 0,0 0 0 0 0,0 0 0 0 0,0 0 0 0 0,1 0 0 0 0,-1 0 0 0 0,0 1 0 0 0,0-1 0 0 0,0 0 0 0 0,0 1 0 0 0,0-1 1 0 0,0 0-1 0 0,-2 2 0 0 0,-35 21 276 0 0,31-18-200 0 0,-281 227 1508 0 0,51-38-551 0 0,226-186-1019 0 0,-325 262 1243 0 0,298-233-1135 0 0,1 1 0 0 0,2 1 1 0 0,2 2-1 0 0,-48 78 1 0 0,76-109-137 0 0,1 0 1 0 0,-6 18 0 0 0,9-26-22 0 0,1-1-3 0 0,0-1-1 0 0,0 1 1 0 0,0-1-1 0 0,0 1 1 0 0,0-1-1 0 0,0 1 1 0 0,0-1-1 0 0,0 1 1 0 0,0-1 0 0 0,0 1-1 0 0,0-1 1 0 0,0 1-1 0 0,0-1 1 0 0,1 1-1 0 0,-1-1 1 0 0,0 1-1 0 0,0-1 1 0 0,0 0-1 0 0,1 1 1 0 0,-1-1-1 0 0,0 1 1 0 0,1-1-1 0 0,-1 0 1 0 0,0 1-1 0 0,1-1 1 0 0,-1 0-15 0 0,0 1 0 0 0,1-1 0 0 0,-1 0 0 0 0,0 0 0 0 0,0 0 0 0 0,0 0 0 0 0,0 0 0 0 0,0 0 0 0 0,1 0 0 0 0,-1 0 0 0 0,0 0 0 0 0,0 0 0 0 0,0 0 0 0 0,0 0 0 0 0,1 0 0 0 0,-1 0 0 0 0,0 0 0 0 0,0 0 0 0 0,0 0 0 0 0,0 0 0 0 0,1 0 0 0 0,-1 0 0 0 0,0 0 0 0 0,0 0 0 0 0,0 0 0 0 0,0 0 0 0 0,1 0 0 0 0,-1 0 0 0 0,0 0 0 0 0,0 0 0 0 0,0 0 0 0 0,0 0 0 0 0,0-1 0 0 0,1 1 0 0 0,-1 0 0 0 0,0 0 0 0 0,0 0 0 0 0,0 0 0 0 0,0 0 0 0 0,0 0 0 0 0,0-1 0 0 0,0 1 0 0 0,0 0 0 0 0,1 0 0 0 0,-1 0 0 0 0,0 0 0 0 0,0-1 0 0 0,0 1 0 0 0,0 0 0 0 0,0 0 0 0 0,0 0 0 0 0,0 0 0 0 0,0-1 0 0 0,0 1 0 0 0,0 0 0 0 0,0 0 0 0 0,0 0 0 0 0,0 0 0 0 0,0-1 0 0 0,0 1 0 0 0,0 0 0 0 0,-1 0 0 0 0,12-44-4552 0 0,0 9 1924 0 0,-7 15 1199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4.922"/>
    </inkml:context>
    <inkml:brush xml:id="br0">
      <inkml:brushProperty name="width" value="0.05" units="cm"/>
      <inkml:brushProperty name="height" value="0.05" units="cm"/>
    </inkml:brush>
  </inkml:definitions>
  <inkml:trace contextRef="#ctx0" brushRef="#br0">44 1 7325 0 0,'-11'5'929'0'0,"8"-3"1136"0"0,6 5-552 0 0,-3-6-1469 0 0,1 2 51 0 0,0 0 0 0 0,-1 0-1 0 0,1 1 1 0 0,-1-1 0 0 0,0 0-1 0 0,0 0 1 0 0,0 0 0 0 0,-1 0-1 0 0,1 0 1 0 0,-1 1 0 0 0,-1 2-1 0 0,0 12 81 0 0,-14 110 630 0 0,11-73-605 0 0,1-31-83 0 0,1 1 1 0 0,2 0-1 0 0,0-1 0 0 0,2 1 0 0 0,4 30 0 0 0,-4-53-81 0 0,-1-1 0 0 0,1 1-1 0 0,0-1 1 0 0,-1 1 0 0 0,1-1-1 0 0,0 1 1 0 0,0-1 0 0 0,0 1-1 0 0,0-1 1 0 0,0 0 0 0 0,0 0-1 0 0,0 1 1 0 0,1-1 0 0 0,-1 0-1 0 0,0 0 1 0 0,1 0 0 0 0,-1 0-1 0 0,1-1 1 0 0,-1 1 0 0 0,1 0-1 0 0,-1-1 1 0 0,1 1 0 0 0,-1-1 0 0 0,1 1-1 0 0,0-1 1 0 0,-1 0 0 0 0,1 1-1 0 0,0-1 1 0 0,-1 0 0 0 0,1 0-1 0 0,0 0 1 0 0,-1 0 0 0 0,4-1-1 0 0,6-1 94 0 0,0 0-1 0 0,0 0 0 0 0,19-7 0 0 0,-28 8-122 0 0,212-81-834 0 0,-7-21-4717 0 0,-169 81 4080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5.531"/>
    </inkml:context>
    <inkml:brush xml:id="br0">
      <inkml:brushProperty name="width" value="0.05" units="cm"/>
      <inkml:brushProperty name="height" value="0.05" units="cm"/>
    </inkml:brush>
  </inkml:definitions>
  <inkml:trace contextRef="#ctx0" brushRef="#br0">3 60 8201 0 0,'-2'-33'739'0'0,"2"32"-648"0"0,0-1 0 0 0,0 1 0 0 0,0 0 0 0 0,0 0 0 0 0,0 0-1 0 0,1-1 1 0 0,-1 1 0 0 0,0 0 0 0 0,1 0 0 0 0,-1 0 0 0 0,1 0 0 0 0,-1 0 0 0 0,1 0 0 0 0,-1 0 0 0 0,1 0 0 0 0,0 0 0 0 0,0 0 0 0 0,-1 0 0 0 0,1 0 0 0 0,0 0 0 0 0,0 0-1 0 0,0 1 1 0 0,2-2 0 0 0,-2 2-5 0 0,0-1 0 0 0,0 1 0 0 0,0 0 0 0 0,0 0 0 0 0,0 1-1 0 0,0-1 1 0 0,0 0 0 0 0,0 0 0 0 0,0 0 0 0 0,0 1-1 0 0,0-1 1 0 0,0 0 0 0 0,0 1 0 0 0,0-1 0 0 0,-1 1 0 0 0,1-1-1 0 0,0 1 1 0 0,0-1 0 0 0,0 1 0 0 0,-1 0 0 0 0,2 0 0 0 0,17 19 630 0 0,-15-15-448 0 0,181 226 2974 0 0,-16 14-1666 0 0,6 9-252 0 0,-123-182-1059 0 0,68 122 0 0 0,-112-177-358 0 0,0 1 1 0 0,-1-1 0 0 0,-1 2-1 0 0,0-1 1 0 0,4 33 0 0 0,-10-60-393 0 0,-1 0 1 0 0,-1 0 0 0 0,0 0 0 0 0,0 0 0 0 0,-1 0 0 0 0,0 1-1 0 0,0-1 1 0 0,-1 1 0 0 0,0 0 0 0 0,0 0 0 0 0,-1 0 0 0 0,0 0-1 0 0,-10-10 1 0 0,1 2-536 0 0,-1 1 0 0 0,0 0 0 0 0,0 2 0 0 0,-34-23 0 0 0,42 32 851 0 0,0-1 0 0 0,0 2 0 0 0,0-1 1 0 0,0 1-1 0 0,-1 0 0 0 0,1 0 0 0 0,-1 1 0 0 0,0 0 0 0 0,0 1 0 0 0,0-1 0 0 0,-9 1 0 0 0,11 1 172 0 0,-1 1 0 0 0,0 0 0 0 0,0 0 0 0 0,1 0-1 0 0,-1 1 1 0 0,0 0 0 0 0,1 0 0 0 0,0 0 0 0 0,-1 1-1 0 0,1 0 1 0 0,0 0 0 0 0,0 1 0 0 0,-6 5 0 0 0,10-7 27 0 0,-17 12 451 0 0,-30 29 1 0 0,44-39-250 0 0,1 1 0 0 0,1-1 1 0 0,-1 1-1 0 0,0-1 0 0 0,1 1 1 0 0,0 0-1 0 0,0 1 0 0 0,1-1 1 0 0,0 0-1 0 0,-1 1 1 0 0,2 0-1 0 0,-3 10 0 0 0,4-14-79 0 0,0 1 0 0 0,0-1 0 0 0,1 1 0 0 0,-1-1 0 0 0,1 1 0 0 0,0-1 0 0 0,-1 1 0 0 0,1-1 0 0 0,0 0 0 0 0,1 0 0 0 0,-1 1 0 0 0,0-1 0 0 0,1 0 0 0 0,-1 0 0 0 0,1 0-1 0 0,-1 0 1 0 0,1-1 0 0 0,0 1 0 0 0,0 0 0 0 0,0-1 0 0 0,0 1 0 0 0,4 2 0 0 0,4 1 355 0 0,0 1 1 0 0,0-1-1 0 0,19 7 0 0 0,18 0 22 0 0,0-1-1 0 0,1-2 0 0 0,64 3 0 0 0,-59-6-414 0 0,-34-4-69 0 0,-8 0-75 0 0,-1-1 1 0 0,1 0-1 0 0,13-2 0 0 0,-21 1-53 0 0,0 0-1 0 0,0-1 1 0 0,0 1-1 0 0,0-1 1 0 0,-1 0-1 0 0,1 0 1 0 0,0 0 0 0 0,0 0-1 0 0,-1-1 1 0 0,1 1-1 0 0,0-1 1 0 0,-1 1 0 0 0,0-1-1 0 0,1 0 1 0 0,-1 0-1 0 0,2-2 1 0 0,11-13-453 0 0,5-6-4 0 0,28-40 0 0 0,-43 57 607 0 0,-1-1 1 0 0,0 0-1 0 0,-1-1 1 0 0,0 1-1 0 0,0-1 1 0 0,0 1-1 0 0,-1-1 1 0 0,0 0-1 0 0,0 0 1 0 0,-1 0-1 0 0,0-8 0 0 0,-1 16-57 0 0,0 0-1 0 0,0 0 1 0 0,0-1-1 0 0,1 1 1 0 0,-1 0-1 0 0,0 0 1 0 0,0 0-1 0 0,0 0 1 0 0,0 0-1 0 0,0 0 0 0 0,0 0 1 0 0,0-1-1 0 0,0 1 1 0 0,0 0-1 0 0,0 0 1 0 0,0 0-1 0 0,0 0 1 0 0,0 0-1 0 0,-1 0 1 0 0,1 0-1 0 0,0 0 0 0 0,0-1 1 0 0,0 1-1 0 0,0 0 1 0 0,0 0-1 0 0,0 0 1 0 0,0 0-1 0 0,0 0 1 0 0,0 0-1 0 0,0 0 1 0 0,0 0-1 0 0,0 0 0 0 0,0 0 1 0 0,-1 0-1 0 0,1 0 1 0 0,0-1-1 0 0,0 1 1 0 0,0 0-1 0 0,0 0 1 0 0,0 0-1 0 0,0 0 1 0 0,0 0-1 0 0,0 0 1 0 0,-1 0-1 0 0,1 0 0 0 0,0 0 1 0 0,0 0-1 0 0,0 0 1 0 0,0 0-1 0 0,0 0 1 0 0,0 0-1 0 0,0 0 1 0 0,0 0-1 0 0,-1 0 1 0 0,-5 6 198 0 0,-7 10-130 0 0,12-15-60 0 0,-23 33-975 0 0,1 1 0 0 0,-30 62 1 0 0,41-70-741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7:29:07.081"/>
    </inkml:context>
    <inkml:brush xml:id="br0">
      <inkml:brushProperty name="width" value="0.05" units="cm"/>
      <inkml:brushProperty name="height" value="0.05" units="cm"/>
    </inkml:brush>
  </inkml:definitions>
  <inkml:trace contextRef="#ctx0" brushRef="#br0">34 18 7069 0 0,'-8'-1'67'0'0,"-14"-2"230"0"0,19 2 132 0 0,12 1 317 0 0,431-7 2195 0 0,176 2-617 0 0,-333 10-1223 0 0,872 39 1810 0 0,-1128-43-2837 0 0,-16-1-46 0 0,0 1-1 0 0,-1-1 1 0 0,1 2 0 0 0,20 5 0 0 0,-67-4-573 0 0,-97-13-2987 0 0,89 6 1904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1.947"/>
    </inkml:context>
    <inkml:brush xml:id="br0">
      <inkml:brushProperty name="width" value="0.05" units="cm"/>
      <inkml:brushProperty name="height" value="0.05" units="cm"/>
    </inkml:brush>
  </inkml:definitions>
  <inkml:trace contextRef="#ctx0" brushRef="#br0">14 55 5817 0 0,'9'3'222'0'0,"-2"1"118"0"0,-18 1-44 0 0,-4-2-13 0 0,11-6 361 0 0,5 1-527 0 0,0 0 1 0 0,1 0-1 0 0,-1 0 0 0 0,1 1 1 0 0,-1-1-1 0 0,1 0 1 0 0,-1 1-1 0 0,1-1 1 0 0,0 1-1 0 0,3-2 0 0 0,4-4 231 0 0,-3 1 118 0 0,1 1 0 0 0,0 0 0 0 0,14-7 0 0 0,7 4 2156 0 0,-28 4-1211 0 0,1 18-761 0 0,3 50 80 0 0,25 174 887 0 0,60 1470 2653 0 0,-104-817-3030 0 0,19-569-629 0 0,0-90-268 0 0,-14 88-85 0 0,3 121-421 0 0,13-344 115 0 0,4 0 0 0 0,37 154 1 0 0,-36-213 85 0 0,-7-25-32 0 0,0-1 0 0 0,-1 1 1 0 0,0 0-1 0 0,1 21 0 0 0,-1-24 0 0 0,3-15 37 0 0,-5 5-65 0 0,-1-1 1 0 0,1 1-1 0 0,-1-1 1 0 0,0 0 0 0 0,1 1-1 0 0,-1-1 1 0 0,0 0-1 0 0,1 1 1 0 0,-1-1-1 0 0,0 0 1 0 0,0 1 0 0 0,0-1-1 0 0,0 0 1 0 0,1 0-1 0 0,-1 1 1 0 0,0-1-1 0 0,0 0 1 0 0,-1 1 0 0 0,1-1-1 0 0,0 0 1 0 0,0 0-1 0 0,0 1 1 0 0,0-1 0 0 0,-1 0-1 0 0,1 1 1 0 0,0-1-1 0 0,-1 0 1 0 0,1 0-42 0 0,0 1-1 0 0,0 0 1 0 0,-1-1 0 0 0,1 1-1 0 0,0-1 1 0 0,0 1 0 0 0,0-1 0 0 0,0 1-1 0 0,0-1 1 0 0,0 1 0 0 0,0-1-1 0 0,0 1 1 0 0,0-1 0 0 0,0 1-1 0 0,0-1 1 0 0,0 1 0 0 0,0-1 0 0 0,0 1-1 0 0,0-1 1 0 0,1 1 0 0 0,-1 0-1 0 0,0-1 1 0 0,0 1 0 0 0,0-1 0 0 0,1 1-1 0 0,-1 0 1 0 0,0-1 0 0 0,1 1-1 0 0,-1-1 1 0 0,1 1 0 0 0,13-19-1508 0 0,-9 12 758 0 0,2-8-999 0 0,-6 0-494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2.648"/>
    </inkml:context>
    <inkml:brush xml:id="br0">
      <inkml:brushProperty name="width" value="0.05" units="cm"/>
      <inkml:brushProperty name="height" value="0.05" units="cm"/>
    </inkml:brush>
  </inkml:definitions>
  <inkml:trace contextRef="#ctx0" brushRef="#br0">1 271 8861 0 0,'93'21'3613'0'0,"-62"-18"-3241"0"0,-1-1-1 0 0,1-2 1 0 0,-1 0-1 0 0,43-7 1 0 0,-11 1-98 0 0,1993-100 1810 0 0,-1484 93-2104 0 0,1058-37-47 0 0,-1170 23 98 0 0,-2-29-173 0 0,-440 52-13 0 0,0 0-1 0 0,17-6 1 0 0,-25 4-263 0 0,-15 3 17 0 0,-17-1-161 0 0,-115 4-1872 0 0,113 0 1979 0 0,-59 4-980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3.395"/>
    </inkml:context>
    <inkml:brush xml:id="br0">
      <inkml:brushProperty name="width" value="0.05" units="cm"/>
      <inkml:brushProperty name="height" value="0.05" units="cm"/>
    </inkml:brush>
  </inkml:definitions>
  <inkml:trace contextRef="#ctx0" brushRef="#br0">35 160 8001 0 0,'0'0'1170'0'0,"-6"4"-989"0"0,-17 12-30 0 0,18-12 892 0 0,5 0-818 0 0,0 13 57 0 0,0-13 927 0 0,53 3-989 0 0,179 20-23 0 0,-181-22-111 0 0,1-2 1 0 0,60-5-1 0 0,-68-1-56 0 0,653-44 194 0 0,-171 8-25 0 0,251 1 390 0 0,158-9 610 0 0,41-8-244 0 0,-2 36-834 0 0,-787 28-548 0 0,-179-8 218 0 0,-30 2-4636 0 0,-84 14 3544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4.082"/>
    </inkml:context>
    <inkml:brush xml:id="br0">
      <inkml:brushProperty name="width" value="0.05" units="cm"/>
      <inkml:brushProperty name="height" value="0.05" units="cm"/>
    </inkml:brush>
  </inkml:definitions>
  <inkml:trace contextRef="#ctx0" brushRef="#br0">0 152 9265 0 0,'0'-1'52'0'0,"0"1"0"0"0,0-1 1 0 0,1 1-1 0 0,-1-1 0 0 0,0 0 1 0 0,0 1-1 0 0,0-1 0 0 0,0 1 1 0 0,1-1-1 0 0,-1 1 0 0 0,0-1 0 0 0,0 1 1 0 0,1 0-1 0 0,-1-1 0 0 0,0 1 1 0 0,1-1-1 0 0,-1 1 0 0 0,1 0 0 0 0,-1-1 1 0 0,0 1-1 0 0,1 0 0 0 0,-1-1 1 0 0,1 1-1 0 0,-1 0 0 0 0,2-1 1 0 0,18-3 974 0 0,35 8 126 0 0,-33-2-978 0 0,427-15 2286 0 0,-316 6-2205 0 0,1923-71 269 0 0,1 39-496 0 0,-1917 37-38 0 0,804 0-577 0 0,-759 4-1298 0 0,-158 1 891 0 0,-19 2-322 0 0,-11-2-284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4.782"/>
    </inkml:context>
    <inkml:brush xml:id="br0">
      <inkml:brushProperty name="width" value="0.05" units="cm"/>
      <inkml:brushProperty name="height" value="0.05" units="cm"/>
    </inkml:brush>
  </inkml:definitions>
  <inkml:trace contextRef="#ctx0" brushRef="#br0">7 333 8793 0 0,'-6'3'269'0'0,"6"-1"-22"0"0,17-1 188 0 0,39-4 227 0 0,-42 2-482 0 0,296-15 2578 0 0,110-8-216 0 0,1575-97-457 0 0,4 30-1687 0 0,-1813 83-151 0 0,1575-43 3042 0 0,-1727 51-3324 0 0,-21 0-40 0 0,-39-1-175 0 0,-134-8-1236 0 0,-128-3-2570 0 0,194 10 2306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2.858"/>
    </inkml:context>
    <inkml:brush xml:id="br0">
      <inkml:brushProperty name="width" value="0.05" units="cm"/>
      <inkml:brushProperty name="height" value="0.05" units="cm"/>
    </inkml:brush>
  </inkml:definitions>
  <inkml:trace contextRef="#ctx0" brushRef="#br0">139 0 11733 0 0,'-8'9'328'0'0,"6"-8"-189"0"0,1 1 0 0 0,0-1 0 0 0,-1 0-1 0 0,1 1 1 0 0,0-1 0 0 0,0 1 0 0 0,0-1 0 0 0,0 1-1 0 0,0-1 1 0 0,0 1 0 0 0,0 0 0 0 0,1-1 0 0 0,-1 1 0 0 0,1 0-1 0 0,-1 0 1 0 0,1 0 0 0 0,0-1 0 0 0,-1 1 0 0 0,1 0-1 0 0,0 0 1 0 0,0 0 0 0 0,0 0 0 0 0,1 3 0 0 0,3 10 1 0 0,0 1 1 0 0,-2-1 0 0 0,0 1-1 0 0,0 0 1 0 0,-2 0 0 0 0,0 0 0 0 0,0-1-1 0 0,-2 1 1 0 0,-6 30 0 0 0,5-37-139 0 0,0 0 0 0 0,0 0 1 0 0,-1 0-1 0 0,0 0 1 0 0,-1-1-1 0 0,0 0 1 0 0,0 0-1 0 0,-1 0 1 0 0,0 0-1 0 0,0-1 1 0 0,0 0-1 0 0,-1-1 1 0 0,-11 9-1 0 0,17-14-1 0 0,1-1-1 0 0,-1 1 1 0 0,1 0 0 0 0,-1-1-1 0 0,0 1 1 0 0,1-1 0 0 0,-1 0-1 0 0,0 1 1 0 0,1-1 0 0 0,-1 1-1 0 0,0-1 1 0 0,0 0-1 0 0,1 0 1 0 0,-1 1 0 0 0,0-1-1 0 0,0 0 1 0 0,0 0 0 0 0,0 0-1 0 0,1 0 1 0 0,-1 0-1 0 0,0 0 1 0 0,0 0 0 0 0,0 0-1 0 0,1 0 1 0 0,-1-1 0 0 0,0 1-1 0 0,0 0 1 0 0,0 0 0 0 0,1-1-1 0 0,-1 1 1 0 0,0 0-1 0 0,1-1 1 0 0,-1 1 0 0 0,0-1-1 0 0,1 1 1 0 0,-1-1 0 0 0,0 1-1 0 0,1-1 1 0 0,-1 1 0 0 0,1-1-1 0 0,-1 0 1 0 0,1 1-1 0 0,-1-1 1 0 0,1 0 0 0 0,-1 0-1 0 0,1 1 1 0 0,0-1 0 0 0,0 0-1 0 0,-1 0 1 0 0,1 1-1 0 0,0-1 1 0 0,0-2 0 0 0,-2-2-12 0 0,1 0 0 0 0,1-1 1 0 0,-1 1-1 0 0,1-1 0 0 0,0 1 1 0 0,1-9-1 0 0,2-8 15 0 0,2 1 0 0 0,0-1 0 0 0,11-27 0 0 0,-12 38-41 0 0,1 0 1 0 0,0 1 0 0 0,1 0 0 0 0,0-1-1 0 0,1 2 1 0 0,0-1 0 0 0,0 1-1 0 0,9-9 1 0 0,-15 17-2 0 0,-1 1 0 0 0,1-1 0 0 0,0 0 0 0 0,-1 1-1 0 0,1-1 1 0 0,0 0 0 0 0,-1 1 0 0 0,1-1 0 0 0,0 1 0 0 0,0-1-1 0 0,0 1 1 0 0,0 0 0 0 0,-1-1 0 0 0,1 1 0 0 0,0 0 0 0 0,0-1-1 0 0,0 1 1 0 0,0 0 0 0 0,0 0 0 0 0,0 0 0 0 0,0 0 0 0 0,0 0-1 0 0,-1 0 1 0 0,1 0 0 0 0,0 0 0 0 0,0 0 0 0 0,0 1 0 0 0,0-1 0 0 0,0 0-1 0 0,0 0 1 0 0,0 1 0 0 0,1 0 0 0 0,0 1-451 0 0,0 0 0 0 0,0 0-1 0 0,0 1 1 0 0,0-1 0 0 0,0 1 0 0 0,0-1 0 0 0,2 6-1 0 0,2 3-2111 0 0,-2-7 1258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6.044"/>
    </inkml:context>
    <inkml:brush xml:id="br0">
      <inkml:brushProperty name="width" value="0.05" units="cm"/>
      <inkml:brushProperty name="height" value="0.05" units="cm"/>
    </inkml:brush>
  </inkml:definitions>
  <inkml:trace contextRef="#ctx0" brushRef="#br0">1 156 5725 0 0,'22'-35'329'0'0,"12"-15"279"0"0,-30 47-524 0 0,-1-1 1 0 0,0 1-1 0 0,0 0 1 0 0,1 0-1 0 0,0 0 0 0 0,0 0 1 0 0,0 0-1 0 0,0 1 1 0 0,0 0-1 0 0,6-2 1 0 0,20-11 752 0 0,-29 15-766 0 0,0-1 0 0 0,0 0 0 0 0,-1 0 0 0 0,1 1-1 0 0,0-1 1 0 0,0 0 0 0 0,0 0 0 0 0,-1 0 0 0 0,1 0 0 0 0,0 0 0 0 0,-1 0-1 0 0,1 0 1 0 0,-1-1 0 0 0,1 1 0 0 0,-1 0 0 0 0,1 0 0 0 0,-1 0 0 0 0,0 0 0 0 0,0-1-1 0 0,1 0 1 0 0,13 68 2161 0 0,2 25-779 0 0,25 174 949 0 0,-35-200-2062 0 0,42 667 1872 0 0,-31-16-1321 0 0,-6-327-740 0 0,-4 356 655 0 0,-36 47 867 0 0,21-312-1265 0 0,4-136-303 0 0,8-98 35 0 0,0-60 84 0 0,-3-176-161 0 0,0-1 0 0 0,0 1 0 0 0,1-1 0 0 0,1 1 0 0 0,0-1 0 0 0,0 0 0 0 0,8 17 0 0 0,39 61 464 0 0,-46-82-520 0 0,25 47 211 0 0,25 60 0 0 0,-40-80-130 0 0,-6-20-56 0 0,-8-12-31 0 0,0 0 1 0 0,0 0-1 0 0,0 0 1 0 0,0 0-1 0 0,0 0 0 0 0,0 0 1 0 0,0 0-1 0 0,1 0 0 0 0,-1 0 1 0 0,0 0-1 0 0,0 0 1 0 0,0 0-1 0 0,0 0 0 0 0,0 0 1 0 0,0 0-1 0 0,0 0 0 0 0,0 0 1 0 0,1 0-1 0 0,-1 0 1 0 0,0 0-1 0 0,0 0 0 0 0,0 0 1 0 0,0 0-1 0 0,0 0 1 0 0,0 0-1 0 0,0-1 0 0 0,0 1 1 0 0,0 0-1 0 0,1 0 0 0 0,-1 0 1 0 0,0 0-1 0 0,0 0 1 0 0,0 0-1 0 0,0 0 0 0 0,0 0 1 0 0,0 0-1 0 0,0 0 1 0 0,0-1-1 0 0,0 1 0 0 0,0 0 1 0 0,0 0-1 0 0,0 0 0 0 0,0 0 1 0 0,0 0-1 0 0,0 0 1 0 0,0 0-1 0 0,0-1 0 0 0,0 1 1 0 0,0 0-1 0 0,1-23-281 0 0,-1 15-288 0 0,2-10-556 0 0,1 0-735 0 0,-2 0 1 0 0,0-33-1 0 0,-4 15-840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9.226"/>
    </inkml:context>
    <inkml:brush xml:id="br0">
      <inkml:brushProperty name="width" value="0.05" units="cm"/>
      <inkml:brushProperty name="height" value="0.05" units="cm"/>
    </inkml:brush>
  </inkml:definitions>
  <inkml:trace contextRef="#ctx0" brushRef="#br0">69 79 9165 0 0,'0'-1'29'0'0,"0"-1"-1"0"0,-1 1 1 0 0,1-1 0 0 0,0 0 0 0 0,0 1 0 0 0,0-1-1 0 0,0 1 1 0 0,0-1 0 0 0,1 0 0 0 0,-1-2 0 0 0,1 4-1 0 0,-1-1 0 0 0,0 1 0 0 0,0-1 0 0 0,0 0 0 0 0,0 1 0 0 0,1-1 0 0 0,-1 1 0 0 0,0-1 0 0 0,0 0 1 0 0,0 1-1 0 0,0-1 0 0 0,-1 0 0 0 0,1 1 0 0 0,0-1 0 0 0,0 1 0 0 0,0-1 0 0 0,0 0 0 0 0,-1 1 0 0 0,1-1 1 0 0,0 1-1 0 0,-1-1 0 0 0,1 1 0 0 0,0-1 0 0 0,-1 1 0 0 0,1-1 0 0 0,0 1 0 0 0,-1-1 0 0 0,1 1 0 0 0,-1-1 1 0 0,1 1-1 0 0,-1 0 0 0 0,1-1 0 0 0,-2 0 0 0 0,2 1-10 0 0,0 0 0 0 0,0 0-1 0 0,-1 0 1 0 0,1 0 0 0 0,0 0 0 0 0,0 0-1 0 0,0 0 1 0 0,0 0 0 0 0,0 0 0 0 0,-1-1 0 0 0,1 1-1 0 0,0 0 1 0 0,0 0 0 0 0,0 0 0 0 0,0 0 0 0 0,0 0-1 0 0,0-1 1 0 0,0 1 0 0 0,0 0 0 0 0,-1 0 0 0 0,1 0-1 0 0,0 0 1 0 0,0-1 0 0 0,0 1 0 0 0,0 0-1 0 0,0 0 1 0 0,0 0 0 0 0,0 0 0 0 0,0-1 0 0 0,0 1-1 0 0,0 0 1 0 0,0 0 0 0 0,0 0 0 0 0,0 0 0 0 0,0-1-1 0 0,0 1 1 0 0,1 0 0 0 0,-1 0 0 0 0,0 0 0 0 0,0 0-1 0 0,0-1 1 0 0,0 1 0 0 0,0 0 0 0 0,0 0-1 0 0,0 0 1 0 0,0 0 0 0 0,1-1 0 0 0,-1 0 664 0 0,-6 0 190 0 0,5 2-832 0 0,0-1 0 0 0,0 1 0 0 0,0 0-1 0 0,0-1 1 0 0,0 1 0 0 0,0 0 0 0 0,0 0 0 0 0,0 0 0 0 0,0 0-1 0 0,1 0 1 0 0,-1 0 0 0 0,0 0 0 0 0,1 0 0 0 0,-1 0 0 0 0,1 0-1 0 0,-1 0 1 0 0,1 0 0 0 0,-1 1 0 0 0,1-1 0 0 0,0 0-1 0 0,0 0 1 0 0,-1 0 0 0 0,1 1 0 0 0,0-1 0 0 0,0 2 0 0 0,-5 51 53 0 0,3-29 85 0 0,-28 281 675 0 0,29-245-778 0 0,2-28 182 0 0,13-100-167 0 0,-6 32-159 0 0,-2 1 1 0 0,2-36-1 0 0,-7 53 49 0 0,0-21-13 0 0,2 0 0 0 0,10-49 1 0 0,-12 84 26 0 0,0-1 0 0 0,1 1 1 0 0,-1 0-1 0 0,1-1 1 0 0,-1 1-1 0 0,1 0 0 0 0,0 0 1 0 0,0 0-1 0 0,0 0 0 0 0,1 0 1 0 0,-1 1-1 0 0,1-1 1 0 0,3-3-1 0 0,-5 6 2 0 0,0-1 1 0 0,1 0-1 0 0,-1 1 1 0 0,0-1-1 0 0,0 1 1 0 0,0-1-1 0 0,0 1 1 0 0,1 0-1 0 0,-1-1 1 0 0,0 1-1 0 0,1 0 1 0 0,-1 0-1 0 0,0 0 1 0 0,0 0-1 0 0,1 0 1 0 0,-1 0-1 0 0,0 0 1 0 0,0 0-1 0 0,1 1 1 0 0,-1-1-1 0 0,0 0 1 0 0,0 1-1 0 0,0-1 1 0 0,1 1-1 0 0,-1-1 1 0 0,0 1-1 0 0,0 0 1 0 0,0 0-1 0 0,0-1 1 0 0,0 1-1 0 0,0 0 1 0 0,0 0-1 0 0,0 0 1 0 0,-1 0-1 0 0,1 0 1 0 0,0 0-1 0 0,0 0 1 0 0,-1 0-1 0 0,1 0 1 0 0,-1 0-1 0 0,1 2 1 0 0,29 53 142 0 0,-21-37-18 0 0,0-2 1 0 0,1 1-1 0 0,23 28 1 0 0,-32-45-103 0 0,-1 0 0 0 0,1 0 0 0 0,0 0 0 0 0,0 0 0 0 0,1 0 0 0 0,-1 0 0 0 0,0 0 0 0 0,0 0 0 0 0,0 0 0 0 0,1 0 0 0 0,-1-1 0 0 0,0 1 0 0 0,1-1 0 0 0,-1 1 0 0 0,0-1 0 0 0,1 1 0 0 0,-1-1 0 0 0,1 0 0 0 0,-1 1 0 0 0,1-1 0 0 0,-1 0 0 0 0,3 0 0 0 0,-2-1 25 0 0,-1 1 0 0 0,1-1 0 0 0,0 0 0 0 0,0 0 0 0 0,-1 0 0 0 0,1 0-1 0 0,-1 0 1 0 0,1 0 0 0 0,-1 0 0 0 0,1-1 0 0 0,-1 1 0 0 0,0 0 0 0 0,1-1 0 0 0,-1 1 0 0 0,1-3 0 0 0,3-4 45 0 0,0-1 0 0 0,0 0 0 0 0,-1 0 0 0 0,-1-1 0 0 0,4-14 0 0 0,-2 0-70 0 0,-2 1 1 0 0,0 0 0 0 0,-1-28 0 0 0,3-30-43 0 0,-7 87-277 0 0,1 1-1 0 0,1 0 0 0 0,-1 0 1 0 0,1 0-1 0 0,0-1 0 0 0,1 1 1 0 0,-1 0-1 0 0,1 0 1 0 0,3 9-1 0 0,3 3-752 0 0,-6-14 580 0 0,1 0-1 0 0,0 0 1 0 0,0 0-1 0 0,0 0 0 0 0,3 4 1 0 0,6 1-886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09.866"/>
    </inkml:context>
    <inkml:brush xml:id="br0">
      <inkml:brushProperty name="width" value="0.05" units="cm"/>
      <inkml:brushProperty name="height" value="0.05" units="cm"/>
    </inkml:brush>
  </inkml:definitions>
  <inkml:trace contextRef="#ctx0" brushRef="#br0">53 191 11093 0 0,'-1'-1'80'0'0,"1"1"0"0"0,0-1 1 0 0,-1 1-1 0 0,1-1 0 0 0,0 1 0 0 0,-1 0 1 0 0,1-1-1 0 0,-1 1 0 0 0,1 0 0 0 0,-1-1 0 0 0,1 1 1 0 0,-1 0-1 0 0,1 0 0 0 0,-1-1 0 0 0,1 1 0 0 0,-1 0 1 0 0,1 0-1 0 0,-1 0 0 0 0,1 0 0 0 0,-1 0 1 0 0,0-1-1 0 0,0 2 0 0 0,1-1 0 0 0,0 0 0 0 0,0 0 1 0 0,0 1-1 0 0,-1-1 0 0 0,1 0 0 0 0,0 0 0 0 0,0 1 1 0 0,0-1-1 0 0,-1 0 0 0 0,1 1 0 0 0,0-1 1 0 0,0 0-1 0 0,0 0 0 0 0,0 1 0 0 0,0-1 0 0 0,0 0 1 0 0,0 1-1 0 0,0-1 0 0 0,0 0 0 0 0,0 1 0 0 0,0-1 1 0 0,0 0-1 0 0,0 1 0 0 0,0-1 0 0 0,0 0 1 0 0,0 1-1 0 0,0-1 0 0 0,0 0 0 0 0,0 1 0 0 0,1-1 1 0 0,-1 0-1 0 0,0 0 0 0 0,0 1 0 0 0,0-1 0 0 0,0 0 1 0 0,1 0-1 0 0,-1 1 0 0 0,6 15 2 0 0,-2 1 1 0 0,0-1-1 0 0,-1 1 0 0 0,0 0 0 0 0,-1 0 0 0 0,-1 21 1 0 0,0-11-48 0 0,-1 67 58 0 0,-1-98-70 0 0,1-1 0 0 0,-1 0 0 0 0,0 1 0 0 0,-1-1 0 0 0,-2-6 0 0 0,-2-8-155 0 0,-2-16-5 0 0,2 0 1 0 0,-4-69-1 0 0,10 92 135 0 0,0 0-1 0 0,1 0 0 0 0,0 0 1 0 0,0 1-1 0 0,2-1 0 0 0,-1 0 1 0 0,2 1-1 0 0,-1 0 0 0 0,2-1 1 0 0,-1 2-1 0 0,1-1 0 0 0,11-17 0 0 0,-11 23-4 0 0,-1 0-1 0 0,1 0 0 0 0,0 0 1 0 0,0 0-1 0 0,0 1 0 0 0,1 0 1 0 0,-1 0-1 0 0,1 0 0 0 0,0 1 0 0 0,0 0 1 0 0,12-4-1 0 0,-13 5 0 0 0,0 1-1 0 0,0-1 1 0 0,0 1 0 0 0,0 0-1 0 0,1 1 1 0 0,-1-1 0 0 0,0 1-1 0 0,1 0 1 0 0,-1 1 0 0 0,0-1-1 0 0,1 1 1 0 0,-1 0-1 0 0,0 0 1 0 0,0 1 0 0 0,7 2-1 0 0,-5-1 5 0 0,0 1-1 0 0,0 0 0 0 0,0 0 1 0 0,-1 0-1 0 0,1 1 0 0 0,-1 0 0 0 0,8 8 1 0 0,-12-11 2 0 0,-1 0-1 0 0,1 0 1 0 0,-1 0 0 0 0,1 1 0 0 0,-1-1 0 0 0,0 0 0 0 0,1 0 0 0 0,-1 1 0 0 0,-1-1 0 0 0,1 1 0 0 0,0-1 0 0 0,0 1 0 0 0,-1-1 0 0 0,0 1 0 0 0,1-1 0 0 0,-1 1 0 0 0,0-1 0 0 0,0 1 0 0 0,0 0-1 0 0,-1-1 1 0 0,1 1 0 0 0,-1-1 0 0 0,1 1 0 0 0,-1-1 0 0 0,-2 5 0 0 0,-2 4 9 0 0,-1-1 1 0 0,0 1-1 0 0,0-1 0 0 0,-1-1 0 0 0,-1 1 1 0 0,1-1-1 0 0,-2 0 0 0 0,1-1 1 0 0,-1 0-1 0 0,0-1 0 0 0,-1 1 0 0 0,0-2 1 0 0,0 1-1 0 0,0-2 0 0 0,-1 1 0 0 0,0-1 1 0 0,0-1-1 0 0,0 0 0 0 0,-1 0 1 0 0,-13 1-1 0 0,73-27 157 0 0,-31 17-157 0 0,0 1 0 0 0,0 1 0 0 0,0 0 1 0 0,0 2-1 0 0,1 0 0 0 0,-1 1 0 0 0,0 0 1 0 0,1 1-1 0 0,-1 2 0 0 0,0-1 0 0 0,32 11 0 0 0,-45-12 12 0 0,0 1-1 0 0,-1 0 0 0 0,1-1 0 0 0,0 1 0 0 0,-1 0 1 0 0,0 1-1 0 0,0-1 0 0 0,1 1 0 0 0,-1-1 0 0 0,-1 1 0 0 0,1 0 1 0 0,0 0-1 0 0,-1 0 0 0 0,1 1 0 0 0,-1-1 0 0 0,3 7 1 0 0,-4-8 24 0 0,0 1 0 0 0,-1-1 0 0 0,1 1 0 0 0,-1 0 0 0 0,0-1 1 0 0,0 1-1 0 0,1 0 0 0 0,-2-1 0 0 0,1 1 0 0 0,0 0 1 0 0,0 0-1 0 0,-1-1 0 0 0,0 1 0 0 0,1-1 0 0 0,-1 1 1 0 0,0-1-1 0 0,0 1 0 0 0,-1-1 0 0 0,1 1 0 0 0,0-1 1 0 0,-1 0-1 0 0,1 0 0 0 0,-1 0 0 0 0,0 0 0 0 0,-3 4 1 0 0,-6 3 108 0 0,0 0 0 0 0,0 0 0 0 0,0-1 0 0 0,-1-1 1 0 0,-1 0-1 0 0,1 0 0 0 0,-1-1 0 0 0,-25 7 0 0 0,11-5-161 0 0,-1-1-1 0 0,0-1 1 0 0,-40 2-1 0 0,49-8-757 0 0,0-1 0 0 0,0 0 0 0 0,-35-9 0 0 0,34 7-1161 0 0,3-3 16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0.573"/>
    </inkml:context>
    <inkml:brush xml:id="br0">
      <inkml:brushProperty name="width" value="0.05" units="cm"/>
      <inkml:brushProperty name="height" value="0.05" units="cm"/>
    </inkml:brush>
  </inkml:definitions>
  <inkml:trace contextRef="#ctx0" brushRef="#br0">94 172 10153 0 0,'0'0'573'0'0,"-6"-3"-243"0"0,-21-9 61 0 0,20 9 1659 0 0,5 7-1924 0 0,-2-1-63 0 0,-1 2-130 0 0,-1 18 972 0 0,-5 31-718 0 0,9-40 395 0 0,-1 4-489 0 0,-10 56-25 0 0,12-66-25 0 0,-1 1-22 0 0,0-1 0 0 0,1 0-1 0 0,0 1 1 0 0,1 10 0 0 0,0 5 443 0 0,5-38-512 0 0,-3 7 43 0 0,9-24 5 0 0,8-45-1 0 0,-15 52-2 0 0,3-16 16 0 0,13-44-1 0 0,-17 73-20 0 0,1 1 0 0 0,0 0-1 0 0,0 0 1 0 0,1 0 0 0 0,1 0 0 0 0,-1 1 0 0 0,1 0 0 0 0,1 0 0 0 0,9-10-1 0 0,-15 18 13 0 0,1-1-1 0 0,-1 1 1 0 0,0-1-1 0 0,1 1 0 0 0,-1 0 1 0 0,1 0-1 0 0,0 0 1 0 0,-1-1-1 0 0,1 2 0 0 0,0-1 1 0 0,-1 0-1 0 0,1 0 1 0 0,0 0-1 0 0,0 1 0 0 0,0-1 1 0 0,0 1-1 0 0,0 0 1 0 0,0-1-1 0 0,0 1 0 0 0,0 0 1 0 0,0 0-1 0 0,0 0 1 0 0,-1 0-1 0 0,1 1 0 0 0,0-1 1 0 0,0 1-1 0 0,0-1 1 0 0,0 1-1 0 0,0-1 0 0 0,0 1 1 0 0,-1 0-1 0 0,1 0 1 0 0,0 0-1 0 0,-1 0 0 0 0,1 0 1 0 0,0 0-1 0 0,-1 1 0 0 0,0-1 1 0 0,1 0-1 0 0,-1 1 1 0 0,0-1-1 0 0,1 1 0 0 0,0 1 1 0 0,5 8 121 0 0,0 0 0 0 0,0 1 0 0 0,-1-1 0 0 0,8 25 0 0 0,-14-36-123 0 0,18 62 490 0 0,-15-48-437 0 0,1 0 0 0 0,0 0 1 0 0,1-1-1 0 0,0 1 0 0 0,8 13 1 0 0,-12-27-54 0 0,-1 0 1 0 0,0 1 0 0 0,0-1 0 0 0,0 1 0 0 0,1-1 0 0 0,-1 1 0 0 0,0-1 0 0 0,0 0 0 0 0,1 1 0 0 0,-1-1-1 0 0,0 0 1 0 0,1 1 0 0 0,-1-1 0 0 0,1 0 0 0 0,-1 1 0 0 0,0-1 0 0 0,1 0 0 0 0,-1 0 0 0 0,1 1-1 0 0,-1-1 1 0 0,1 0 0 0 0,-1 0 0 0 0,1 0 0 0 0,-1 0 0 0 0,1 0 0 0 0,-1 0 0 0 0,1 0 0 0 0,-1 0-1 0 0,1 0 1 0 0,-1 0 0 0 0,1 0 0 0 0,0 0 3 0 0,0-1-1 0 0,0 0 1 0 0,0 1 0 0 0,0-1-1 0 0,0 0 1 0 0,0 0 0 0 0,0 0-1 0 0,0 1 1 0 0,-1-1-1 0 0,1 0 1 0 0,0 0 0 0 0,1-2-1 0 0,18-43 84 0 0,-16 34-76 0 0,3-6-16 0 0,-1 0-1 0 0,-1 0 1 0 0,-1 0-1 0 0,-1-1 1 0 0,2-21 0 0 0,4-24 16 0 0,-4 29-310 0 0,-1 50-1951 0 0,-4-6-2684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1.220"/>
    </inkml:context>
    <inkml:brush xml:id="br0">
      <inkml:brushProperty name="width" value="0.05" units="cm"/>
      <inkml:brushProperty name="height" value="0.05" units="cm"/>
    </inkml:brush>
  </inkml:definitions>
  <inkml:trace contextRef="#ctx0" brushRef="#br0">28 232 11165 0 0,'0'0'34'0'0,"-1"-1"0"0"0,1 1-1 0 0,0 0 1 0 0,-1 0 0 0 0,1-1 0 0 0,0 1 0 0 0,-1 0 0 0 0,1-1-1 0 0,-1 1 1 0 0,1 0 0 0 0,-1 0 0 0 0,1 0 0 0 0,0-1 0 0 0,-1 1-1 0 0,1 0 1 0 0,-1 0 0 0 0,1 0 0 0 0,-1 0 0 0 0,1 0-1 0 0,-1 0 1 0 0,1 0 0 0 0,-1 0 0 0 0,1 0 0 0 0,0 0 0 0 0,-1 0-1 0 0,1 0 1 0 0,-1 0 0 0 0,1 1 0 0 0,-1-1 0 0 0,1 0-1 0 0,-1 0 1 0 0,1 0 0 0 0,0 1 0 0 0,-1-1 0 0 0,1 0 0 0 0,0 0-1 0 0,-1 1 1 0 0,0-1 0 0 0,1 1 35 0 0,0-1 1 0 0,-1 0-1 0 0,1 1 1 0 0,0-1-1 0 0,-1 0 0 0 0,1 0 1 0 0,-1 1-1 0 0,1-1 1 0 0,0 0-1 0 0,-1 0 1 0 0,1 0-1 0 0,-1 0 0 0 0,1 1 1 0 0,-1-1-1 0 0,1 0 1 0 0,-1 0-1 0 0,1 0 0 0 0,0 0 1 0 0,-1 0-1 0 0,1 0 1 0 0,-1 0-1 0 0,1 0 1 0 0,-1-1-1 0 0,3-5 4295 0 0,1 7-4145 0 0,2 8 125 0 0,-4-8-23 0 0,0 10-233 0 0,8 163-31 0 0,-9-172-240 0 0,0 11 595 0 0,1-10-890 0 0,2-7-1432 0 0,15-40 1853 0 0,-14 33-10 0 0,13-96-38 0 0,-10 74 85 0 0,-7 27 11 0 0,1 1 1 0 0,0 0-1 0 0,1-1 1 0 0,-1 1-1 0 0,1 0 0 0 0,0 0 1 0 0,0 0-1 0 0,4-6 1 0 0,6-15-17 0 0,-2 3 8 0 0,0 1 1 0 0,1 1-1 0 0,2 0 1 0 0,28-37-1 0 0,-39 56 14 0 0,-1 0-1 0 0,1 1 1 0 0,0-1-1 0 0,0 1 1 0 0,0 0-1 0 0,0-1 1 0 0,0 1-1 0 0,0 0 1 0 0,0 0 0 0 0,1 0-1 0 0,-1 0 1 0 0,0 1-1 0 0,1-1 1 0 0,-1 1-1 0 0,0-1 1 0 0,1 1-1 0 0,3 0 1 0 0,0 0-7 0 0,0 1 0 0 0,0-1-1 0 0,1 2 1 0 0,8 1 0 0 0,-12-2 5 0 0,2 1 12 0 0,0 0-1 0 0,0 0 1 0 0,0 1 0 0 0,0 0 0 0 0,0-1 0 0 0,0 2 0 0 0,-1-1 0 0 0,1 0 0 0 0,-1 1 0 0 0,0 0 0 0 0,0 0 0 0 0,-1 0 0 0 0,1 0 0 0 0,-1 1 0 0 0,0 0 0 0 0,0-1 0 0 0,0 1 0 0 0,-1 0 0 0 0,0 0 0 0 0,1 0 0 0 0,-2 1 0 0 0,1-1 0 0 0,-1 1 0 0 0,0-1 0 0 0,0 1 0 0 0,0-1 0 0 0,-1 1 0 0 0,0 6 0 0 0,0-9 165 0 0,-6 14-87 0 0,-18 51-33 0 0,23-65-43 0 0,0 1 1 0 0,0-1-1 0 0,-1 0 1 0 0,1 0-1 0 0,-1-1 1 0 0,1 1-1 0 0,-5 5 1 0 0,-29 39 62 0 0,35-45-64 0 0,-1 0-1 0 0,0-1 1 0 0,0 1 0 0 0,0-1-1 0 0,0 1 1 0 0,-1-1 0 0 0,1 1-1 0 0,0-1 1 0 0,0 0 0 0 0,-1 0 0 0 0,1 1-1 0 0,-1-1 1 0 0,1 0 0 0 0,-1 0-1 0 0,0-1 1 0 0,1 1 0 0 0,-4 1-1 0 0,-1 0 28 0 0,5-2 189 0 0,2-6-199 0 0,4-20-26 0 0,-1 20-20 0 0,12-3-2 0 0,60-29 10 0 0,-74 37 14 0 0,1 0 0 0 0,0 0 0 0 0,-1 0 0 0 0,1 0 0 0 0,0 0 0 0 0,0 1 0 0 0,0-1 0 0 0,-1 1 0 0 0,1 0 0 0 0,0 0 0 0 0,0 0 0 0 0,0 0 0 0 0,0 0 0 0 0,-1 1 0 0 0,1-1 0 0 0,0 1 0 0 0,0 0 0 0 0,0-1 0 0 0,-1 2 0 0 0,1-1 0 0 0,-1 0 0 0 0,1 0 0 0 0,-1 1 0 0 0,1-1 0 0 0,3 4 0 0 0,2 0 17 0 0,1 2-7 0 0,1 0 1 0 0,-1 1-1 0 0,0-1 0 0 0,0 2 0 0 0,-1-1 1 0 0,0 1-1 0 0,0 0 0 0 0,7 13 0 0 0,-13-18 14 0 0,0 0-1 0 0,0-1 1 0 0,0 1-1 0 0,0 1 1 0 0,-1-1-1 0 0,0 0 1 0 0,0 0-1 0 0,0 0 1 0 0,0 1-1 0 0,-1-1 1 0 0,0 6-1 0 0,0-7 11 0 0,0 0 0 0 0,-1 0 0 0 0,1 0 0 0 0,-1-1 0 0 0,0 1 0 0 0,0 0 0 0 0,0 0 0 0 0,-1 0 0 0 0,1-1-1 0 0,-1 1 1 0 0,1-1 0 0 0,-1 1 0 0 0,0-1 0 0 0,0 0 0 0 0,0 1 0 0 0,0-1 0 0 0,-5 3 0 0 0,-3 3 13 0 0,-1-1-1 0 0,1-1 1 0 0,-1 0 0 0 0,-1-1-1 0 0,1 0 1 0 0,-1 0 0 0 0,0-1-1 0 0,0-1 1 0 0,0 0 0 0 0,-1-1-1 0 0,-15 2 1 0 0,9-3-155 0 0,0-1 0 0 0,0 0-1 0 0,0-1 1 0 0,0-1 0 0 0,0-1 0 0 0,-34-10-1 0 0,43 10-587 0 0,-1-1 0 0 0,1 0 0 0 0,1-1 0 0 0,-19-10 0 0 0,9 4-965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1.951"/>
    </inkml:context>
    <inkml:brush xml:id="br0">
      <inkml:brushProperty name="width" value="0.05" units="cm"/>
      <inkml:brushProperty name="height" value="0.05" units="cm"/>
    </inkml:brush>
  </inkml:definitions>
  <inkml:trace contextRef="#ctx0" brushRef="#br0">1 125 11769 0 0,'2'-9'114'0'0,"0"0"0"0"0,-1-1 0 0 0,1-11-1 0 0,1-6 927 0 0,4 8 404 0 0,-7 19-1437 0 0,0-1-1 0 0,0 1 1 0 0,0 0-1 0 0,0 0 1 0 0,0 0-1 0 0,0 0 1 0 0,0 0-1 0 0,0 0 1 0 0,0 0-1 0 0,0 0 1 0 0,0 0-1 0 0,1 0 1 0 0,-1 0-1 0 0,0 0 0 0 0,0 0 1 0 0,0 0-1 0 0,0 0 1 0 0,0 0-1 0 0,0 0 1 0 0,0 0-1 0 0,0 0 1 0 0,0 0-1 0 0,0 0 1 0 0,0 0-1 0 0,1 0 1 0 0,-1 0-1 0 0,0 0 1 0 0,0 0-1 0 0,0 0 1 0 0,0 0-1 0 0,0 0 1 0 0,0 0-1 0 0,0 0 1 0 0,0 0-1 0 0,0 0 1 0 0,0 0-1 0 0,0 0 0 0 0,1 0 1 0 0,-1 0-1 0 0,0 0 1 0 0,0 0-1 0 0,0 0 1 0 0,0 0-1 0 0,0 0 1 0 0,0 0-1 0 0,0 0 1 0 0,0 0-1 0 0,0 1 1 0 0,0-1-1 0 0,0 0 1 0 0,0 0-1 0 0,0 0 1 0 0,0 0-1 0 0,0 0 1 0 0,0 0-1 0 0,0 0 1 0 0,0 0-1 0 0,2 14 163 0 0,10 135 1182 0 0,-5-92-883 0 0,-2-9-37 0 0,19 82 0 0 0,-23-127-428 0 0,0 0 0 0 0,0 0 1 0 0,0 0-1 0 0,0 0 0 0 0,1-1 0 0 0,-1 1 1 0 0,1 0-1 0 0,-1-1 0 0 0,1 1 1 0 0,0-1-1 0 0,0 0 0 0 0,3 4 1 0 0,-4-6-4 0 0,1 1 0 0 0,-1 0 0 0 0,0-1 0 0 0,0 1 0 0 0,0-1 0 0 0,1 1 0 0 0,-1-1 0 0 0,0 0 0 0 0,1 0 1 0 0,-1 1-1 0 0,0-1 0 0 0,0 0 0 0 0,1 0 0 0 0,-1 0 0 0 0,0 0 0 0 0,1 0 0 0 0,-1-1 0 0 0,0 1 0 0 0,1 0 1 0 0,-1-1-1 0 0,0 1 0 0 0,0 0 0 0 0,1-1 0 0 0,-1 0 0 0 0,0 1 0 0 0,0-1 0 0 0,0 0 0 0 0,0 1 0 0 0,0-1 1 0 0,2-2-1 0 0,2-1-53 0 0,1-1 0 0 0,-1 0 0 0 0,0 0-1 0 0,-1 0 1 0 0,1-1 0 0 0,-1 0 0 0 0,0 0 0 0 0,0 0 0 0 0,-1 0 0 0 0,0-1 0 0 0,0 1 0 0 0,0-1 0 0 0,-1 0 0 0 0,1-6 0 0 0,1-9-146 0 0,-1 0 1 0 0,-1 1-1 0 0,-2-28 0 0 0,0 27 147 0 0,1-1 0 0 0,7-42 0 0 0,-8 64 52 0 0,0 1-1 0 0,0-1 1 0 0,0 1-1 0 0,0 0 1 0 0,0-1-1 0 0,0 1 0 0 0,0-1 1 0 0,0 1-1 0 0,1 0 1 0 0,-1-1-1 0 0,0 1 1 0 0,0-1-1 0 0,0 1 0 0 0,1 0 1 0 0,-1-1-1 0 0,0 1 1 0 0,0 0-1 0 0,1-1 0 0 0,-1 1 1 0 0,0 0-1 0 0,1-1 1 0 0,-1 1-1 0 0,0 0 1 0 0,1 0-1 0 0,-1 0 0 0 0,0-1 1 0 0,1 1-1 0 0,-1 0 1 0 0,1 0-1 0 0,-1 0 1 0 0,0 0-1 0 0,1 0 0 0 0,0-1 1 0 0,12 10-27 0 0,7 19 39 0 0,-20-27-10 0 0,46 86 418 0 0,6 11 177 0 0,-45-86-546 0 0,1-1 0 0 0,0-1 0 0 0,1 1 0 0 0,0-1-1 0 0,0-1 1 0 0,12 10 0 0 0,-18-17-45 0 0,0 0 0 0 0,0 0 0 0 0,1 0 0 0 0,-1 0 0 0 0,0 0 0 0 0,1-1 0 0 0,-1 0 0 0 0,1 1 0 0 0,-1-1 0 0 0,1-1-1 0 0,0 1 1 0 0,-1 0 0 0 0,1-1 0 0 0,0 0 0 0 0,-1 0 0 0 0,1 0 0 0 0,4-1 0 0 0,-2 0-9 0 0,-1 0 0 0 0,0-1 1 0 0,1 0-1 0 0,-1 0 0 0 0,0 0 0 0 0,0-1 1 0 0,0 0-1 0 0,0 0 0 0 0,-1 0 0 0 0,7-6 1 0 0,-2 2-28 0 0,-1-1 0 0 0,-1-1 1 0 0,1 0-1 0 0,-2 0 1 0 0,1 0-1 0 0,-1 0 0 0 0,0-1 1 0 0,-1 0-1 0 0,0-1 1 0 0,6-19-1 0 0,-9 18-1 0 0,0 0-1 0 0,-1 0 1 0 0,-1 0 0 0 0,1-1-1 0 0,-2 1 1 0 0,0 0 0 0 0,0 0 0 0 0,-1 0-1 0 0,-1 0 1 0 0,0 0 0 0 0,-5-12-1 0 0,3 9-5 0 0,-1 2-1 0 0,0-1 0 0 0,-1 1 1 0 0,0 0-1 0 0,-1 0 0 0 0,-1 0 1 0 0,0 1-1 0 0,-17-17 0 0 0,25 28 28 0 0,0 0 0 0 0,0 0 0 0 0,0 0 0 0 0,0 0-1 0 0,0 1 1 0 0,0-1 0 0 0,-1 0 0 0 0,1 1 0 0 0,0-1 0 0 0,0 1 0 0 0,-1-1 0 0 0,1 1-1 0 0,0-1 1 0 0,0 1 0 0 0,-1 0 0 0 0,1 0 0 0 0,0 0 0 0 0,-1-1 0 0 0,1 1-1 0 0,0 1 1 0 0,-1-1 0 0 0,1 0 0 0 0,-2 0 0 0 0,1 1-5 0 0,0 0 1 0 0,-1 0-1 0 0,1 1 1 0 0,0-1-1 0 0,0 0 1 0 0,0 1-1 0 0,0-1 1 0 0,0 1-1 0 0,1 0 1 0 0,-1-1-1 0 0,-2 5 0 0 0,-2 1-698 0 0,1 1 0 0 0,0 0 0 0 0,1 1 0 0 0,0-1 0 0 0,-5 14 0 0 0,7-13-944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2.278"/>
    </inkml:context>
    <inkml:brush xml:id="br0">
      <inkml:brushProperty name="width" value="0.05" units="cm"/>
      <inkml:brushProperty name="height" value="0.05" units="cm"/>
    </inkml:brush>
  </inkml:definitions>
  <inkml:trace contextRef="#ctx0" brushRef="#br0">235 163 12461 0 0,'11'-24'713'0'0,"-9"21"-408"0"0,-1-1 1 0 0,1 1-1 0 0,-1 0 0 0 0,0-1 1 0 0,1 1-1 0 0,-2-1 0 0 0,1 1 0 0 0,0-1 1 0 0,-1 0-1 0 0,1-4 0 0 0,-2-1 97 0 0,1 1 0 0 0,-1 0-1 0 0,0 0 1 0 0,-1 0 0 0 0,0 0-1 0 0,-5-11 1 0 0,7 17-324 0 0,-1 0 0 0 0,0 0 0 0 0,0 0 0 0 0,0 0 0 0 0,0 1 0 0 0,-1-1 0 0 0,1 0 0 0 0,0 1 0 0 0,-1-1-1 0 0,1 1 1 0 0,-1 0 0 0 0,1-1 0 0 0,-4-1 0 0 0,4 3-48 0 0,0-1-1 0 0,-1 1 1 0 0,1 0-1 0 0,0-1 1 0 0,-1 1-1 0 0,1 0 1 0 0,0 0-1 0 0,-1 0 1 0 0,1 0-1 0 0,-1 0 0 0 0,1 0 1 0 0,0 0-1 0 0,-1 1 1 0 0,1-1-1 0 0,0 0 1 0 0,-1 1-1 0 0,1-1 1 0 0,0 1-1 0 0,-1-1 1 0 0,1 1-1 0 0,0 0 1 0 0,-2 1-1 0 0,-12 8 57 0 0,0 1-1 0 0,1 1 1 0 0,0 1 0 0 0,1 0-1 0 0,0 0 1 0 0,1 1-1 0 0,1 1 1 0 0,0 0 0 0 0,-9 17-1 0 0,12-18 77 0 0,0 1-1 0 0,2 0 1 0 0,-1 0-1 0 0,2 0 1 0 0,0 1-1 0 0,1 0 1 0 0,1-1-1 0 0,0 2 1 0 0,1-1-1 0 0,0 24 1 0 0,2-33-125 0 0,0-1 1 0 0,1 0 0 0 0,0 0 0 0 0,0 1-1 0 0,1-1 1 0 0,-1 0 0 0 0,2 0 0 0 0,-1 0-1 0 0,0 0 1 0 0,1-1 0 0 0,0 1 0 0 0,1-1 0 0 0,-1 0-1 0 0,1 1 1 0 0,0-2 0 0 0,6 7 0 0 0,-4-5 2 0 0,1-1-1 0 0,0 0 1 0 0,0 0 0 0 0,0-1 0 0 0,1 0 0 0 0,0-1 0 0 0,-1 1 0 0 0,1-1 0 0 0,0-1 0 0 0,1 1 0 0 0,8 0 0 0 0,-1-1-137 0 0,-1 0 0 0 0,1-1 0 0 0,0-1 1 0 0,-1 0-1 0 0,1-1 0 0 0,-1-1 0 0 0,1-1 1 0 0,-1 0-1 0 0,0-1 0 0 0,0 0 0 0 0,0-1 1 0 0,27-14-1 0 0,-27 10-982 0 0,1-1 0 0 0,-1 0 0 0 0,22-22-1 0 0,-36 31 884 0 0,0 0 0 0 0,0 0 0 0 0,0 0 0 0 0,-1 0 0 0 0,1-1 0 0 0,0 1 0 0 0,-1 0 0 0 0,1 0 0 0 0,-1-1 0 0 0,1 1 0 0 0,-1 0 0 0 0,1-1 0 0 0,-1 1 0 0 0,0-1 0 0 0,0 1 0 0 0,0 0 0 0 0,0-1 0 0 0,0-2 0 0 0,0 4 179 0 0,1-11-2245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3.085"/>
    </inkml:context>
    <inkml:brush xml:id="br0">
      <inkml:brushProperty name="width" value="0.05" units="cm"/>
      <inkml:brushProperty name="height" value="0.05" units="cm"/>
    </inkml:brush>
  </inkml:definitions>
  <inkml:trace contextRef="#ctx0" brushRef="#br0">27 264 8329 0 0,'6'-68'1273'0'0,"-5"56"-902"0"0,-2-29 1350 0 0,-1 15-564 0 0,1 4-81 0 0,1 16-798 0 0,-1 0 0 0 0,1-1 1 0 0,0 1-1 0 0,0 0 0 0 0,1 0 0 0 0,-1 0 0 0 0,1 0 0 0 0,1 0 0 0 0,-1 1 1 0 0,1-1-1 0 0,0 0 0 0 0,4-7 0 0 0,-6 12-246 0 0,0 1 0 0 0,0-1 0 0 0,1 1 0 0 0,-1-1 0 0 0,0 1 0 0 0,0-1 0 0 0,1 1 1 0 0,-1-1-1 0 0,0 1 0 0 0,1 0 0 0 0,-1-1 0 0 0,0 1 0 0 0,1-1 0 0 0,-1 1 0 0 0,1 0 0 0 0,-1-1 0 0 0,0 1 0 0 0,1 0 0 0 0,-1 0 1 0 0,1-1-1 0 0,-1 1 0 0 0,1 0 0 0 0,-1 0 0 0 0,1 0 0 0 0,-1-1 0 0 0,1 1 0 0 0,-1 0 0 0 0,1 0 0 0 0,-1 0 0 0 0,2 0 0 0 0,0 16 425 0 0,-10 26-302 0 0,-33 138 1333 0 0,38-165-1216 0 0,0 0 1 0 0,1 1-1 0 0,0 26 1 0 0,2-37-260 0 0,1 0 0 0 0,-1 0 0 0 0,1 0 0 0 0,0 0 0 0 0,0 0 0 0 0,0 0 0 0 0,1 0 0 0 0,0 0 0 0 0,0 0 0 0 0,0-1 1 0 0,0 1-1 0 0,1-1 0 0 0,0 0 0 0 0,0 1 0 0 0,4 4 0 0 0,-6-9-15 0 0,0 1 0 0 0,0 0 0 0 0,0 0 1 0 0,0-1-1 0 0,0 1 0 0 0,0 0 0 0 0,0-1 0 0 0,0 1 0 0 0,0-1 0 0 0,0 1 0 0 0,0-1 1 0 0,0 0-1 0 0,0 1 0 0 0,1-1 0 0 0,-1 0 0 0 0,0 0 0 0 0,0 0 0 0 0,0 0 0 0 0,0 0 1 0 0,1 0-1 0 0,-1 0 0 0 0,2-1 0 0 0,0 0-14 0 0,-1 0 0 0 0,1 0 0 0 0,0 0 0 0 0,0-1 0 0 0,0 1 0 0 0,-1-1 0 0 0,1 1 0 0 0,3-4 0 0 0,2-3-155 0 0,0 0 0 0 0,0 0-1 0 0,10-15 1 0 0,-9 9 20 0 0,0 0-1 0 0,-2 0 1 0 0,0-1 0 0 0,0 0-1 0 0,-2 0 1 0 0,1-1-1 0 0,-2 0 1 0 0,0 1 0 0 0,-1-1-1 0 0,1-23 1 0 0,-4 35 148 0 0,1 0-1 0 0,0 0 1 0 0,0 0 0 0 0,0 0-1 0 0,0 0 1 0 0,1 0 0 0 0,0 1-1 0 0,2-5 1 0 0,-4 7 2 0 0,0 1 0 0 0,1-1 0 0 0,-1 1 1 0 0,0 0-1 0 0,0-1 0 0 0,1 1 0 0 0,-1 0 0 0 0,0-1 0 0 0,1 1 1 0 0,-1 0-1 0 0,1-1 0 0 0,-1 1 0 0 0,0 0 0 0 0,1 0 0 0 0,-1 0 1 0 0,1-1-1 0 0,-1 1 0 0 0,1 0 0 0 0,-1 0 0 0 0,0 0 0 0 0,1 0 1 0 0,-1 0-1 0 0,1 0 0 0 0,-1 0 0 0 0,1 0 0 0 0,-1 0 0 0 0,2 0 1 0 0,-1 0-1 0 0,0 1 1 0 0,0 0 0 0 0,0 0 0 0 0,0 0 0 0 0,0-1 0 0 0,-1 1 0 0 0,1 0 0 0 0,0 0 0 0 0,0 0-1 0 0,0 0 1 0 0,-1 1 0 0 0,1-1 0 0 0,-1 0 0 0 0,1 0 0 0 0,0 3 0 0 0,8 21 195 0 0,11 47-1 0 0,-17-55-15 0 0,1 0-1 0 0,1 0 0 0 0,0 0 0 0 0,1-1 1 0 0,1 0-1 0 0,15 26 0 0 0,-21-40-174 0 0,1 0 0 0 0,0 1 0 0 0,-1-1 0 0 0,1 0 0 0 0,0 0 0 0 0,0 0 0 0 0,0 0 0 0 0,1 0-1 0 0,-1-1 1 0 0,0 1 0 0 0,1-1 0 0 0,-1 1 0 0 0,1-1 0 0 0,-1 0 0 0 0,1 0 0 0 0,0 0 0 0 0,-1 0 0 0 0,1 0 0 0 0,0-1 0 0 0,0 0-1 0 0,-1 1 1 0 0,1-1 0 0 0,0 0 0 0 0,0 0 0 0 0,0 0 0 0 0,0 0 0 0 0,2-1 0 0 0,2-1-31 0 0,-1-1 0 0 0,0 1 0 0 0,0-1 0 0 0,0 0 0 0 0,0 0 1 0 0,0-1-1 0 0,-1 0 0 0 0,1 0 0 0 0,-1 0 0 0 0,6-6 0 0 0,4-4-221 0 0,0-1 0 0 0,-2-1 0 0 0,16-20 0 0 0,-25 29 209 0 0,0 0 0 0 0,0 0 0 0 0,-1 0 0 0 0,0 0 0 0 0,0 0 0 0 0,-1-1 0 0 0,0 1 0 0 0,0-1 0 0 0,-1 0 0 0 0,1 0 0 0 0,-1-12 0 0 0,-1 2 26 0 0,-1 1-1 0 0,-5-23 1 0 0,5 34 10 0 0,0-1 1 0 0,-1 1-1 0 0,0 0 0 0 0,0 0 0 0 0,0 0 0 0 0,-1 0 0 0 0,0 1 1 0 0,0-1-1 0 0,-7-8 0 0 0,9 14 0 0 0,1-1-1 0 0,-1 0 1 0 0,0 0 0 0 0,0 0-1 0 0,0 1 1 0 0,0-1 0 0 0,0 1-1 0 0,0-1 1 0 0,0 1 0 0 0,0-1-1 0 0,0 1 1 0 0,-1-1 0 0 0,1 1-1 0 0,0 0 1 0 0,0 0-1 0 0,0-1 1 0 0,0 1 0 0 0,-1 0-1 0 0,1 0 1 0 0,0 0 0 0 0,0 0-1 0 0,0 1 1 0 0,0-1 0 0 0,-1 0-1 0 0,1 0 1 0 0,0 1 0 0 0,0-1-1 0 0,0 1 1 0 0,0-1 0 0 0,0 1-1 0 0,0-1 1 0 0,0 1-1 0 0,0 0 1 0 0,0-1 0 0 0,0 1-1 0 0,-1 1 1 0 0,-5 5-107 0 0,0-1 0 0 0,0 1-1 0 0,-9 12 1 0 0,6-7-268 0 0,6-8-30 0 0,1 0 1 0 0,0-1 0 0 0,1 1-1 0 0,-1 0 1 0 0,1 1 0 0 0,-1-1-1 0 0,1 0 1 0 0,1 1 0 0 0,-1-1-1 0 0,1 1 1 0 0,-1-1 0 0 0,1 1-1 0 0,1 0 1 0 0,-1-1 0 0 0,0 1-1 0 0,1 0 1 0 0,1 8 0 0 0,3 1-1312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3.429"/>
    </inkml:context>
    <inkml:brush xml:id="br0">
      <inkml:brushProperty name="width" value="0.05" units="cm"/>
      <inkml:brushProperty name="height" value="0.05" units="cm"/>
    </inkml:brush>
  </inkml:definitions>
  <inkml:trace contextRef="#ctx0" brushRef="#br0">183 80 10741 0 0,'15'-9'119'0'0,"-12"7"-18"0"0,0 0 0 0 0,1 0 0 0 0,-1 0 1 0 0,1 0-1 0 0,-1 1 0 0 0,1-1 0 0 0,-1 1 1 0 0,1 0-1 0 0,-1 1 0 0 0,1-1 0 0 0,7 0 0 0 0,-7 0 246 0 0,0 0 0 0 0,0 0 0 0 0,0-1 0 0 0,0 1 0 0 0,0-1 0 0 0,0 0 0 0 0,0 0-1 0 0,0 0 1 0 0,-1-1 0 0 0,1 1 0 0 0,-1-1 0 0 0,0 0 0 0 0,0 0 0 0 0,4-5 0 0 0,-6 8-289 0 0,-1-1 1 0 0,0 1 0 0 0,0-1 0 0 0,1 1 0 0 0,-1 0-1 0 0,0-1 1 0 0,0 1 0 0 0,0-1 0 0 0,0 1 0 0 0,1 0-1 0 0,-1-1 1 0 0,0 1 0 0 0,0-1 0 0 0,0 1 0 0 0,0-1-1 0 0,0 1 1 0 0,0-1 0 0 0,0 1 0 0 0,0 0 0 0 0,0-1 0 0 0,0 1-1 0 0,-1-1 1 0 0,1 1 0 0 0,0-1 0 0 0,0 1 0 0 0,0-1-1 0 0,0 1 1 0 0,-1 0 0 0 0,1-1 0 0 0,0 1 0 0 0,0 0-1 0 0,-1-1 1 0 0,1 1 0 0 0,0 0 0 0 0,-1-1 0 0 0,1 1-1 0 0,0 0 1 0 0,-1-1 0 0 0,1 1 0 0 0,-1 0 0 0 0,1 0-1 0 0,0 0 1 0 0,-1-1 0 0 0,1 1 0 0 0,-1 0 0 0 0,1 0 0 0 0,0 0-1 0 0,-1 0 1 0 0,1 0 0 0 0,-1 0 0 0 0,1 0 0 0 0,-1 0-1 0 0,1 0 1 0 0,-1 0 0 0 0,1 0 0 0 0,-1 0 0 0 0,-31 1 1471 0 0,28 0-1433 0 0,-9 0 42 0 0,-1 1 0 0 0,0 1 0 0 0,1 0 0 0 0,-1 1 0 0 0,1 0-1 0 0,0 1 1 0 0,0 1 0 0 0,1 0 0 0 0,0 0 0 0 0,0 1 0 0 0,0 1 0 0 0,-11 10-1 0 0,15-12-82 0 0,1 1-1 0 0,1-1 1 0 0,-1 2-1 0 0,1-1 1 0 0,0 1-1 0 0,1 0 1 0 0,0 0-1 0 0,0 0 1 0 0,1 1-1 0 0,0-1 1 0 0,0 1-1 0 0,1 0 1 0 0,0 0-1 0 0,1 1 1 0 0,0-1-1 0 0,0 0 1 0 0,1 1-1 0 0,0 10 1 0 0,1-15-44 0 0,1-1 1 0 0,0 1-1 0 0,0-1 1 0 0,0 0-1 0 0,0 0 1 0 0,1 1-1 0 0,0-1 1 0 0,-1 0-1 0 0,2 0 1 0 0,-1 0-1 0 0,0-1 1 0 0,1 1-1 0 0,0 0 1 0 0,-1-1-1 0 0,7 5 1 0 0,-3-2-10 0 0,0-1-1 0 0,0 1 1 0 0,1-1 0 0 0,0-1 0 0 0,0 0-1 0 0,0 0 1 0 0,13 5 0 0 0,0-2-160 0 0,1 0-1 0 0,1-2 1 0 0,-1-1 0 0 0,1-1-1 0 0,35 2 1 0 0,-44-5-448 0 0,0 0-1 0 0,-1-1 1 0 0,1-1-1 0 0,0 0 1 0 0,-1 0-1 0 0,1-1 1 0 0,-1-1-1 0 0,0 0 1 0 0,0-1-1 0 0,21-11 1 0 0,-21 6-1630 0 0,-2 0-296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4.207"/>
    </inkml:context>
    <inkml:brush xml:id="br0">
      <inkml:brushProperty name="width" value="0.05" units="cm"/>
      <inkml:brushProperty name="height" value="0.05" units="cm"/>
    </inkml:brush>
  </inkml:definitions>
  <inkml:trace contextRef="#ctx0" brushRef="#br0">0 343 11701 0 0,'2'-17'743'0'0,"-1"-35"1"0"0,0-8 2277 0 0,-1 59-2942 0 0,0 0-1 0 0,0 1 1 0 0,0-1-1 0 0,0 0 1 0 0,0 1-1 0 0,0-1 1 0 0,0 1-1 0 0,0-1 1 0 0,0 0-1 0 0,0 1 1 0 0,0-1-1 0 0,1 1 1 0 0,-1-1-1 0 0,0 1 1 0 0,0-1-1 0 0,1 0 1 0 0,-1 1-1 0 0,0-1 1 0 0,1 1-1 0 0,-1-1 1 0 0,1 1-1 0 0,-1 0 1 0 0,0-1-1 0 0,1 1 1 0 0,-1-1-1 0 0,1 1 1 0 0,-1 0-1 0 0,1-1 1 0 0,-1 1-1 0 0,1 0 0 0 0,0-1 1 0 0,0 2-35 0 0,0-1 0 0 0,0 0 0 0 0,-1 1 0 0 0,1-1 0 0 0,0 1 0 0 0,-1-1 0 0 0,1 1 0 0 0,0 0 0 0 0,-1-1-1 0 0,1 1 1 0 0,-1 0 0 0 0,1-1 0 0 0,-1 1 0 0 0,0 0 0 0 0,1 0 0 0 0,-1-1 0 0 0,0 1 0 0 0,1 0 0 0 0,-1 0 0 0 0,0 0 0 0 0,0-1 0 0 0,1 3 0 0 0,7 41 480 0 0,-2 0-1 0 0,-1 0 1 0 0,-3 62 0 0 0,-3-74-207 0 0,-7 36 0 0 0,4-37-217 0 0,-1 35 0 0 0,8-82-78 0 0,3-9-204 0 0,4-38-1 0 0,2-203-432 0 0,-11 258 613 0 0,13-119-36 0 0,-11 114 33 0 0,0-1-1 0 0,0 1 1 0 0,1 0 0 0 0,1 0-1 0 0,0 0 1 0 0,1 1-1 0 0,8-14 1 0 0,-12 24-2 0 0,0-1-1 0 0,0 0 1 0 0,0 0 0 0 0,1 1-1 0 0,-1-1 1 0 0,1 1 0 0 0,5-4-1 0 0,-7 6 8 0 0,-1-1-1 0 0,1 1 0 0 0,0 0 0 0 0,-1-1 0 0 0,1 1 0 0 0,0 0 1 0 0,-1 0-1 0 0,1-1 0 0 0,0 1 0 0 0,0 0 0 0 0,-1 0 0 0 0,1 0 1 0 0,0 0-1 0 0,0 0 0 0 0,-1 0 0 0 0,1 0 0 0 0,0 1 0 0 0,-1-1 0 0 0,1 0 1 0 0,0 0-1 0 0,-1 0 0 0 0,1 1 0 0 0,0-1 0 0 0,-1 0 0 0 0,1 1 1 0 0,0-1-1 0 0,-1 1 0 0 0,1-1 0 0 0,-1 0 0 0 0,1 1 0 0 0,-1-1 1 0 0,1 1-1 0 0,-1 0 0 0 0,1-1 0 0 0,-1 1 0 0 0,1-1 0 0 0,-1 1 1 0 0,0 0-1 0 0,1-1 0 0 0,-1 1 0 0 0,0 0 0 0 0,0-1 0 0 0,1 2 1 0 0,19 47 67 0 0,-3 1 1 0 0,16 69 0 0 0,-27-79 51 0 0,0 0-1 0 0,-3 1 1 0 0,-2 40 0 0 0,30-147-399 0 0,-27 53 208 0 0,54-129-352 0 0,-47 117 381 0 0,2 0 1 0 0,1 1-1 0 0,26-34 1 0 0,-37 54 31 0 0,1 0 1 0 0,0-1 0 0 0,0 1 0 0 0,0 1 0 0 0,0-1-1 0 0,1 0 1 0 0,0 1 0 0 0,-1 0 0 0 0,1 0 0 0 0,9-3-1 0 0,-11 5 14 0 0,-1 1 0 0 0,0-1 0 0 0,0 1 0 0 0,0-1-1 0 0,0 1 1 0 0,1 0 0 0 0,-1 0 0 0 0,0 0 0 0 0,0 0 0 0 0,1 1-1 0 0,-1-1 1 0 0,0 1 0 0 0,0-1 0 0 0,0 1 0 0 0,0 0 0 0 0,0-1-1 0 0,0 1 1 0 0,0 0 0 0 0,0 0 0 0 0,0 1 0 0 0,0-1 0 0 0,0 0-1 0 0,-1 1 1 0 0,1-1 0 0 0,0 1 0 0 0,-1-1 0 0 0,1 1-1 0 0,-1 0 1 0 0,0 0 0 0 0,2 2 0 0 0,2 4 32 0 0,-1 0 1 0 0,0 0-1 0 0,-1 1 1 0 0,0-1-1 0 0,0 1 1 0 0,-1-1-1 0 0,0 1 0 0 0,0 0 1 0 0,0 14-1 0 0,-1 12 83 0 0,-3 39 0 0 0,1-42-78 0 0,0-10-51 0 0,-1-1-73 0 0,2 1 0 0 0,0-1 1 0 0,4 23-1 0 0,-4-44 37 0 0,0 1 0 0 0,0-1 1 0 0,0 1-1 0 0,0-1 0 0 0,0 1 0 0 0,1-1 0 0 0,-1 1 0 0 0,0-1 1 0 0,0 1-1 0 0,0-1 0 0 0,0 0 0 0 0,0 1 0 0 0,1-1 1 0 0,-1 1-1 0 0,0-1 0 0 0,0 0 0 0 0,1 1 0 0 0,-1-1 0 0 0,0 1 1 0 0,1-1-1 0 0,-1 0 0 0 0,0 0 0 0 0,1 1 0 0 0,-1-1 1 0 0,0 0-1 0 0,1 1 0 0 0,-1-1 0 0 0,1 0 0 0 0,-1 0 0 0 0,0 0 1 0 0,1 0-1 0 0,-1 1 0 0 0,1-1 0 0 0,-1 0 0 0 0,1 0 0 0 0,-1 0 1 0 0,1 0-1 0 0,-1 0 0 0 0,1 0 0 0 0,-1 0 0 0 0,1 0 1 0 0,-1 0-1 0 0,0 0 0 0 0,1 0 0 0 0,-1-1 0 0 0,1 1 0 0 0,-1 0 1 0 0,1 0-1 0 0,-1 0 0 0 0,1 0 0 0 0,0-1 0 0 0,-1 0-164 0 0,1 1 0 0 0,0-1 0 0 0,0 1-1 0 0,-1-1 1 0 0,1 0 0 0 0,0 1 0 0 0,-1-1-1 0 0,1 0 1 0 0,-1 0 0 0 0,1 1 0 0 0,-1-1 0 0 0,1 0-1 0 0,-1 0 1 0 0,0 0 0 0 0,1 0 0 0 0,-1 0-1 0 0,0 1 1 0 0,0-1 0 0 0,1 0 0 0 0,-1 0-1 0 0,0 0 1 0 0,0 0 0 0 0,0 0 0 0 0,0 0-1 0 0,-1-1 1 0 0,0-7-1557 0 0,-2 3-168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3.231"/>
    </inkml:context>
    <inkml:brush xml:id="br0">
      <inkml:brushProperty name="width" value="0.05" units="cm"/>
      <inkml:brushProperty name="height" value="0.05" units="cm"/>
    </inkml:brush>
  </inkml:definitions>
  <inkml:trace contextRef="#ctx0" brushRef="#br0">124 1 10849 0 0,'-14'56'4180'0'0,"12"20"-1734"0"0,1-42-1918 0 0,-7 63 0 0 0,0-64-427 0 0,-2 0 0 0 0,-18 44 0 0 0,14-40-1284 0 0,-13 47 0 0 0,17-36-2778 0 0,8-37 2231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4.548"/>
    </inkml:context>
    <inkml:brush xml:id="br0">
      <inkml:brushProperty name="width" value="0.05" units="cm"/>
      <inkml:brushProperty name="height" value="0.05" units="cm"/>
    </inkml:brush>
  </inkml:definitions>
  <inkml:trace contextRef="#ctx0" brushRef="#br0">21 8 12385 0 0,'-1'-8'1753'0'0,"0"22"147"0"0,-2 26 560 0 0,-5 69 1373 0 0,4-79-3396 0 0,2-1 0 0 0,1 1 0 0 0,2 36 0 0 0,-1-27-472 0 0,-1-33-212 0 0,1 0 0 0 0,-1 0 0 0 0,1 0 1 0 0,0 0-1 0 0,1 0 0 0 0,0 0 0 0 0,0 0 0 0 0,0-1 0 0 0,3 10 0 0 0,2-6-2003 0 0,-5-9 2119 0 0,-1 0 0 0 0,0 1 0 0 0,1-1-1 0 0,-1 0 1 0 0,0 1 0 0 0,1-1 0 0 0,-1 0 0 0 0,0 1 0 0 0,0-1 0 0 0,0 0-1 0 0,1 1 1 0 0,-1-1 0 0 0,0 1 0 0 0,0-1 0 0 0,0 0 0 0 0,0 1-1 0 0,0-1 1 0 0,0 1 0 0 0,0-1 0 0 0,0 1 0 0 0,0-1 0 0 0,0 1 0 0 0,0-1-1 0 0,0 0 1 0 0,0 1 0 0 0,0-1 0 0 0,0 1 0 0 0,0-1 0 0 0,0 0 0 0 0,-1 2-1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5.105"/>
    </inkml:context>
    <inkml:brush xml:id="br0">
      <inkml:brushProperty name="width" value="0.05" units="cm"/>
      <inkml:brushProperty name="height" value="0.05" units="cm"/>
    </inkml:brush>
  </inkml:definitions>
  <inkml:trace contextRef="#ctx0" brushRef="#br0">250 139 11305 0 0,'0'0'749'0'0,"6"-5"-327"0"0,20-15 84 0 0,-20 15 2783 0 0,-4-4-2922 0 0,0-1-248 0 0,2-23 773 0 0,-16 23-800 0 0,-40-30-13 0 0,50 39-76 0 0,0 0 0 0 0,1 0 1 0 0,-1 1-1 0 0,0-1 1 0 0,0 0-1 0 0,0 1 1 0 0,-1-1-1 0 0,1 1 0 0 0,0 0 1 0 0,0 0-1 0 0,0-1 1 0 0,0 1-1 0 0,0 1 0 0 0,0-1 1 0 0,0 0-1 0 0,0 0 1 0 0,-1 1-1 0 0,1-1 0 0 0,0 1 1 0 0,0 0-1 0 0,1 0 1 0 0,-1 0-1 0 0,0 0 1 0 0,0 0-1 0 0,-2 2 0 0 0,-7 2 26 0 0,-43 20 232 0 0,51-23 623 0 0,-5 15-797 0 0,-24 58-31 0 0,31-72-52 0 0,0 0 0 0 0,-1 0 0 0 0,1 0 0 0 0,1 0 0 0 0,-1 0 0 0 0,0 1 0 0 0,1-1 0 0 0,0 0 0 0 0,-1 0 0 0 0,1 0 0 0 0,1 1 0 0 0,-1-1 0 0 0,0 0 0 0 0,1 0 0 0 0,0 0 0 0 0,-1 1 0 0 0,3 4 0 0 0,0-4 7 0 0,1 1 0 0 0,-1-1 0 0 0,1 0 1 0 0,0 0-1 0 0,0-1 0 0 0,0 1 0 0 0,0-1 0 0 0,6 4 1 0 0,-3-2-4 0 0,19 11 45 0 0,0 0 0 0 0,2-2 0 0 0,34 14 0 0 0,15 7 46 0 0,-65-27-93 0 0,-10-6 12 0 0,0 0 0 0 0,0-1 0 0 0,0 0 0 0 0,0 1 0 0 0,0-1 0 0 0,0 0 0 0 0,0 0 0 0 0,1 0 0 0 0,1 1-1 0 0,-20 8-73 0 0,-50 30-102 0 0,63-39 137 0 0,1 1 0 0 0,0-1-1 0 0,0 0 1 0 0,-1 0 0 0 0,1 1-1 0 0,-1-1 1 0 0,1-1 0 0 0,-1 1-1 0 0,1 0 1 0 0,-3 0 0 0 0,-49 7-279 0 0,48-7 148 0 0,0-1-1 0 0,0-1 1 0 0,0 1 0 0 0,0-1-1 0 0,0 0 1 0 0,1-1-1 0 0,-1 1 1 0 0,0-1-1 0 0,1 0 1 0 0,-1-1-1 0 0,1 1 1 0 0,0-1-1 0 0,-9-6 1 0 0,-5-1-944 0 0,11 6 423 0 0,-1 0-1 0 0,1 1 1 0 0,-1 0-1 0 0,-11-1 1 0 0,18 3 553 0 0,0 1-71 0 0,0-1 0 0 0,0 0 0 0 0,1 0 0 0 0,-1 0 0 0 0,0 0 0 0 0,0 0-1 0 0,1 0 1 0 0,-1 0 0 0 0,0 0 0 0 0,1-1 0 0 0,-2-1 0 0 0,-7-6-1533 0 0,2 2 269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5.429"/>
    </inkml:context>
    <inkml:brush xml:id="br0">
      <inkml:brushProperty name="width" value="0.05" units="cm"/>
      <inkml:brushProperty name="height" value="0.05" units="cm"/>
    </inkml:brush>
  </inkml:definitions>
  <inkml:trace contextRef="#ctx0" brushRef="#br0">210 60 10741 0 0,'17'-7'179'0'0,"22"-11"729"0"0,-37 17-773 0 0,-1 0-1 0 0,0 1 0 0 0,0-1 1 0 0,1 0-1 0 0,-1 0 1 0 0,0 0-1 0 0,0 0 1 0 0,0 0-1 0 0,0 0 1 0 0,0 0-1 0 0,0 0 0 0 0,0-1 1 0 0,0 1-1 0 0,0 0 1 0 0,0-1-1 0 0,-1 1 1 0 0,1 0-1 0 0,-1-1 0 0 0,1 1 1 0 0,0-3-1 0 0,-1 3-47 0 0,-1 1-1 0 0,1-1 1 0 0,0 1-1 0 0,-1-1 0 0 0,1 1 1 0 0,0-1-1 0 0,-1 1 1 0 0,1-1-1 0 0,-1 1 1 0 0,1-1-1 0 0,-1 1 0 0 0,1 0 1 0 0,-1-1-1 0 0,1 1 1 0 0,-1 0-1 0 0,1-1 0 0 0,-1 1 1 0 0,1 0-1 0 0,-1 0 1 0 0,0 0-1 0 0,1-1 1 0 0,-1 1-1 0 0,1 0 0 0 0,-1 0 1 0 0,0 0-1 0 0,1 0 1 0 0,-1 0-1 0 0,0 0 1 0 0,1 0-1 0 0,-1 0 0 0 0,0 1 1 0 0,-24 1 716 0 0,-8 8 516 0 0,-48 20 1 0 0,9 5 455 0 0,68-33-1689 0 0,0 0 0 0 0,0 0-1 0 0,1 1 1 0 0,-1-1 0 0 0,1 1 0 0 0,-1 0-1 0 0,1 0 1 0 0,0 0 0 0 0,0 1 0 0 0,0-1-1 0 0,0 1 1 0 0,1 0 0 0 0,0 0 0 0 0,-1 0-1 0 0,1 0 1 0 0,1 0 0 0 0,-3 5 0 0 0,3-2-30 0 0,0-1 1 0 0,0 1-1 0 0,1-1 1 0 0,-1 1-1 0 0,2-1 1 0 0,-1 1 0 0 0,1-1-1 0 0,0 1 1 0 0,0-1-1 0 0,0 1 1 0 0,3 6-1 0 0,4 12 65 0 0,-5-13-53 0 0,0 0-1 0 0,1 0 1 0 0,1-1 0 0 0,9 18 0 0 0,-12-26-90 0 0,0 1 0 0 0,1-1 0 0 0,-1 0 0 0 0,1 0 0 0 0,0 0 0 0 0,0 0 0 0 0,0-1 0 0 0,1 1 0 0 0,-1-1 0 0 0,1 0 0 0 0,-1 0 0 0 0,1 0 0 0 0,0 0 0 0 0,0 0 0 0 0,-1-1 0 0 0,1 0 0 0 0,8 2 0 0 0,-5-3-288 0 0,-1 1 0 0 0,0-1 0 0 0,1-1 0 0 0,-1 1 0 0 0,0-1 0 0 0,0 0 0 0 0,0 0 0 0 0,1-1 0 0 0,-1 0 0 0 0,0 0 1 0 0,-1-1-1 0 0,1 1 0 0 0,0-1 0 0 0,-1 0 0 0 0,1-1 0 0 0,7-6 0 0 0,3-1-2147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6.578"/>
    </inkml:context>
    <inkml:brush xml:id="br0">
      <inkml:brushProperty name="width" value="0.05" units="cm"/>
      <inkml:brushProperty name="height" value="0.05" units="cm"/>
    </inkml:brush>
  </inkml:definitions>
  <inkml:trace contextRef="#ctx0" brushRef="#br0">45 337 12021 0 0,'0'0'2463'0'0,"-8"-13"-1775"0"0,-21-39-1 0 0,21 38 950 0 0,10-16-1398 0 0,-2 30-239 0 0,0 0 0 0 0,0 0 0 0 0,0 0 0 0 0,0 0 0 0 0,0 0 0 0 0,0-1 0 0 0,0 1 0 0 0,0 0 0 0 0,0 0 0 0 0,0 0 0 0 0,0 0 0 0 0,0 0 0 0 0,0 0 0 0 0,0 0 0 0 0,0 0 0 0 0,0-1 0 0 0,0 1 0 0 0,0 0 0 0 0,0 0 0 0 0,0 0 0 0 0,0 0 0 0 0,0 0 0 0 0,0 0 0 0 0,0 0 0 0 0,1 0 0 0 0,-1 0 0 0 0,0 0 0 0 0,0 0 0 0 0,0-1 0 0 0,0 1 0 0 0,0 0-1 0 0,0 0 1 0 0,0 0 0 0 0,0 0 0 0 0,0 0 0 0 0,1 0 0 0 0,-1 0 0 0 0,0 0 0 0 0,0 0 0 0 0,0 0 0 0 0,0 0 0 0 0,0 0 0 0 0,0 0 0 0 0,0 0 0 0 0,0 0 0 0 0,1 0 0 0 0,-1 0 0 0 0,0 0 0 0 0,0 0 0 0 0,0 0 0 0 0,0 0 0 0 0,0 0 0 0 0,0 0 0 0 0,0 0 0 0 0,0 0 0 0 0,1 0 0 0 0,-1 1 0 0 0,7 13 9 0 0,13 46 136 0 0,-3 0 1 0 0,9 62-1 0 0,9 126 325 0 0,-34-245-469 0 0,1 32 53 0 0,-4-58-296 0 0,-1 0 1 0 0,-12-43-1 0 0,3 10 67 0 0,-11-54 167 0 0,-13-76 11 0 0,31 146-1 0 0,1-1 1 0 0,3-66-1 0 0,1 99-8 0 0,1 1 0 0 0,0-1 0 0 0,1 0 0 0 0,0 1 0 0 0,0-1 1 0 0,0 1-1 0 0,1-1 0 0 0,0 1 0 0 0,6-11 0 0 0,-7 16 4 0 0,-1 0 0 0 0,1 0 0 0 0,-1 0-1 0 0,1 0 1 0 0,0 0 0 0 0,0 0 0 0 0,0 0 0 0 0,0 1-1 0 0,0-1 1 0 0,0 1 0 0 0,0 0 0 0 0,1-1 0 0 0,-1 1-1 0 0,0 0 1 0 0,1 0 0 0 0,-1 0 0 0 0,1 1 0 0 0,-1-1-1 0 0,1 1 1 0 0,-1-1 0 0 0,1 1 0 0 0,-1 0 0 0 0,1 0-1 0 0,0 0 1 0 0,-1 0 0 0 0,1 0 0 0 0,-1 1 0 0 0,1-1-1 0 0,-1 1 1 0 0,5 1 0 0 0,4 1-6 0 0,0 1 1 0 0,-1 1 0 0 0,1 0-1 0 0,-1 0 1 0 0,19 14-1 0 0,-25-16 14 0 0,0 0 0 0 0,0 1-1 0 0,-1 0 1 0 0,1 0 0 0 0,-1 0-1 0 0,0 0 1 0 0,0 1 0 0 0,0-1 0 0 0,0 1-1 0 0,-1-1 1 0 0,0 1 0 0 0,0 0-1 0 0,0 0 1 0 0,0 0 0 0 0,1 8 0 0 0,-1-1 14 0 0,0 1-1 0 0,-1-1 1 0 0,-1 1 0 0 0,1-1 0 0 0,-2 1 0 0 0,0 0 0 0 0,0-1 0 0 0,-2 1 0 0 0,1-1 0 0 0,-1 0 0 0 0,-1 0-1 0 0,0 0 1 0 0,-1 0 0 0 0,0-1 0 0 0,-1 0 0 0 0,0 0 0 0 0,-1 0 0 0 0,0 0 0 0 0,-1-1 0 0 0,0-1 0 0 0,0 1-1 0 0,-1-1 1 0 0,0-1 0 0 0,-1 0 0 0 0,-12 9 0 0 0,17-14 22 0 0,1 0-247 0 0,0 0 0 0 0,1-1-1 0 0,-1 0 1 0 0,0 0 0 0 0,-7 3-1 0 0,10-5 94 0 0,0 0-1 0 0,1 0 1 0 0,-1 1-1 0 0,0-1 1 0 0,0 0-1 0 0,0 0 1 0 0,1 0 0 0 0,-1 0-1 0 0,0 0 1 0 0,0 0-1 0 0,0-1 1 0 0,1 1-1 0 0,-1 0 1 0 0,0 0-1 0 0,0-1 1 0 0,1 1 0 0 0,-1 0-1 0 0,0-1 1 0 0,1 1-1 0 0,-1 0 1 0 0,0-1-1 0 0,1 1 1 0 0,-1-1-1 0 0,0 1 1 0 0,1-1-1 0 0,-1 0 1 0 0,1 1 0 0 0,-1-1-1 0 0,1 1 1 0 0,-1-1-1 0 0,1 0 1 0 0,0 0-1 0 0,-1 1 1 0 0,1-1-1 0 0,0 0 1 0 0,0 1 0 0 0,-1-1-1 0 0,1 0 1 0 0,0-1-1 0 0,-1-1-266 0 0,1 0 0 0 0,0 0 0 0 0,-1 0 0 0 0,1 0 1 0 0,0 0-1 0 0,1 0 0 0 0,-1-3 0 0 0,1-3-556 0 0,1-6-529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6.918"/>
    </inkml:context>
    <inkml:brush xml:id="br0">
      <inkml:brushProperty name="width" value="0.05" units="cm"/>
      <inkml:brushProperty name="height" value="0.05" units="cm"/>
    </inkml:brush>
  </inkml:definitions>
  <inkml:trace contextRef="#ctx0" brushRef="#br0">1 6 9569 0 0,'0'0'59'0'0,"1"-1"0"0"0,-1 1 0 0 0,1-1 0 0 0,-1 1 0 0 0,1-1 0 0 0,0 1 0 0 0,-1 0 0 0 0,1-1 0 0 0,-1 1 0 0 0,1 0 0 0 0,0 0 0 0 0,-1-1 0 0 0,1 1 0 0 0,0 0 0 0 0,-1 0 0 0 0,1 0 0 0 0,0 0 0 0 0,-1 0 0 0 0,1 0 0 0 0,0 0 0 0 0,0 0 0 0 0,-1 0 0 0 0,1 0 0 0 0,0 0 0 0 0,-1 0 0 0 0,1 0 0 0 0,0 1 0 0 0,-1-1 0 0 0,1 0 0 0 0,0 0 0 0 0,-1 1 0 0 0,1-1 0 0 0,-1 0 0 0 0,1 1 0 0 0,0-1 0 0 0,0 1 0 0 0,0 2 578 0 0,0 0 0 0 0,0-1 0 0 0,0 1 1 0 0,0 0-1 0 0,0 0 0 0 0,0 0 0 0 0,0 4 0 0 0,2 10 1085 0 0,48 203 3578 0 0,-34-146-5136 0 0,19 91-3528 0 0,-33-137 1567 0 0,-5 1-435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7.475"/>
    </inkml:context>
    <inkml:brush xml:id="br0">
      <inkml:brushProperty name="width" value="0.05" units="cm"/>
      <inkml:brushProperty name="height" value="0.05" units="cm"/>
    </inkml:brush>
  </inkml:definitions>
  <inkml:trace contextRef="#ctx0" brushRef="#br0">41 304 10565 0 0,'-11'-25'828'0'0,"19"41"1552"0"0,-5-8-2234 0 0,1 0 1 0 0,-2 0 0 0 0,1 1 0 0 0,-1-1 0 0 0,2 16 0 0 0,0-2 171 0 0,7 26 259 0 0,3 14-215 0 0,7 65 0 0 0,-17-102-372 0 0,-6-44-9 0 0,-1-1 0 0 0,0 1 1 0 0,-9-28-1 0 0,-4-17-16 0 0,-13-70 34 0 0,13 71 4 0 0,-12-111 0 0 0,28 166 4 0 0,-1-1 0 0 0,2 1-1 0 0,-1 0 1 0 0,1 0 0 0 0,0 0-1 0 0,2-8 1 0 0,-2 14-6 0 0,-1 0 1 0 0,1 0-1 0 0,0 0 0 0 0,0 0 1 0 0,-1 0-1 0 0,1 0 0 0 0,0 1 0 0 0,1-1 1 0 0,-1 0-1 0 0,0 0 0 0 0,0 1 1 0 0,1-1-1 0 0,-1 1 0 0 0,1-1 1 0 0,-1 1-1 0 0,1 0 0 0 0,0 0 0 0 0,0-1 1 0 0,-1 1-1 0 0,1 0 0 0 0,0 0 1 0 0,0 1-1 0 0,0-1 0 0 0,0 0 1 0 0,0 1-1 0 0,0-1 0 0 0,0 1 1 0 0,3-1-1 0 0,5 2-1 0 0,1-1 0 0 0,-1 1 1 0 0,1 1-1 0 0,-1 0 0 0 0,1 0 0 0 0,-1 1 1 0 0,0 0-1 0 0,10 6 0 0 0,-7-4 0 0 0,0 2 0 0 0,0 0 0 0 0,-1 1 0 0 0,0 0 0 0 0,16 14 0 0 0,-25-20 3 0 0,-1 0 0 0 0,1 1-1 0 0,-1-1 1 0 0,0 1-1 0 0,0 0 1 0 0,0-1 0 0 0,-1 1-1 0 0,1 0 1 0 0,-1 0-1 0 0,1 0 1 0 0,-1 1 0 0 0,0-1-1 0 0,0 0 1 0 0,0 0-1 0 0,-1 1 1 0 0,1-1 0 0 0,-1 0-1 0 0,0 1 1 0 0,0-1-1 0 0,0 0 1 0 0,0 1-1 0 0,0-1 1 0 0,-1 0 0 0 0,0 1-1 0 0,1-1 1 0 0,-1 0-1 0 0,0 0 1 0 0,-1 0 0 0 0,1 0-1 0 0,-1 0 1 0 0,1 0-1 0 0,-3 3 1 0 0,-6 9-69 0 0,-1 0-1 0 0,0-1 1 0 0,-1 0 0 0 0,-22 20-1 0 0,25-26-51 0 0,-5 4-525 0 0,0-1 0 0 0,-1 0-1 0 0,-1-1 1 0 0,-19 9-1 0 0,19-9-575 0 0,8-8 16 0 0,-2-2-154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7.801"/>
    </inkml:context>
    <inkml:brush xml:id="br0">
      <inkml:brushProperty name="width" value="0.05" units="cm"/>
      <inkml:brushProperty name="height" value="0.05" units="cm"/>
    </inkml:brush>
  </inkml:definitions>
  <inkml:trace contextRef="#ctx0" brushRef="#br0">7 101 11769 0 0,'-1'-2'207'0'0,"0"0"0"0"0,0 1 0 0 0,0-1 0 0 0,1 0 0 0 0,-1 0 0 0 0,1 0 0 0 0,-1 0-1 0 0,1 0 1 0 0,0 0 0 0 0,0 0 0 0 0,0 0 0 0 0,0 0 0 0 0,0 0 0 0 0,0 0 0 0 0,0 0 0 0 0,1 0 0 0 0,-1 1 0 0 0,1-1 0 0 0,-1 0 0 0 0,3-3-1 0 0,-1 1 31 0 0,1 1-1 0 0,-1 0 0 0 0,1 0 0 0 0,0 0 0 0 0,0 0 0 0 0,1 0 0 0 0,-1 0 0 0 0,1 1 0 0 0,4-3 0 0 0,-1 1 0 0 0,1 0 1 0 0,0 1-1 0 0,0 0 0 0 0,0 0 0 0 0,0 1 0 0 0,0 0 1 0 0,1 0-1 0 0,-1 1 0 0 0,11 0 0 0 0,-2 0-32 0 0,0 2-1 0 0,0 0 0 0 0,28 5 1 0 0,-43-6-202 0 0,0 0-1 0 0,0 1 1 0 0,0-1 0 0 0,0 1 0 0 0,0 0 0 0 0,0-1 0 0 0,0 1-1 0 0,0 0 1 0 0,0 0 0 0 0,-1 0 0 0 0,1 0 0 0 0,0 1 0 0 0,0-1-1 0 0,-1 0 1 0 0,1 1 0 0 0,-1-1 0 0 0,1 1 0 0 0,-1 0 0 0 0,0-1-1 0 0,0 1 1 0 0,0 0 0 0 0,1 0 0 0 0,-2 0 0 0 0,1 0 0 0 0,0 0-1 0 0,0 0 1 0 0,-1 0 0 0 0,1 0 0 0 0,-1 0 0 0 0,1 0 0 0 0,-1 0-1 0 0,0 0 1 0 0,0 0 0 0 0,0 0 0 0 0,0 0 0 0 0,0 1 0 0 0,-1-1 0 0 0,1 0-1 0 0,-1 2 1 0 0,-1 5-1 0 0,-1-1 0 0 0,0 0-1 0 0,0 1 1 0 0,-1-1 0 0 0,0 0-1 0 0,0-1 1 0 0,0 1 0 0 0,-7 7 0 0 0,-12 11 4 0 0,-1-1 0 0 0,-1-1 1 0 0,-35 26-1 0 0,7-5 0 0 0,52-45-9 0 0,0 1 1 0 0,0-1 0 0 0,1 1 0 0 0,-1-1 0 0 0,0 1-1 0 0,1-1 1 0 0,-1 1 0 0 0,1-1 0 0 0,-1 1-1 0 0,0-1 1 0 0,1 1 0 0 0,-1 0 0 0 0,1-1 0 0 0,0 1-1 0 0,-1 0 1 0 0,1 0 0 0 0,-1-1 0 0 0,1 1 0 0 0,0 0-1 0 0,0 0 1 0 0,0 0 0 0 0,-1-1 0 0 0,1 1-1 0 0,0 0 1 0 0,0 0 0 0 0,0 0 0 0 0,0-1 0 0 0,0 1-1 0 0,0 1 1 0 0,1-1-7 0 0,0-1-1 0 0,0 1 1 0 0,0-1 0 0 0,0 1-1 0 0,1-1 1 0 0,-1 0 0 0 0,0 1-1 0 0,0-1 1 0 0,0 0 0 0 0,0 0-1 0 0,0 0 1 0 0,0 0-1 0 0,0 0 1 0 0,0 0 0 0 0,1 0-1 0 0,-1 0 1 0 0,0 0 0 0 0,0-1-1 0 0,0 1 1 0 0,2-1 0 0 0,7-1-185 0 0,19-6-1431 0 0,55-5 0 0 0,-41 3-407 0 0,-9 2-1400 0 0,-22 5 1560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8.361"/>
    </inkml:context>
    <inkml:brush xml:id="br0">
      <inkml:brushProperty name="width" value="0.05" units="cm"/>
      <inkml:brushProperty name="height" value="0.05" units="cm"/>
    </inkml:brush>
  </inkml:definitions>
  <inkml:trace contextRef="#ctx0" brushRef="#br0">17 115 12865 0 0,'-14'-4'916'0'0,"14"4"-888"0"0,0 0-1 0 0,-1 0 1 0 0,1 0-1 0 0,0 0 1 0 0,0-1-1 0 0,0 1 0 0 0,0 0 1 0 0,0 0-1 0 0,0 0 1 0 0,-1 0-1 0 0,1 0 1 0 0,0 0-1 0 0,0 0 0 0 0,0-1 1 0 0,0 1-1 0 0,0 0 1 0 0,0 0-1 0 0,0 0 1 0 0,0 0-1 0 0,0-1 0 0 0,0 1 1 0 0,0 0-1 0 0,0 0 1 0 0,0 0-1 0 0,0 0 1 0 0,0 0-1 0 0,0-1 0 0 0,0 1 1 0 0,0 0-1 0 0,0 0 1 0 0,0 0-1 0 0,0 0 1 0 0,0-1-1 0 0,0 1 0 0 0,0 0 1 0 0,0 0-1 0 0,0 0 1 0 0,0 0-1 0 0,0 0 1 0 0,0-1-1 0 0,1 1 0 0 0,16-31 3387 0 0,-16 30-3366 0 0,-1 0 1 0 0,0 0-1 0 0,0 0 1 0 0,1 0-1 0 0,-1 0 1 0 0,1 0-1 0 0,-1 0 0 0 0,1 0 1 0 0,-1 0-1 0 0,1 1 1 0 0,-1-1-1 0 0,1 0 1 0 0,0 0-1 0 0,-1 1 0 0 0,1-1 1 0 0,0 0-1 0 0,0 1 1 0 0,-1-1-1 0 0,1 1 1 0 0,0-1-1 0 0,0 1 1 0 0,0-1-1 0 0,0 1 0 0 0,0 0 1 0 0,0-1-1 0 0,0 1 1 0 0,0 0-1 0 0,0 0 1 0 0,0 0-1 0 0,0 0 0 0 0,0-1 1 0 0,0 1-1 0 0,0 1 1 0 0,0-1-1 0 0,1 0 1 0 0,-1 1 7 0 0,1 0 0 0 0,-1 0 0 0 0,1 0 0 0 0,-1 0 0 0 0,0 0 0 0 0,0 0 0 0 0,1 0 1 0 0,-1 0-1 0 0,0 0 0 0 0,0 1 0 0 0,0-1 0 0 0,0 1 0 0 0,-1-1 0 0 0,1 1 1 0 0,0-1-1 0 0,-1 1 0 0 0,1-1 0 0 0,-1 1 0 0 0,1-1 0 0 0,0 4 0 0 0,5 42 357 0 0,-1 0-1 0 0,-3 53 1 0 0,1 1-293 0 0,-2 5-97 0 0,3 22-159 0 0,-4-127 99 0 0,-1 0-1 0 0,1 1 1 0 0,1-1 0 0 0,-1 0 0 0 0,0 0-1 0 0,0 1 1 0 0,0-1 0 0 0,1 0 0 0 0,-1 0-1 0 0,0 0 1 0 0,1 0 0 0 0,-1 0-1 0 0,1 1 1 0 0,0-1 0 0 0,-1 0 0 0 0,1 0-1 0 0,0 0 1 0 0,-1 0 0 0 0,1-1-1 0 0,1 2 1 0 0,-1-1-47 0 0,0-1-1 0 0,0 0 0 0 0,-1 0 1 0 0,1 0-1 0 0,0 0 1 0 0,0 0-1 0 0,-1 0 0 0 0,1 0 1 0 0,0 0-1 0 0,0-1 1 0 0,-1 1-1 0 0,1 0 0 0 0,0 0 1 0 0,-1-1-1 0 0,1 1 1 0 0,0 0-1 0 0,-1-1 1 0 0,1 1-1 0 0,0 0 0 0 0,-1-1 1 0 0,1 1-1 0 0,-1-1 1 0 0,2 0-1 0 0,1-3-249 0 0,0 1 0 0 0,0 0 0 0 0,0-1 0 0 0,-1 0 0 0 0,1 0-1 0 0,-1 0 1 0 0,0 0 0 0 0,0 0 0 0 0,2-8 0 0 0,0-9-164 0 0,-1-1-1 0 0,-1 1 1 0 0,-2-33 0 0 0,-9-67 485 0 0,2 38 178 0 0,3 33-1 0 0,-1-41 378 0 0,5 80-434 0 0,0 0 0 0 0,1 0 0 0 0,1 0 0 0 0,0 0 0 0 0,1 0-1 0 0,4-11 1 0 0,-6 19-83 0 0,0 1-1 0 0,0 0 1 0 0,0 0-1 0 0,0 0 1 0 0,1 1-1 0 0,-1-1 0 0 0,0 0 1 0 0,1 0-1 0 0,0 1 1 0 0,0-1-1 0 0,-1 1 1 0 0,1-1-1 0 0,0 1 1 0 0,0 0-1 0 0,0 0 1 0 0,0 0-1 0 0,0 0 1 0 0,0 0-1 0 0,1 0 1 0 0,-1 0-1 0 0,0 1 1 0 0,5-1-1 0 0,4 0 67 0 0,-1 0 0 0 0,1 1 1 0 0,18 2-1 0 0,-17-1-11 0 0,-5 0-30 0 0,-1 0 0 0 0,1 0 1 0 0,0 1-1 0 0,-1-1 1 0 0,1 2-1 0 0,-1-1 1 0 0,0 1-1 0 0,0 0 0 0 0,0 0 1 0 0,0 1-1 0 0,0-1 1 0 0,-1 2-1 0 0,0-1 1 0 0,1 0-1 0 0,-1 1 0 0 0,-1 0 1 0 0,1 0-1 0 0,-1 0 1 0 0,0 1-1 0 0,0 0 1 0 0,-1-1-1 0 0,1 1 0 0 0,-1 0 1 0 0,-1 1-1 0 0,1-1 1 0 0,2 13-1 0 0,-3-12-13 0 0,0 1 0 0 0,0 0-1 0 0,-1 0 1 0 0,0 0-1 0 0,-1 0 1 0 0,0 0 0 0 0,0 0-1 0 0,-1 0 1 0 0,0 0 0 0 0,0-1-1 0 0,-1 1 1 0 0,0 0 0 0 0,0-1-1 0 0,-1 1 1 0 0,0-1 0 0 0,0 1-1 0 0,0-1 1 0 0,-1 0 0 0 0,-1-1-1 0 0,1 1 1 0 0,-1-1 0 0 0,-10 11-1 0 0,2-6-214 0 0,0 0 0 0 0,-1-1 0 0 0,-1 0 0 0 0,1-1 0 0 0,-2-1 0 0 0,1-1 0 0 0,-1 0 0 0 0,0 0 0 0 0,0-2 0 0 0,-1 0 0 0 0,0-1 0 0 0,0-1 0 0 0,-30 2 0 0 0,44-5-44 0 0,0-1-1 0 0,0 1 1 0 0,0-1-1 0 0,0 0 1 0 0,0 0-1 0 0,1 0 1 0 0,-1 0-1 0 0,0-1 1 0 0,1 1-1 0 0,-1-1 1 0 0,0 0-1 0 0,1 1 1 0 0,0-1-1 0 0,-1 0 1 0 0,1 0-1 0 0,0-1 1 0 0,0 1-1 0 0,0 0 1 0 0,1-1-1 0 0,-1 1 1 0 0,0-1-1 0 0,1 0 1 0 0,0 1-1 0 0,-1-1 1 0 0,1 0-1 0 0,0 0 1 0 0,1 0-1 0 0,-2-5 1 0 0,-1-9-1209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8.829"/>
    </inkml:context>
    <inkml:brush xml:id="br0">
      <inkml:brushProperty name="width" value="0.05" units="cm"/>
      <inkml:brushProperty name="height" value="0.05" units="cm"/>
    </inkml:brush>
  </inkml:definitions>
  <inkml:trace contextRef="#ctx0" brushRef="#br0">148 70 11165 0 0,'1'-1'36'0'0,"0"0"1"0"0,0 1-1 0 0,0-1 1 0 0,0 1-1 0 0,0 0 1 0 0,0-1-1 0 0,0 1 1 0 0,0 0-1 0 0,0 0 0 0 0,1-1 1 0 0,-1 1-1 0 0,0 0 1 0 0,0 0-1 0 0,2 1 1 0 0,-2-1 5 0 0,-1 0 0 0 0,0 0 1 0 0,0 0-1 0 0,1 0 1 0 0,-1 0-1 0 0,0 1 1 0 0,1-1-1 0 0,-1 0 1 0 0,0 0-1 0 0,0 1 1 0 0,1-1-1 0 0,-1 0 1 0 0,0 0-1 0 0,0 1 1 0 0,1-1-1 0 0,-1 0 0 0 0,0 0 1 0 0,0 1-1 0 0,0-1 1 0 0,0 0-1 0 0,0 1 1 0 0,1-1-1 0 0,-1 0 1 0 0,0 1-1 0 0,0-1 1 0 0,0 0-1 0 0,0 1 1 0 0,0-1-1 0 0,0 0 1 0 0,0 1-1 0 0,0-1 0 0 0,0 1 1 0 0,0-1-1 0 0,0 0 1 0 0,0 1-1 0 0,-1-1 1 0 0,1 0-1 0 0,0 1 1 0 0,0-1-1 0 0,0 0 1 0 0,0 0-1 0 0,-1 1 1 0 0,1-1-1 0 0,0 0 1 0 0,0 1-1 0 0,0-1 0 0 0,-1 0 1 0 0,4-33 4243 0 0,-2 30-4254 0 0,0 0-1 0 0,0 1 0 0 0,0-1 0 0 0,0 1 1 0 0,1-1-1 0 0,-1 1 0 0 0,1 0 0 0 0,0-1 1 0 0,0 1-1 0 0,0 0 0 0 0,0 0 0 0 0,0 0 1 0 0,0 1-1 0 0,0-1 0 0 0,1 0 0 0 0,-1 1 1 0 0,0 0-1 0 0,1-1 0 0 0,0 1 0 0 0,-1 0 1 0 0,1 0-1 0 0,0 0 0 0 0,-1 1 0 0 0,1-1 1 0 0,0 1-1 0 0,0-1 0 0 0,-1 1 0 0 0,1 0 1 0 0,0 0-1 0 0,0 0 0 0 0,3 1 0 0 0,-3-1-32 0 0,0 0 0 0 0,0 1-1 0 0,1-1 1 0 0,-1 1-1 0 0,0 0 1 0 0,0 0-1 0 0,0 0 1 0 0,0 0 0 0 0,0 0-1 0 0,0 0 1 0 0,0 1-1 0 0,0 0 1 0 0,-1-1-1 0 0,1 1 1 0 0,-1 0 0 0 0,1 1-1 0 0,-1-1 1 0 0,1 0-1 0 0,-1 1 1 0 0,0-1-1 0 0,0 1 1 0 0,-1-1 0 0 0,1 1-1 0 0,0 0 1 0 0,-1 0-1 0 0,0 0 1 0 0,2 5-1 0 0,-2-2 9 0 0,0 1-1 0 0,0 0 0 0 0,-1-1 1 0 0,0 1-1 0 0,0-1 0 0 0,0 1 1 0 0,-1 0-1 0 0,0-1 0 0 0,-1 1 1 0 0,1-1-1 0 0,-1 1 0 0 0,0-1 1 0 0,-1 0-1 0 0,-3 7 0 0 0,3-8-3 0 0,0-1 1 0 0,0 0-1 0 0,0 1 0 0 0,0-1 0 0 0,-1-1 0 0 0,0 1 0 0 0,1 0 0 0 0,-1-1 0 0 0,-1 0 0 0 0,1 0 0 0 0,0 0 0 0 0,-1-1 0 0 0,1 1 0 0 0,-1-1 0 0 0,0 0 0 0 0,0 0 0 0 0,0-1 0 0 0,-9 2 0 0 0,-51 2 18 0 0,2-1-14 0 0,120 7 50 0 0,-22-6-2 0 0,41 7 3 0 0,-68-10-35 0 0,0 0-1 0 0,-1 1 0 0 0,0-1 1 0 0,1 2-1 0 0,-1-1 1 0 0,0 1-1 0 0,10 7 0 0 0,-16-10-11 0 0,0 0-1 0 0,0 0 0 0 0,0 1 0 0 0,0-1 0 0 0,-1 0 1 0 0,1 0-1 0 0,0 0 0 0 0,0 1 0 0 0,-1-1 0 0 0,1 0 1 0 0,-1 1-1 0 0,1-1 0 0 0,-1 1 0 0 0,1-1 1 0 0,-1 1-1 0 0,0-1 0 0 0,0 0 0 0 0,0 1 0 0 0,0-1 1 0 0,0 1-1 0 0,0-1 0 0 0,0 1 0 0 0,0-1 0 0 0,-1 1 1 0 0,1-1-1 0 0,-1 1 0 0 0,1-1 0 0 0,-1 0 0 0 0,1 1 1 0 0,-1-1-1 0 0,0 0 0 0 0,1 0 0 0 0,-1 1 0 0 0,0-1 1 0 0,0 0-1 0 0,-2 1 0 0 0,-2 5 15 0 0,-1 0 1 0 0,0-1-1 0 0,0 0 1 0 0,-11 9-1 0 0,-22 13-743 0 0,-45 25-1 0 0,-46 12-4776 0 0,99-52 3669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9.391"/>
    </inkml:context>
    <inkml:brush xml:id="br0">
      <inkml:brushProperty name="width" value="0.05" units="cm"/>
      <inkml:brushProperty name="height" value="0.05" units="cm"/>
    </inkml:brush>
  </inkml:definitions>
  <inkml:trace contextRef="#ctx0" brushRef="#br0">85 222 13725 0 0,'-2'1'186'0'0,"-1"0"0"0"0,1 0 0 0 0,-1-1 0 0 0,0 1 0 0 0,1-1 0 0 0,-1 1 0 0 0,0-1 0 0 0,1 0 0 0 0,-4 0 0 0 0,3 0 258 0 0,2 2-95 0 0,2 9-303 0 0,-2 78 627 0 0,2 98 108 0 0,7-88-708 0 0,-17-138 71 0 0,1 10-143 0 0,3-3-6 0 0,1-1-1 0 0,1 1 0 0 0,2-1 1 0 0,1 0-1 0 0,8-58 0 0 0,-5 71 0 0 0,1 0 0 0 0,1 0 0 0 0,1 0 0 0 0,0 0-1 0 0,2 1 1 0 0,0 1 0 0 0,1-1 0 0 0,1 1 0 0 0,0 1 0 0 0,19-24-1 0 0,-22 34 0 0 0,-1 1 0 0 0,1 0 0 0 0,0 0 0 0 0,0 0 0 0 0,1 1 0 0 0,-1 0 0 0 0,1 1-1 0 0,10-5 1 0 0,-15 8 6 0 0,0 0-1 0 0,0 0 0 0 0,0 0 0 0 0,0 0 1 0 0,0 1-1 0 0,1-1 0 0 0,-1 1 1 0 0,0 0-1 0 0,0 0 0 0 0,0 0 0 0 0,6 1 1 0 0,-7-1 2 0 0,0 1 1 0 0,0 0-1 0 0,0 0 0 0 0,0 0 1 0 0,-1 0-1 0 0,1 0 0 0 0,0 0 1 0 0,-1 0-1 0 0,1 0 1 0 0,0 1-1 0 0,-1-1 0 0 0,0 0 1 0 0,1 1-1 0 0,-1 0 1 0 0,0-1-1 0 0,0 1 0 0 0,0 0 1 0 0,0-1-1 0 0,0 1 1 0 0,1 2-1 0 0,0 3 40 0 0,1-1-1 0 0,-1 1 1 0 0,-1 0-1 0 0,1-1 1 0 0,-1 1-1 0 0,0 0 1 0 0,-1 0 0 0 0,0 0-1 0 0,0 0 1 0 0,0 0-1 0 0,-2 8 1 0 0,0-4 35 0 0,-1 0 1 0 0,0 0-1 0 0,-1 0 1 0 0,0-1-1 0 0,-1 0 1 0 0,-8 16-1 0 0,5-13-69 0 0,-1 0-1 0 0,0-1 1 0 0,-1 0 0 0 0,-1 0-1 0 0,1-1 1 0 0,-2-1 0 0 0,1 0-1 0 0,-2 0 1 0 0,1-1 0 0 0,-20 11-1 0 0,20-15-398 0 0,1-1-1 0 0,0 1 1 0 0,-13 2-1 0 0,13-5-1061 0 0,1 0-1 0 0,-1 0 0 0 0,-16-1 0 0 0,18-1-249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3.561"/>
    </inkml:context>
    <inkml:brush xml:id="br0">
      <inkml:brushProperty name="width" value="0.05" units="cm"/>
      <inkml:brushProperty name="height" value="0.05" units="cm"/>
    </inkml:brush>
  </inkml:definitions>
  <inkml:trace contextRef="#ctx0" brushRef="#br0">125 0 10777 0 0,'1'3'216'0'0,"0"1"0"0"0,-1-1 0 0 0,1 0 0 0 0,0 0 0 0 0,0 0 0 0 0,1 0 0 0 0,-1-1 0 0 0,1 1 0 0 0,-1 0 0 0 0,3 2 0 0 0,6 11 822 0 0,-2 2-326 0 0,0 1 0 0 0,-1-1-1 0 0,9 36 1 0 0,-15-47-666 0 0,0 0 1 0 0,-1 0-1 0 0,1 0 0 0 0,-1 0 1 0 0,-1 0-1 0 0,0 0 1 0 0,1 0-1 0 0,-2 0 0 0 0,1 0 1 0 0,-1 0-1 0 0,0-1 0 0 0,-1 1 1 0 0,0-1-1 0 0,-4 9 1 0 0,4-10-47 0 0,0-1 0 0 0,-1 1 1 0 0,1-1-1 0 0,-1 1 0 0 0,0-1 1 0 0,0 0-1 0 0,0-1 1 0 0,0 1-1 0 0,-1-1 0 0 0,0 0 1 0 0,1 0-1 0 0,-1 0 0 0 0,0 0 1 0 0,-1-1-1 0 0,1 0 1 0 0,-7 2-1 0 0,9-4 1 0 0,0 1-1 0 0,0-1 1 0 0,0 1 0 0 0,0-1-1 0 0,1 0 1 0 0,-1 0 0 0 0,0 0-1 0 0,0-1 1 0 0,0 1 0 0 0,0-1-1 0 0,0 1 1 0 0,0-1 0 0 0,1 0-1 0 0,-1 0 1 0 0,0 0 0 0 0,0 0-1 0 0,1-1 1 0 0,-1 1 0 0 0,1-1 0 0 0,0 0-1 0 0,-1 0 1 0 0,1 1 0 0 0,0-1-1 0 0,0-1 1 0 0,0 1 0 0 0,0 0-1 0 0,0 0 1 0 0,1-1 0 0 0,-1 1-1 0 0,1-1 1 0 0,-1 0 0 0 0,-1-5-1 0 0,1 2 1 0 0,1 0-1 0 0,-1 0 0 0 0,1 0 1 0 0,0-1-1 0 0,1 1 0 0 0,-1-1 0 0 0,1 1 1 0 0,1 0-1 0 0,-1-1 0 0 0,1 1 1 0 0,2-8-1 0 0,1-6-7 0 0,2 1 0 0 0,9-23-1 0 0,-11 33 4 0 0,1 0 1 0 0,0 0-1 0 0,0 0 0 0 0,1 0 0 0 0,0 1 0 0 0,1 0 1 0 0,0 0-1 0 0,0 1 0 0 0,0 0 0 0 0,11-7 0 0 0,-15 11-2 0 0,0 1-1 0 0,1-1 0 0 0,0 1 0 0 0,-1 0 0 0 0,1 0 0 0 0,0 0 0 0 0,0 0 1 0 0,0 1-1 0 0,0-1 0 0 0,1 1 0 0 0,-1 0 0 0 0,0 0 0 0 0,0 1 1 0 0,1 0-1 0 0,-1-1 0 0 0,0 1 0 0 0,1 1 0 0 0,-1-1 0 0 0,0 1 1 0 0,1-1-1 0 0,-1 1 0 0 0,0 0 0 0 0,0 1 0 0 0,0-1 0 0 0,0 1 0 0 0,6 3 1 0 0,-8-4-115 0 0,0 1 0 0 0,0 0 0 0 0,0-1 1 0 0,-1 1-1 0 0,1 0 0 0 0,-1 0 0 0 0,1 0 0 0 0,-1 0 1 0 0,1 1-1 0 0,-1-1 0 0 0,0 0 0 0 0,0 1 1 0 0,0-1-1 0 0,-1 0 0 0 0,1 1 0 0 0,0-1 0 0 0,-1 1 1 0 0,0-1-1 0 0,1 1 0 0 0,-1-1 0 0 0,0 1 1 0 0,0 0-1 0 0,-1-1 0 0 0,1 1 0 0 0,0-1 0 0 0,-1 1 1 0 0,-1 3-1 0 0,-5 12-1434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19.763"/>
    </inkml:context>
    <inkml:brush xml:id="br0">
      <inkml:brushProperty name="width" value="0.05" units="cm"/>
      <inkml:brushProperty name="height" value="0.05" units="cm"/>
    </inkml:brush>
  </inkml:definitions>
  <inkml:trace contextRef="#ctx0" brushRef="#br0">33 92 12421 0 0,'0'0'45'0'0,"0"0"1"0"0,-1 0-1 0 0,1 0 0 0 0,0 1 0 0 0,0-1 0 0 0,-1 0 1 0 0,1 0-1 0 0,0 0 0 0 0,-1 0 0 0 0,1 0 1 0 0,0 0-1 0 0,-1 0 0 0 0,1 0 0 0 0,0 0 0 0 0,0 0 1 0 0,-1 0-1 0 0,1 0 0 0 0,0 0 0 0 0,-1 0 1 0 0,1 0-1 0 0,0 0 0 0 0,-1 0 0 0 0,1 0 0 0 0,0 0 1 0 0,-1 0-1 0 0,1 0 0 0 0,0 0 0 0 0,0-1 1 0 0,-1 1-1 0 0,1 0 0 0 0,0 0 0 0 0,0 0 0 0 0,-1-1 1 0 0,1 1-1 0 0,-11-3 2891 0 0,11 3-2878 0 0,0 0 0 0 0,0 0-1 0 0,-1 0 1 0 0,1 0 0 0 0,0 0 0 0 0,0 0 0 0 0,0 0 0 0 0,-1 0 0 0 0,1 0 0 0 0,0 0 0 0 0,0 0 0 0 0,0 0 0 0 0,0 0 0 0 0,-1 0 0 0 0,1 0 0 0 0,0 0 0 0 0,0 0 0 0 0,0 0 0 0 0,0 0 0 0 0,-1 1 0 0 0,1-1 0 0 0,0 0 0 0 0,0 0 0 0 0,0 0 0 0 0,0 0 0 0 0,0 0 0 0 0,0 1 0 0 0,-1-1 0 0 0,1 0 0 0 0,0 0 0 0 0,0 0 0 0 0,0 0 0 0 0,0 1 0 0 0,0-1 0 0 0,0 0 0 0 0,0 0 0 0 0,0 0 0 0 0,0 0 0 0 0,0 1 0 0 0,0-1 0 0 0,0 0-1 0 0,0 0 1 0 0,0 1 0 0 0,-3 54 1968 0 0,1-36-1483 0 0,1 0 0 0 0,2 35-1 0 0,0-32-365 0 0,-1-16-118 0 0,0 1 1 0 0,1 0-1 0 0,0-1 0 0 0,0 1 1 0 0,3 8-1 0 0,-4-13-76 0 0,0-1 0 0 0,1 0 1 0 0,-1 0-1 0 0,1 0 0 0 0,0 0 0 0 0,-1 0 1 0 0,1 0-1 0 0,0 0 0 0 0,0 0 0 0 0,-1 0 1 0 0,1 0-1 0 0,0 0 0 0 0,0-1 0 0 0,0 1 1 0 0,0 0-1 0 0,0 0 0 0 0,0-1 0 0 0,1 1 1 0 0,-1-1-1 0 0,0 1 0 0 0,0-1 0 0 0,0 0 1 0 0,0 1-1 0 0,1-1 0 0 0,-1 0 0 0 0,0 0 1 0 0,0 0-1 0 0,0 0 0 0 0,1 0 0 0 0,-1 0 1 0 0,0 0-1 0 0,0 0 0 0 0,1 0 1 0 0,0-1-1 0 0,7-1-206 0 0,-1-1 0 0 0,1 0 0 0 0,-1-1 0 0 0,0 0 0 0 0,0 0 0 0 0,-1-1 0 0 0,1 1 0 0 0,-1-2 0 0 0,0 1 0 0 0,0-1 1 0 0,-1 0-1 0 0,0 0 0 0 0,0-1 0 0 0,10-14 0 0 0,-3 1-48 0 0,0-1 1 0 0,-1 0-1 0 0,-1-1 0 0 0,11-28 1 0 0,-15 28 486 0 0,0 0 0 0 0,7-43 0 0 0,-15 91 211 0 0,-1 1-1 0 0,-8 30 1 0 0,2-10-80 0 0,-12 73 71 0 0,-10 85-2687 0 0,26-176 705 0 0,-1-1 0 0 0,-9 32-1 0 0,5-19-719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0.305"/>
    </inkml:context>
    <inkml:brush xml:id="br0">
      <inkml:brushProperty name="width" value="0.05" units="cm"/>
      <inkml:brushProperty name="height" value="0.05" units="cm"/>
    </inkml:brush>
  </inkml:definitions>
  <inkml:trace contextRef="#ctx0" brushRef="#br0">102 184 11733 0 0,'-2'-4'410'0'0,"0"-1"-1"0"0,1 0 0 0 0,-1 0 1 0 0,1 1-1 0 0,0-1 1 0 0,0 0-1 0 0,1-7 725 0 0,-2 14-899 0 0,1 1 0 0 0,0-1 1 0 0,0 1-1 0 0,0-1 0 0 0,0 1 1 0 0,0 0-1 0 0,1-1 0 0 0,-1 6 0 0 0,-1-1 30 0 0,-21 73 906 0 0,4 1 0 0 0,-15 148 1 0 0,30-129-1128 0 0,23-163-1676 0 0,-12 20 1312 0 0,-1 0 0 0 0,-2 0 0 0 0,-4-63 0 0 0,3-22 132 0 0,-2 108 176 0 0,1 0 0 0 0,2 0 0 0 0,0 0 0 0 0,8-24 0 0 0,-9 36 7 0 0,0 0 0 0 0,0 0 0 0 0,1 0 1 0 0,0 1-1 0 0,1-1 0 0 0,-1 1 0 0 0,1 0 0 0 0,1 1 1 0 0,-1-1-1 0 0,1 1 0 0 0,0 0 0 0 0,12-8 0 0 0,-16 12 4 0 0,0 1 1 0 0,0-1-1 0 0,1 1 0 0 0,-1 0 0 0 0,1 0 0 0 0,-1-1 0 0 0,1 2 0 0 0,0-1 0 0 0,-1 0 0 0 0,1 1 1 0 0,0-1-1 0 0,-1 1 0 0 0,1 0 0 0 0,0-1 0 0 0,0 1 0 0 0,-1 1 0 0 0,1-1 0 0 0,0 0 0 0 0,0 1 0 0 0,-1-1 1 0 0,1 1-1 0 0,0 0 0 0 0,-1 0 0 0 0,1 0 0 0 0,-1 0 0 0 0,4 3 0 0 0,-3-2 25 0 0,1 1 0 0 0,-1 0 0 0 0,0 0 0 0 0,0 0 0 0 0,-1 0 0 0 0,1 0-1 0 0,-1 1 1 0 0,1-1 0 0 0,-1 1 0 0 0,0 0 0 0 0,0-1 0 0 0,-1 1 0 0 0,1 0 0 0 0,-1 0 0 0 0,0 0 0 0 0,1 8-1 0 0,0 1 34 0 0,-1 0-1 0 0,0 0 1 0 0,-1 1-1 0 0,0-1 1 0 0,-1 0-1 0 0,-1 1 1 0 0,0-1-1 0 0,-1 0 1 0 0,0 0-1 0 0,-1 0 1 0 0,-1-1-1 0 0,0 0 1 0 0,0 1-1 0 0,-1-1 1 0 0,-1-1-1 0 0,0 0 1 0 0,0 0-1 0 0,-1 0 1 0 0,-1-1-1 0 0,-16 16 1 0 0,25-25-147 0 0,-1 0 0 0 0,0 0 1 0 0,0 0-1 0 0,0 0 1 0 0,0 0-1 0 0,0-1 0 0 0,0 1 1 0 0,-1 0-1 0 0,1-1 1 0 0,0 1-1 0 0,0 0 1 0 0,0-1-1 0 0,-1 0 0 0 0,1 1 1 0 0,0-1-1 0 0,-1 0 1 0 0,1 1-1 0 0,0-1 0 0 0,-1 0 1 0 0,1 0-1 0 0,0 0 1 0 0,-1 0-1 0 0,1-1 1 0 0,0 1-1 0 0,-1 0 0 0 0,1 0 1 0 0,0-1-1 0 0,0 1 1 0 0,-1-1-1 0 0,1 1 0 0 0,0-1 1 0 0,0 0-1 0 0,0 1 1 0 0,0-1-1 0 0,-2-1 1 0 0,-30-11-5994 0 0,23 7 4161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0.634"/>
    </inkml:context>
    <inkml:brush xml:id="br0">
      <inkml:brushProperty name="width" value="0.05" units="cm"/>
      <inkml:brushProperty name="height" value="0.05" units="cm"/>
    </inkml:brush>
  </inkml:definitions>
  <inkml:trace contextRef="#ctx0" brushRef="#br0">37 41 10013 0 0,'3'-1'250'0'0,"0"-1"1"0"0,0 1 0 0 0,0-1-1 0 0,0 0 1 0 0,-1 0-1 0 0,1 0 1 0 0,-1-1-1 0 0,1 1 1 0 0,-1-1-1 0 0,2-2 1 0 0,10-10 3883 0 0,-14 16-3926 0 0,0 0-1 0 0,0 0 1 0 0,0 0 0 0 0,0-1-1 0 0,0 1 1 0 0,-1 0 0 0 0,1 0-1 0 0,0 0 1 0 0,0 0 0 0 0,-1 0-1 0 0,1-1 1 0 0,0 1 0 0 0,-1 0 0 0 0,1 0-1 0 0,-1-1 1 0 0,1 1 0 0 0,-1 0-1 0 0,-1 1 1 0 0,-11 16 214 0 0,8-13-391 0 0,0 1 0 0 0,0 0 1 0 0,0 0-1 0 0,1 0 0 0 0,0 0 0 0 0,0 1 1 0 0,1-1-1 0 0,0 1 0 0 0,0 0 1 0 0,1 0-1 0 0,-1 0 0 0 0,2 1 0 0 0,-1-1 1 0 0,1 0-1 0 0,0 1 0 0 0,0-1 1 0 0,1 1-1 0 0,1 8 0 0 0,0-5 100 0 0,0 0-1 0 0,1-1 0 0 0,1 1 0 0 0,0-1 1 0 0,0 1-1 0 0,1-1 0 0 0,0 0 1 0 0,1 0-1 0 0,0-1 0 0 0,1 1 1 0 0,12 14-1 0 0,-9-12-7 0 0,0 0 1 0 0,-1 1 0 0 0,8 14-1 0 0,-14-24-213 0 0,0 0-1 0 0,-1 0 0 0 0,0 0 1 0 0,0 0-1 0 0,0 0 0 0 0,0 1 0 0 0,0-1 1 0 0,0 0-1 0 0,-1 0 0 0 0,0 0 1 0 0,1 1-1 0 0,-1-1 0 0 0,0 0 1 0 0,-1 1-1 0 0,1-1 0 0 0,-1 0 0 0 0,1 0 1 0 0,-1 1-1 0 0,0-1 0 0 0,-2 5 1 0 0,2-8-114 0 0,-1 1 0 0 0,1-1 0 0 0,0 0 0 0 0,0 0 0 0 0,0 0 1 0 0,0 0-1 0 0,0 0 0 0 0,0 0 0 0 0,0-1 0 0 0,0 1 0 0 0,0 0 0 0 0,0 0 1 0 0,0-1-1 0 0,0 1 0 0 0,0-1 0 0 0,0 1 0 0 0,1-1 0 0 0,-1 1 0 0 0,0-1 1 0 0,-1 0-1 0 0,-12-5-1665 0 0,10 5 1362 0 0,0-1 1 0 0,0 1-1 0 0,0-1 1 0 0,0 0-1 0 0,0 0 0 0 0,0 0 1 0 0,1-1-1 0 0,-5-3 1 0 0,-14-8-1664 0 0,7 7 455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0.958"/>
    </inkml:context>
    <inkml:brush xml:id="br0">
      <inkml:brushProperty name="width" value="0.05" units="cm"/>
      <inkml:brushProperty name="height" value="0.05" units="cm"/>
    </inkml:brush>
  </inkml:definitions>
  <inkml:trace contextRef="#ctx0" brushRef="#br0">1 249 9061 0 0,'8'-19'338'0'0,"2"1"1"0"0,0 0 0 0 0,1 0-1 0 0,0 1 1 0 0,2 0-1 0 0,0 2 1 0 0,18-19 0 0 0,-19 23 320 0 0,0 1 0 0 0,1 0 0 0 0,0 1 0 0 0,0 0 1 0 0,1 1-1 0 0,0 0 0 0 0,1 2 0 0 0,0-1 0 0 0,28-7 1 0 0,-40 14-595 0 0,0-1 0 0 0,0 1 0 0 0,0 0 0 0 0,-1 0 0 0 0,1 1 0 0 0,0-1 0 0 0,0 0 0 0 0,0 1 0 0 0,0 0 0 0 0,5 1 0 0 0,-8-1-93 0 0,1-1 0 0 0,-1 0 1 0 0,1 0-1 0 0,0 1 0 0 0,-1-1 1 0 0,1 0-1 0 0,-1 1 0 0 0,1-1 1 0 0,-1 0-1 0 0,0 1 0 0 0,1-1 1 0 0,-1 1-1 0 0,1-1 1 0 0,-1 1-1 0 0,0-1 0 0 0,1 1 1 0 0,-1-1-1 0 0,0 1 0 0 0,1-1 1 0 0,-1 1-1 0 0,0 0 0 0 0,0 0-71 0 0,0 0-1 0 0,0 0 1 0 0,0 0-1 0 0,-1 0 1 0 0,1-1-1 0 0,0 1 1 0 0,-1 0-1 0 0,1 0 1 0 0,0-1-1 0 0,-1 1 1 0 0,1 0-1 0 0,-1 0 1 0 0,0-1-1 0 0,1 1 1 0 0,-1-1-1 0 0,1 1 1 0 0,-1-1-1 0 0,0 1 1 0 0,1-1-1 0 0,-3 2 1 0 0,-11 8-1411 0 0,-3-2-362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1.520"/>
    </inkml:context>
    <inkml:brush xml:id="br0">
      <inkml:brushProperty name="width" value="0.05" units="cm"/>
      <inkml:brushProperty name="height" value="0.05" units="cm"/>
    </inkml:brush>
  </inkml:definitions>
  <inkml:trace contextRef="#ctx0" brushRef="#br0">9 11 11165 0 0,'4'-11'564'0'0,"-3"12"95"0"0,-1 7-31 0 0,-7 39-205 0 0,3 0 1 0 0,1 0-1 0 0,3 0 1 0 0,7 62-1 0 0,-5-95-1026 0 0,0-1 0 0 0,0 1 0 0 0,2 0-1 0 0,8 25 1 0 0,-11-38 420 0 0,-1 0 0 0 0,1 1 0 0 0,0-1-1 0 0,-1 0 1 0 0,1 0 0 0 0,0 0 0 0 0,0 0 0 0 0,-1-1-1 0 0,1 1 1 0 0,0 0 0 0 0,0 0 0 0 0,0 0 0 0 0,0-1-1 0 0,0 1 1 0 0,0 0 0 0 0,0-1 0 0 0,1 1 0 0 0,-1-1-1 0 0,0 0 1 0 0,0 1 0 0 0,1-1 0 0 0,6 3-991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2.127"/>
    </inkml:context>
    <inkml:brush xml:id="br0">
      <inkml:brushProperty name="width" value="0.05" units="cm"/>
      <inkml:brushProperty name="height" value="0.05" units="cm"/>
    </inkml:brush>
  </inkml:definitions>
  <inkml:trace contextRef="#ctx0" brushRef="#br0">80 105 10113 0 0,'8'-31'841'0'0,"-8"30"-808"0"0,0 1 0 0 0,0 0 0 0 0,0 0 0 0 0,0 0 0 0 0,0-1 0 0 0,-1 1 0 0 0,1 0 0 0 0,0 0 0 0 0,0 0-1 0 0,0-1 1 0 0,0 1 0 0 0,0 0 0 0 0,0 0 0 0 0,-1 0 0 0 0,1 0 0 0 0,0 0 0 0 0,0-1 0 0 0,0 1 0 0 0,-1 0 0 0 0,1 0 0 0 0,0 0-1 0 0,0 0 1 0 0,0 0 0 0 0,-1 0 0 0 0,1 0 0 0 0,0 0 0 0 0,0 0 0 0 0,0 0 0 0 0,-1 0 0 0 0,1 0 0 0 0,0 0 0 0 0,0 0 0 0 0,0 0-1 0 0,-1 0 1 0 0,1 0 0 0 0,0 0 0 0 0,0 0 0 0 0,0 0 0 0 0,-1 0 0 0 0,1 0 0 0 0,0 0 0 0 0,0 0 0 0 0,0 0 0 0 0,-1 0-1 0 0,1 1 1 0 0,0-1 0 0 0,0 0 0 0 0,0 0 0 0 0,0 0 0 0 0,-1 0 0 0 0,1 0 0 0 0,0 1 0 0 0,0-1 0 0 0,0 0 0 0 0,0 0 0 0 0,-13 9 1292 0 0,-2 8-54 0 0,10-13-1126 0 0,1 1 0 0 0,0 0 0 0 0,0 0 1 0 0,1 0-1 0 0,-5 8 0 0 0,5-6-134 0 0,-1-1 0 0 0,1 1 1 0 0,1 0-1 0 0,-1 0 0 0 0,1 0 0 0 0,1 0 0 0 0,-1 1 1 0 0,1-1-1 0 0,0 0 0 0 0,1 1 0 0 0,0-1 1 0 0,0 1-1 0 0,2 11 0 0 0,1-6-9 0 0,-1-5 33 0 0,0 0 0 0 0,0 0 0 0 0,1 0 0 0 0,0 0 0 0 0,0-1 0 0 0,7 11 0 0 0,-9-16-17 0 0,0 0 1 0 0,0-1-1 0 0,1 1 1 0 0,-1-1-1 0 0,1 0 1 0 0,-1 0-1 0 0,1 1 1 0 0,0-1-1 0 0,-1 0 1 0 0,1 0-1 0 0,0 0 1 0 0,0-1 0 0 0,-1 1-1 0 0,1 0 1 0 0,0-1-1 0 0,0 1 1 0 0,0-1-1 0 0,0 0 1 0 0,0 1-1 0 0,0-1 1 0 0,0 0-1 0 0,0 0 1 0 0,0 0 0 0 0,0-1-1 0 0,0 1 1 0 0,0 0-1 0 0,0-1 1 0 0,0 1-1 0 0,0-1 1 0 0,0 0-1 0 0,0 0 1 0 0,-1 0-1 0 0,3-1 1 0 0,1 0-5 0 0,0 0 0 0 0,1-1 0 0 0,-2 0 0 0 0,1 0 0 0 0,0-1 0 0 0,0 1 0 0 0,-1-1 0 0 0,0 0 0 0 0,0 0 0 0 0,0 0 0 0 0,0-1 0 0 0,-1 1 0 0 0,0-1 0 0 0,4-7 0 0 0,-3 4-9 0 0,-1 0 0 0 0,0 0 1 0 0,-1-1-1 0 0,0 1 0 0 0,0-1 0 0 0,-1 0 0 0 0,0 0 0 0 0,-1-15 1 0 0,0 14-17 0 0,1-1 0 0 0,-1 0 0 0 0,2 1 1 0 0,-1-1-1 0 0,1 1 0 0 0,6-17 0 0 0,-6 23 8 0 0,-1 1 0 0 0,1-1 0 0 0,0 1-1 0 0,0-1 1 0 0,0 1 0 0 0,0 0-1 0 0,1 0 1 0 0,-1 0 0 0 0,1 0 0 0 0,0 1-1 0 0,0-1 1 0 0,0 1 0 0 0,0-1-1 0 0,0 1 1 0 0,1 0 0 0 0,-1 0 0 0 0,1 0-1 0 0,-1 1 1 0 0,1 0 0 0 0,-1-1 0 0 0,6 0-1 0 0,6-1-2 0 0,-1 0-1 0 0,1 2 0 0 0,0 0 0 0 0,25 1 1 0 0,-35 0 4 0 0,1 0 0 0 0,-1 1 0 0 0,0 0 0 0 0,0 0 0 0 0,1 0 0 0 0,-1 1 0 0 0,0-1 0 0 0,0 1 1 0 0,-1 1-1 0 0,1-1 0 0 0,0 1 0 0 0,-1 0 0 0 0,1 0 0 0 0,-1 0 0 0 0,0 0 0 0 0,6 7 0 0 0,-8-6 28 0 0,0-1-1 0 0,0 1 0 0 0,0-1 1 0 0,-1 1-1 0 0,1 0 0 0 0,-1 0 1 0 0,0 0-1 0 0,0 0 0 0 0,-1 0 1 0 0,1 0-1 0 0,-1 0 0 0 0,0 0 1 0 0,0 0-1 0 0,0 0 0 0 0,-1 0 1 0 0,1 0-1 0 0,-1 0 1 0 0,0 0-1 0 0,0 0 0 0 0,-1 0 1 0 0,1-1-1 0 0,-3 5 0 0 0,-2 7 190 0 0,-2 0-1 0 0,0 0 1 0 0,0-1-1 0 0,-12 14 1 0 0,12-18-58 0 0,-1 1 1 0 0,1 1 0 0 0,0 0 0 0 0,0 0 0 0 0,1 0 0 0 0,-9 25 0 0 0,15-36-133 0 0,1 0 0 0 0,-1 0 0 0 0,1 0 0 0 0,0 0 0 0 0,-1 1 0 0 0,1-1 0 0 0,0 0-1 0 0,0 0 1 0 0,0 0 0 0 0,0 1 0 0 0,0-1 0 0 0,0 0 0 0 0,1 0 0 0 0,-1 1 0 0 0,0-1 0 0 0,0 0 0 0 0,1 0 0 0 0,-1 0-1 0 0,1 0 1 0 0,-1 0 0 0 0,1 0 0 0 0,0 0 0 0 0,-1 0 0 0 0,1 0 0 0 0,1 2 0 0 0,0-2 7 0 0,-1 0 0 0 0,1 0 1 0 0,0 0-1 0 0,0 0 0 0 0,0 0 1 0 0,0 0-1 0 0,0-1 1 0 0,0 1-1 0 0,0-1 0 0 0,0 1 1 0 0,1-1-1 0 0,-1 0 0 0 0,2 0 1 0 0,7 0 14 0 0,-1 0 1 0 0,1-1 0 0 0,-1-1-1 0 0,18-4 1 0 0,-10 0-43 0 0,0 0-1 0 0,0-1 1 0 0,0-1 0 0 0,-1-1-1 0 0,0 0 1 0 0,-1-1 0 0 0,0-1 0 0 0,-1-1-1 0 0,0 0 1 0 0,14-15 0 0 0,-22 20-6 0 0,0 0 0 0 0,-1 0 0 0 0,-1-1 1 0 0,1 0-1 0 0,-1 0 0 0 0,-1 0 0 0 0,1-1 1 0 0,-1 1-1 0 0,-1-1 0 0 0,1 0 0 0 0,-2 0 1 0 0,1-1-1 0 0,-1 1 0 0 0,-1 0 1 0 0,0-1-1 0 0,0 1 0 0 0,-1-1 0 0 0,0 1 1 0 0,0-1-1 0 0,-1 0 0 0 0,0 1 0 0 0,-3-10 1 0 0,3 16-5 0 0,0 0 1 0 0,1 0-1 0 0,-1 1 1 0 0,0-1 0 0 0,0 0-1 0 0,-1 1 1 0 0,1-1 0 0 0,0 1-1 0 0,-1-1 1 0 0,1 1-1 0 0,-1 0 1 0 0,0 0 0 0 0,0 0-1 0 0,0 0 1 0 0,0 0 0 0 0,0 0-1 0 0,-1 0 1 0 0,1 0-1 0 0,0 1 1 0 0,-1 0 0 0 0,1-1-1 0 0,-1 1 1 0 0,0 0-1 0 0,1 0 1 0 0,-1 0 0 0 0,0 0-1 0 0,1 1 1 0 0,-5-1 0 0 0,1 1-54 0 0,-1 0 0 0 0,1 1 1 0 0,-1 0-1 0 0,1 0 1 0 0,-1 0-1 0 0,1 1 0 0 0,0 0 1 0 0,0 0-1 0 0,0 0 1 0 0,0 1-1 0 0,-8 5 1 0 0,-2 1-489 0 0,1 2 0 0 0,1-1 0 0 0,0 2 0 0 0,-22 23 1 0 0,-41 60-4102 0 0,53-61 2561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3.102"/>
    </inkml:context>
    <inkml:brush xml:id="br0">
      <inkml:brushProperty name="width" value="0.05" units="cm"/>
      <inkml:brushProperty name="height" value="0.05" units="cm"/>
    </inkml:brush>
  </inkml:definitions>
  <inkml:trace contextRef="#ctx0" brushRef="#br0">10 198 14717 0 0,'0'-1'23'0'0,"-1"0"-1"0"0,0 0 0 0 0,0 0 0 0 0,0 0 0 0 0,1 0 1 0 0,-1 0-1 0 0,0 0 0 0 0,1 0 0 0 0,-1 0 0 0 0,1 0 1 0 0,-1 0-1 0 0,1 0 0 0 0,-1 0 0 0 0,1-1 1 0 0,0 1-1 0 0,0 0 0 0 0,0 0 0 0 0,0-1 0 0 0,0 1 1 0 0,0 0-1 0 0,0 0 0 0 0,0 0 0 0 0,0-1 0 0 0,0 1 1 0 0,1 0-1 0 0,-1 0 0 0 0,0 0 0 0 0,1-1 0 0 0,-1 1 1 0 0,1 0-1 0 0,0 0 0 0 0,1-2 0 0 0,4-15 206 0 0,-5 11-168 0 0,1 0-1 0 0,0 0 1 0 0,1 1-1 0 0,-1-1 1 0 0,1 0-1 0 0,0 1 1 0 0,1 0 0 0 0,0 0-1 0 0,0 0 1 0 0,0 0-1 0 0,1 0 1 0 0,0 1-1 0 0,0 0 1 0 0,0 0 0 0 0,0 0-1 0 0,1 1 1 0 0,0 0-1 0 0,11-7 1 0 0,-11 8-63 0 0,1-1 0 0 0,1 1 0 0 0,-1 0 1 0 0,0 0-1 0 0,1 1 0 0 0,-1 0 0 0 0,1 0 0 0 0,0 1 1 0 0,0 0-1 0 0,-1 0 0 0 0,1 1 0 0 0,0 0 0 0 0,0 1 1 0 0,0-1-1 0 0,0 1 0 0 0,13 4 0 0 0,-18-4 3 0 0,-1 0-1 0 0,1 0 1 0 0,-1 0-1 0 0,1 0 0 0 0,-1 0 1 0 0,1 1-1 0 0,-1-1 1 0 0,0 1-1 0 0,0-1 1 0 0,0 1-1 0 0,1 0 1 0 0,-2 0-1 0 0,1 0 1 0 0,0 0-1 0 0,0 0 0 0 0,-1 1 1 0 0,1-1-1 0 0,-1 0 1 0 0,2 5-1 0 0,-2-4 4 0 0,0 1-1 0 0,0 0 1 0 0,-1-1 0 0 0,0 1-1 0 0,1 0 1 0 0,-1-1-1 0 0,0 1 1 0 0,-1 0-1 0 0,1 0 1 0 0,-1-1-1 0 0,0 1 1 0 0,-2 6-1 0 0,-1 0 14 0 0,0 1 0 0 0,-1-1-1 0 0,0-1 1 0 0,-1 1-1 0 0,0-1 1 0 0,0 0 0 0 0,-1 0-1 0 0,-13 12 1 0 0,6-9-6 0 0,-1 0 0 0 0,0-2 1 0 0,0 1-1 0 0,-1-2 0 0 0,-1-1 1 0 0,1 0-1 0 0,-1 0 0 0 0,-26 6 1 0 0,48-14-29 0 0,0 1 1 0 0,-1-1 0 0 0,1 1-1 0 0,0 1 1 0 0,6 1 0 0 0,17 4-38 0 0,82 16-349 0 0,23 2-386 0 0,-127-25 466 0 0,1 0 0 0 0,-1 0 0 0 0,1-1 0 0 0,-1 0 0 0 0,0 0 0 0 0,1 0 0 0 0,-1-1 0 0 0,0 0 0 0 0,0 0 0 0 0,0-1 0 0 0,0 1 0 0 0,0-1 0 0 0,-1-1 0 0 0,8-5 0 0 0,9-7-1160 0 0,-1-1-1 0 0,20-22 1 0 0,-28 26 1068 0 0,-5 5 476 0 0,-1 0 0 0 0,0-1 0 0 0,0-1 0 0 0,-1 1 0 0 0,-1-1 0 0 0,1 0 0 0 0,-1 0-1 0 0,-1-1 1 0 0,0 1 0 0 0,0-1 0 0 0,2-14 0 0 0,-6 19 195 0 0,0-1 0 0 0,-1 1 0 0 0,1 0 0 0 0,-1-1 0 0 0,-1 1 0 0 0,-1-7 0 0 0,2 10-97 0 0,0 0 1 0 0,0 1 0 0 0,0-1-1 0 0,0 0 1 0 0,0 1-1 0 0,-1-1 1 0 0,1 1-1 0 0,-1 0 1 0 0,0-1 0 0 0,0 1-1 0 0,0 0 1 0 0,0 0-1 0 0,0 0 1 0 0,0 0-1 0 0,-4-2 1 0 0,5 4-100 0 0,1-1 0 0 0,-1 1-1 0 0,1 0 1 0 0,-1 0 0 0 0,0 0 0 0 0,1 0 0 0 0,-1 0-1 0 0,1 0 1 0 0,-1 0 0 0 0,0 0 0 0 0,1 0-1 0 0,-1 0 1 0 0,1 1 0 0 0,-1-1 0 0 0,0 0 0 0 0,1 0-1 0 0,-1 1 1 0 0,1-1 0 0 0,-1 0 0 0 0,1 0 0 0 0,-1 1-1 0 0,1-1 1 0 0,-1 1 0 0 0,1-1 0 0 0,-1 0-1 0 0,1 1 1 0 0,0-1 0 0 0,-1 2 0 0 0,-12 16 754 0 0,11-13-548 0 0,-1 0-134 0 0,0-1 1 0 0,0 1-1 0 0,1 0 0 0 0,-1 0 1 0 0,2 1-1 0 0,-1-1 1 0 0,0 0-1 0 0,1 1 0 0 0,0-1 1 0 0,0 0-1 0 0,1 1 0 0 0,-1 0 1 0 0,1-1-1 0 0,0 1 0 0 0,1-1 1 0 0,1 9-1 0 0,1-2 65 0 0,1 1-1 0 0,1-1 0 0 0,0 0 0 0 0,1-1 1 0 0,0 1-1 0 0,8 10 0 0 0,12 12 18 0 0,-25-32-209 0 0,0 0 0 0 0,0-1 0 0 0,1 0 0 0 0,-1 1 0 0 0,1-1 0 0 0,-1 0 0 0 0,1 0 0 0 0,-1 1 0 0 0,1-1 0 0 0,0 0 0 0 0,-1-1 0 0 0,1 1 0 0 0,0 0-1 0 0,0 0 1 0 0,0-1 0 0 0,0 1 0 0 0,-1-1 0 0 0,5 1 0 0 0,-5-4 2 0 0,0 1-1 0 0,0 0 1 0 0,0-1-1 0 0,0 1 1 0 0,0 0-1 0 0,0-1 1 0 0,-1 1-1 0 0,1-1 1 0 0,-1 1-1 0 0,0-1 0 0 0,0-2 1 0 0,1 0-20 0 0,1-6-67 0 0,0 0-1 0 0,1 1 1 0 0,0-1-1 0 0,1 0 0 0 0,0 1 1 0 0,0 0-1 0 0,1 0 1 0 0,1 0-1 0 0,0 1 1 0 0,0 0-1 0 0,1 0 0 0 0,11-12 1 0 0,-14 17 37 0 0,0 0 1 0 0,1 0-1 0 0,0 0 0 0 0,0 0 1 0 0,0 1-1 0 0,0 0 1 0 0,1 0-1 0 0,-1 0 0 0 0,1 1 1 0 0,0 0-1 0 0,0 0 1 0 0,-1 0-1 0 0,1 1 0 0 0,0 0 1 0 0,1 0-1 0 0,-1 0 1 0 0,0 1-1 0 0,0 0 0 0 0,0 0 1 0 0,0 0-1 0 0,0 1 1 0 0,0 0-1 0 0,11 3 0 0 0,-15-3 66 0 0,0-1-1 0 0,0 1 1 0 0,0 0 0 0 0,0-1-1 0 0,0 1 1 0 0,0 0-1 0 0,-1 0 1 0 0,1 0-1 0 0,0 0 1 0 0,-1 1-1 0 0,1-1 1 0 0,-1 0-1 0 0,1 1 1 0 0,-1-1-1 0 0,0 1 1 0 0,1 0-1 0 0,-1-1 1 0 0,0 1-1 0 0,0 0 1 0 0,0-1-1 0 0,0 1 1 0 0,-1 0-1 0 0,1 0 1 0 0,0 0-1 0 0,-1 0 1 0 0,1 0-1 0 0,-1 0 1 0 0,0 0 0 0 0,0 0-1 0 0,0 0 1 0 0,0 0-1 0 0,0 2 1 0 0,-1 6 170 0 0,-1 0 1 0 0,-1 0 0 0 0,0 0-1 0 0,0 0 1 0 0,-6 12 0 0 0,-4 11 104 0 0,11-25-238 0 0,0 1 1 0 0,1-1-1 0 0,0 0 1 0 0,0 0-1 0 0,2 17 1 0 0,-1-23-32 0 0,0 0-1 0 0,0 0 1 0 0,0 1 0 0 0,1-1-1 0 0,-1 0 1 0 0,1 0 0 0 0,-1 0-1 0 0,1 0 1 0 0,0 0 0 0 0,0 0 0 0 0,0 0-1 0 0,0 0 1 0 0,0 0 0 0 0,0-1-1 0 0,1 1 1 0 0,-1 0 0 0 0,1-1-1 0 0,-1 1 1 0 0,1-1 0 0 0,-1 1 0 0 0,1-1-1 0 0,0 0 1 0 0,0 0 0 0 0,0 0-1 0 0,0 0 1 0 0,0 0 0 0 0,0 0-1 0 0,2 1 1 0 0,0-2 0 0 0,1 0 0 0 0,0 0 0 0 0,0 0 0 0 0,-1 0-1 0 0,1-1 1 0 0,0 1 0 0 0,-1-1 0 0 0,1-1 0 0 0,-1 1 0 0 0,1 0-1 0 0,-1-1 1 0 0,0 0 0 0 0,1 0 0 0 0,-1-1 0 0 0,5-3 0 0 0,4-3-35 0 0,0 0 0 0 0,-1-1 0 0 0,14-13 0 0 0,-20 16-17 0 0,0 0-1 0 0,-1 0 1 0 0,1-1 0 0 0,-1 1-1 0 0,-1-1 1 0 0,1 0 0 0 0,-1-1-1 0 0,-1 1 1 0 0,0-1-1 0 0,4-16 1 0 0,-5 19 10 0 0,-1 0 1 0 0,0-1-1 0 0,0 1 0 0 0,-1-1 0 0 0,0 1 1 0 0,0-1-1 0 0,-1 0 0 0 0,0 1 1 0 0,0 0-1 0 0,0-1 0 0 0,-1 1 1 0 0,0 0-1 0 0,0-1 0 0 0,0 1 0 0 0,-7-11 1 0 0,7 15 1 0 0,1 0 0 0 0,0 0 0 0 0,-1 0 1 0 0,1 1-1 0 0,-1-1 0 0 0,0 0 0 0 0,0 1 1 0 0,0 0-1 0 0,1-1 0 0 0,-1 1 0 0 0,0 0 0 0 0,-1 0 1 0 0,1 0-1 0 0,0 0 0 0 0,0 0 0 0 0,0 0 1 0 0,-1 1-1 0 0,1-1 0 0 0,0 1 0 0 0,0-1 1 0 0,-1 1-1 0 0,1 0 0 0 0,-1 0 0 0 0,1 0 0 0 0,0 0 1 0 0,-1 1-1 0 0,1-1 0 0 0,0 1 0 0 0,0-1 1 0 0,-1 1-1 0 0,1 0 0 0 0,0 0 0 0 0,-2 1 1 0 0,-9 4-283 0 0,0 1-1 0 0,0 0 1 0 0,1 1 0 0 0,-15 13 0 0 0,8-7-452 0 0,-5 4-1130 0 0,-32 28 1 0 0,31-20 140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4.419"/>
    </inkml:context>
    <inkml:brush xml:id="br0">
      <inkml:brushProperty name="width" value="0.05" units="cm"/>
      <inkml:brushProperty name="height" value="0.05" units="cm"/>
    </inkml:brush>
  </inkml:definitions>
  <inkml:trace contextRef="#ctx0" brushRef="#br0">205 89 10081 0 0,'1'-5'180'0'0,"0"1"0"0"0,1 0 0 0 0,-1-1 1 0 0,1 1-1 0 0,0 0 0 0 0,0 0 0 0 0,0 0 0 0 0,0 0 0 0 0,1 1 1 0 0,-1-1-1 0 0,5-4 0 0 0,-4 5 505 0 0,-3 2-614 0 0,0 1 0 0 0,0 0 1 0 0,0-1-1 0 0,0 1 0 0 0,0-1 0 0 0,0 1 0 0 0,0 0 1 0 0,0-1-1 0 0,0 1 0 0 0,0 0 0 0 0,-1 0 0 0 0,1-1 1 0 0,0 1-1 0 0,0 0 0 0 0,0-1 0 0 0,-1 1 1 0 0,1 0-1 0 0,0 0 0 0 0,0-1 0 0 0,0 1 0 0 0,-1 0 1 0 0,1 0-1 0 0,0-1 0 0 0,-1 1 0 0 0,1 0 1 0 0,0 0-1 0 0,0 0 0 0 0,-1 0 0 0 0,1-1 0 0 0,0 1 1 0 0,-1 0-1 0 0,1 0 0 0 0,0 0 0 0 0,-1 0 1 0 0,1 0-1 0 0,-1 0 0 0 0,1 0 0 0 0,-1 0 0 0 0,-15-2 539 0 0,13 4-569 0 0,0 0 1 0 0,1 0-1 0 0,-1 0 0 0 0,1 0 1 0 0,0 1-1 0 0,0-1 1 0 0,0 1-1 0 0,0-1 1 0 0,0 1-1 0 0,0 0 0 0 0,1-1 1 0 0,-1 1-1 0 0,-1 5 1 0 0,-11 40 415 0 0,13-44-383 0 0,1 1 0 0 0,0-1 1 0 0,0 1-1 0 0,0 0 0 0 0,0-1 0 0 0,0 1 0 0 0,1-1 0 0 0,0 1 0 0 0,0-1 0 0 0,1 0 0 0 0,-1 1 1 0 0,1-1-1 0 0,0 0 0 0 0,0 0 0 0 0,0 0 0 0 0,0 0 0 0 0,1 0 0 0 0,0 0 0 0 0,-1-1 0 0 0,1 1 0 0 0,1-1 1 0 0,-1 0-1 0 0,7 5 0 0 0,7 5 392 0 0,1-1 0 0 0,1-1 0 0 0,36 16 0 0 0,-27-14-174 0 0,-20-10-248 0 0,-1 1 0 0 0,1 0 0 0 0,-1 1 0 0 0,1 0 0 0 0,-1 0 0 0 0,8 8 0 0 0,-14-11-42 0 0,0-1 0 0 0,0 0 0 0 0,0 1 1 0 0,0-1-1 0 0,0 1 0 0 0,0 0 0 0 0,0-1 0 0 0,0 1 0 0 0,0 0 0 0 0,-1 0 0 0 0,1 0 0 0 0,-1-1 0 0 0,0 1 0 0 0,1 0 0 0 0,-1 0 0 0 0,0 0 1 0 0,0 0-1 0 0,0 0 0 0 0,0-1 0 0 0,0 1 0 0 0,-1 0 0 0 0,1 0 0 0 0,0 0 0 0 0,-1 0 0 0 0,0-1 0 0 0,1 1 0 0 0,-1 0 0 0 0,0 0 0 0 0,0-1 1 0 0,0 1-1 0 0,0-1 0 0 0,0 1 0 0 0,0-1 0 0 0,0 1 0 0 0,-2 1 0 0 0,-8 8-94 0 0,1 0 1 0 0,-2-1-1 0 0,1-1 1 0 0,-1 1-1 0 0,-1-2 0 0 0,0 0 1 0 0,-16 8-1 0 0,-13 4-1254 0 0,-45 13 1 0 0,79-30 936 0 0,-1-1 0 0 0,1 0 1 0 0,-1 0-1 0 0,1-1 1 0 0,-1 0-1 0 0,0-1 0 0 0,0 0 1 0 0,-10-1-1 0 0,16 1 216 0 0,-1 0 1 0 0,1-1-1 0 0,0 1 1 0 0,0-1-1 0 0,0 0 1 0 0,0 0-1 0 0,0 0 1 0 0,0 0-1 0 0,0-1 1 0 0,0 1-1 0 0,1-1 1 0 0,-1 1-1 0 0,0-1 1 0 0,1 0-1 0 0,0 0 1 0 0,-1-1-1 0 0,1 1 0 0 0,0 0 1 0 0,0-1-1 0 0,0 1 1 0 0,0-1-1 0 0,1 1 1 0 0,-1-1-1 0 0,1 0 1 0 0,-2-4-1 0 0,0-3-149 0 0,1 0 0 0 0,1 0 1 0 0,-1 0-1 0 0,2 0 0 0 0,-1 0 0 0 0,1 0 0 0 0,1 0 0 0 0,3-17 0 0 0,3-7 66 0 0,14-39 0 0 0,-11 40 171 0 0,-5 17 287 0 0,1 0-1 0 0,1 1 1 0 0,0 0 0 0 0,1 0-1 0 0,0 0 1 0 0,1 1 0 0 0,1 1-1 0 0,0 0 1 0 0,1 0 0 0 0,1 1 0 0 0,0 0-1 0 0,0 1 1 0 0,1 0 0 0 0,0 1-1 0 0,1 1 1 0 0,17-10 0 0 0,-28 18-57 0 0,0 0 0 0 0,0 0 0 0 0,0 0 1 0 0,0 1-1 0 0,0-1 0 0 0,0 1 0 0 0,1-1 0 0 0,-1 1 1 0 0,0 0-1 0 0,0 0 0 0 0,0 1 0 0 0,0-1 0 0 0,4 1 0 0 0,42 16 1747 0 0,-41-13-1520 0 0,0-1 1 0 0,0 0 0 0 0,0 0 0 0 0,0-1 0 0 0,16 2 0 0 0,-6-4 57 0 0,0-1-1 0 0,32-7 1 0 0,-34 5-296 0 0,1 1 0 0 0,-1 0 1 0 0,23 1-1 0 0,-36 1-113 0 0,0 0 0 0 0,0 1 0 0 0,-1-1-1 0 0,1 1 1 0 0,0 0 0 0 0,0 0 0 0 0,-1 0 0 0 0,1 0 0 0 0,-1 0-1 0 0,1 1 1 0 0,-1-1 0 0 0,1 1 0 0 0,-1 0 0 0 0,0 0-1 0 0,1-1 1 0 0,-1 1 0 0 0,3 4 0 0 0,0 2-2 0 0,1 1 1 0 0,-1-1-1 0 0,7 18 1 0 0,-9-18 112 0 0,1-1 1 0 0,-1 0 0 0 0,1 0 0 0 0,1 0 0 0 0,-1 0 0 0 0,6 5 0 0 0,-3-5-7 0 0,-1 0 1 0 0,-1 0 0 0 0,1 1-1 0 0,-1 0 1 0 0,-1 0-1 0 0,1 0 1 0 0,-1 0-1 0 0,-1 1 1 0 0,1-1-1 0 0,-1 1 1 0 0,-1 0 0 0 0,0 0-1 0 0,0 0 1 0 0,-1 0-1 0 0,0 0 1 0 0,-1 0-1 0 0,1 1 1 0 0,-2-1-1 0 0,1 0 1 0 0,-5 18-1 0 0,4-14-4 0 0,5-12 346 0 0,9-20 621 0 0,-3 5-959 0 0,-1 4-99 0 0,9-10 3 0 0,-1-2-1 0 0,14-22 0 0 0,-27 38-12 0 0,0 0-1 0 0,-1-1 1 0 0,0 1-1 0 0,0-1 1 0 0,-1 0-1 0 0,1 0 1 0 0,-1 0-1 0 0,-1 0 1 0 0,0 0 0 0 0,0 0-1 0 0,0 0 1 0 0,-1-13-1 0 0,0 18 0 0 0,0 0 0 0 0,-1 0 0 0 0,1 0 0 0 0,-1 1 0 0 0,1-1 0 0 0,-1 0 0 0 0,0 0 0 0 0,0 1 0 0 0,0-1 0 0 0,0 0 0 0 0,0 1 0 0 0,0-1 0 0 0,0 1 0 0 0,0-1 0 0 0,0 1 0 0 0,-1-1 0 0 0,1 1 0 0 0,-3-2 0 0 0,1 1 0 0 0,-1 0 1 0 0,1 1-1 0 0,-1-1 1 0 0,0 1-1 0 0,1-1 1 0 0,-1 1-1 0 0,0 0 1 0 0,-6-1-1 0 0,-3 1 2 0 0,0 0-1 0 0,0 1 1 0 0,-1 1 0 0 0,-16 2-1 0 0,10 0-26 0 0,72-20-282 0 0,-42 14 283 0 0,-1 0 0 0 0,1 0 0 0 0,0 1 0 0 0,-1 0 0 0 0,1 1 1 0 0,0 0-1 0 0,0 1 0 0 0,0 0 0 0 0,0 0 0 0 0,0 1 0 0 0,0 0 1 0 0,0 1-1 0 0,0 0 0 0 0,-1 1 0 0 0,1 0 0 0 0,-1 0 0 0 0,0 1 1 0 0,0 0-1 0 0,14 9 0 0 0,-16-8 28 0 0,4 1-6 0 0,-1 1 0 0 0,0 0 0 0 0,18 16 1 0 0,-26-20-2 0 0,1 0 1 0 0,-1-1-1 0 0,0 1 1 0 0,0 0 0 0 0,0 0-1 0 0,0 1 1 0 0,0-1-1 0 0,-1 0 1 0 0,0 0 0 0 0,1 1-1 0 0,-1-1 1 0 0,-1 1 0 0 0,1-1-1 0 0,0 1 1 0 0,-1 0-1 0 0,0-1 1 0 0,1 1 0 0 0,-2 3-1 0 0,0 6-6 0 0,-2 0 1 0 0,-6 21-1 0 0,-4 22 203 0 0,13-55-184 0 0,-1 0 0 0 0,1 0 0 0 0,0 0 0 0 0,0 0 0 0 0,0 0-1 0 0,-1 0 1 0 0,1 0 0 0 0,0 0 0 0 0,0 0 0 0 0,1 0 0 0 0,-1 0 0 0 0,0 0-1 0 0,0 0 1 0 0,0 0 0 0 0,1 0 0 0 0,-1 0 0 0 0,0 0 0 0 0,1-1 0 0 0,-1 1-1 0 0,1 0 1 0 0,-1 0 0 0 0,1 0 0 0 0,-1 0 0 0 0,1-1 0 0 0,-1 1 0 0 0,1 0-1 0 0,0-1 1 0 0,0 1 0 0 0,-1 0 0 0 0,1-1 0 0 0,0 1 0 0 0,0-1 0 0 0,0 1-1 0 0,0-1 1 0 0,-1 0 0 0 0,1 1 0 0 0,0-1 0 0 0,0 0 0 0 0,0 1 0 0 0,0-1-1 0 0,0 0 1 0 0,0 0 0 0 0,0 0 0 0 0,0 0 0 0 0,0 0 0 0 0,0 0 0 0 0,0 0-1 0 0,0 0 1 0 0,2-1 0 0 0,6-1 52 0 0,0-1-1 0 0,0 1 1 0 0,0-2-1 0 0,11-5 1 0 0,-7 3-67 0 0,15-5 19 0 0,-1-2 0 0 0,33-20-1 0 0,-51 28-12 0 0,-2-1-1 0 0,1 0 0 0 0,-1 0 0 0 0,1-1 0 0 0,-2 1 1 0 0,1-1-1 0 0,-1-1 0 0 0,0 1 0 0 0,-1-1 0 0 0,1 0 0 0 0,4-11 1 0 0,-9 14-3 0 0,1 1-1 0 0,-1 0 1 0 0,0-1 0 0 0,0 0 0 0 0,0 1 0 0 0,0-1 0 0 0,-1 1 0 0 0,0-1 0 0 0,0 0-1 0 0,0 1 1 0 0,-1-1 0 0 0,0 0 0 0 0,1 1 0 0 0,-2-1 0 0 0,1 1 0 0 0,0-1 0 0 0,-1 1 0 0 0,0 0-1 0 0,0 0 1 0 0,0-1 0 0 0,0 1 0 0 0,-1 1 0 0 0,0-1 0 0 0,0 0 0 0 0,0 1 0 0 0,-6-6 0 0 0,2 2 7 0 0,1 1 0 0 0,-2 1 0 0 0,1-1 0 0 0,-1 1 0 0 0,0 0 0 0 0,0 1 0 0 0,0 0 0 0 0,0 0 1 0 0,-1 1-1 0 0,0 0 0 0 0,1 0 0 0 0,-16-2 0 0 0,14 4-59 0 0,-1 1 0 0 0,1 0 0 0 0,0 0 0 0 0,-1 1 0 0 0,1 0 0 0 0,0 1 0 0 0,0 0 0 0 0,0 1 0 0 0,0 0 0 0 0,-18 8 0 0 0,6 0-1016 0 0,0 2 0 0 0,1 1-1 0 0,-25 21 1 0 0,16-12-852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5.228"/>
    </inkml:context>
    <inkml:brush xml:id="br0">
      <inkml:brushProperty name="width" value="0.05" units="cm"/>
      <inkml:brushProperty name="height" value="0.05" units="cm"/>
    </inkml:brush>
  </inkml:definitions>
  <inkml:trace contextRef="#ctx0" brushRef="#br0">284 115 8297 0 0,'0'-3'109'0'0,"0"0"0"0"0,1 0 0 0 0,-1 1 1 0 0,1-1-1 0 0,0 0 0 0 0,0 1 0 0 0,0-1 0 0 0,2-3 1 0 0,-3 5 88 0 0,1-1 0 0 0,0 1 0 0 0,0-1 1 0 0,-1 1-1 0 0,1-1 0 0 0,0 1 0 0 0,-1-1 1 0 0,0 1-1 0 0,1-1 0 0 0,-1 0 0 0 0,0 1 0 0 0,0-1 1 0 0,0 0-1 0 0,0 1 0 0 0,0-1 0 0 0,0 0 1 0 0,0 1-1 0 0,-1-1 0 0 0,1 0 0 0 0,-1 1 0 0 0,1-1 1 0 0,-1 1-1 0 0,1-1 0 0 0,-1 1 0 0 0,0-1 1 0 0,0 1-1 0 0,-2-3 0 0 0,-5-9 387 0 0,7 10-424 0 0,0 0 0 0 0,-1 1-1 0 0,0-1 1 0 0,1 0 0 0 0,-1 1-1 0 0,0 0 1 0 0,-4-4 0 0 0,5 5-131 0 0,0 1 0 0 0,0-1 0 0 0,0 1 0 0 0,0-1 0 0 0,0 1 0 0 0,0 0 0 0 0,0 0 0 0 0,0-1 1 0 0,0 1-1 0 0,0 0 0 0 0,0 0 0 0 0,0 0 0 0 0,0 0 0 0 0,0 0 0 0 0,0 0 0 0 0,0 1 0 0 0,0-1 0 0 0,0 0 0 0 0,0 0 0 0 0,0 1 0 0 0,0-1 0 0 0,0 1 1 0 0,0-1-1 0 0,0 1 0 0 0,0-1 0 0 0,0 1 0 0 0,1-1 0 0 0,-1 1 0 0 0,-1 1 0 0 0,-16 13 209 0 0,0 0-1 0 0,0 2 1 0 0,2 0 0 0 0,0 1 0 0 0,1 1 0 0 0,1 0-1 0 0,-18 33 1 0 0,16-21-103 0 0,1 0-1 0 0,1 1 1 0 0,2 1-1 0 0,-13 54 1 0 0,23-79-122 0 0,1 0 1 0 0,0 0 0 0 0,0 0-1 0 0,1 0 1 0 0,0 0 0 0 0,0 1-1 0 0,1-1 1 0 0,0 0 0 0 0,1 0-1 0 0,0 0 1 0 0,4 12 0 0 0,-5-17-10 0 0,1 1 1 0 0,-1-1-1 0 0,1 0 0 0 0,0 0 1 0 0,-1 0-1 0 0,2 0 1 0 0,-1-1-1 0 0,0 1 1 0 0,1 0-1 0 0,-1-1 1 0 0,1 0-1 0 0,-1 1 1 0 0,1-1-1 0 0,0 0 1 0 0,0 0-1 0 0,0-1 1 0 0,0 1-1 0 0,1-1 1 0 0,-1 1-1 0 0,0-1 1 0 0,1 0-1 0 0,-1 0 1 0 0,1-1-1 0 0,-1 1 1 0 0,0-1-1 0 0,1 0 1 0 0,0 1-1 0 0,5-2 1 0 0,2 0-69 0 0,-1-1 0 0 0,1-1 1 0 0,-1 1-1 0 0,0-1 0 0 0,0-1 0 0 0,0 0 1 0 0,-1-1-1 0 0,1 0 0 0 0,-1 0 0 0 0,0 0 1 0 0,12-12-1 0 0,-16 14 34 0 0,-1-1-1 0 0,0 1 1 0 0,0-1 0 0 0,0 0-1 0 0,0-1 1 0 0,0 1-1 0 0,-1-1 1 0 0,0 1 0 0 0,0-1-1 0 0,0 0 1 0 0,-1 0 0 0 0,0-1-1 0 0,0 1 1 0 0,0 0 0 0 0,0-1-1 0 0,-1 1 1 0 0,0-1 0 0 0,0 1-1 0 0,0-1 1 0 0,-1 0-1 0 0,0 1 1 0 0,-1-12 0 0 0,1 15 22 0 0,-1 0 1 0 0,1 0 0 0 0,0 0 0 0 0,-1 1-1 0 0,0-1 1 0 0,1 0 0 0 0,-1 0 0 0 0,0 0-1 0 0,0 1 1 0 0,0-1 0 0 0,0 0 0 0 0,0 1-1 0 0,-1-1 1 0 0,1 1 0 0 0,0 0-1 0 0,-1-1 1 0 0,1 1 0 0 0,-1 0 0 0 0,1 0-1 0 0,-1 0 1 0 0,0 0 0 0 0,1 0 0 0 0,-1 0-1 0 0,0 0 1 0 0,0 0 0 0 0,0 1 0 0 0,1-1-1 0 0,-1 1 1 0 0,0-1 0 0 0,0 1-1 0 0,0 0 1 0 0,0 0 0 0 0,0 0 0 0 0,0 0-1 0 0,0 0 1 0 0,0 0 0 0 0,-2 1 0 0 0,-2 0 14 0 0,-1 1 1 0 0,1 0 0 0 0,0 0-1 0 0,0 0 1 0 0,0 1 0 0 0,1 0-1 0 0,-1 0 1 0 0,0 0 0 0 0,1 0-1 0 0,-6 6 1 0 0,4-2-26 0 0,-1 0 1 0 0,1 0-1 0 0,0 1 0 0 0,0 0 0 0 0,1 0 1 0 0,0 1-1 0 0,1 0 0 0 0,0 0 0 0 0,0 0 0 0 0,1 1 1 0 0,0-1-1 0 0,1 1 0 0 0,0 0 0 0 0,-3 18 1 0 0,6-27-49 0 0,0 0 1 0 0,-1-1-1 0 0,1 1 1 0 0,0 0-1 0 0,1 0 1 0 0,-1-1-1 0 0,0 1 1 0 0,0 0-1 0 0,0-1 0 0 0,0 1 1 0 0,0 0-1 0 0,1 0 1 0 0,-1-1-1 0 0,0 1 1 0 0,1 0-1 0 0,-1-1 1 0 0,0 1-1 0 0,1-1 1 0 0,-1 1-1 0 0,1 0 1 0 0,-1-1-1 0 0,1 1 1 0 0,-1-1-1 0 0,1 0 1 0 0,0 1-1 0 0,-1-1 1 0 0,1 1-1 0 0,-1-1 0 0 0,1 0 1 0 0,0 1-1 0 0,-1-1 1 0 0,1 0-1 0 0,0 0 1 0 0,-1 1-1 0 0,1-1 1 0 0,0 0-1 0 0,0 0 1 0 0,-1 0-1 0 0,1 0 1 0 0,0 0-1 0 0,0 0 1 0 0,-1 0-1 0 0,1 0 1 0 0,1-1-1 0 0,39-7-3274 0 0,-31 5 2437 0 0,-4 1 517 0 0,0 0 0 0 0,-1 0-1 0 0,1-1 1 0 0,0 0 0 0 0,5-5 0 0 0,-7 6 169 0 0,16-9-1135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5.800"/>
    </inkml:context>
    <inkml:brush xml:id="br0">
      <inkml:brushProperty name="width" value="0.05" units="cm"/>
      <inkml:brushProperty name="height" value="0.05" units="cm"/>
    </inkml:brush>
  </inkml:definitions>
  <inkml:trace contextRef="#ctx0" brushRef="#br0">95 116 7905 0 0,'1'-3'88'0'0,"-1"1"-1"0"0,1 0 1 0 0,-1-1 0 0 0,0 1 0 0 0,1-1-1 0 0,-1 1 1 0 0,0 0 0 0 0,0-1 0 0 0,-1 1 0 0 0,1-1-1 0 0,0 1 1 0 0,-1 0 0 0 0,0-1 0 0 0,1 1-1 0 0,-1 0 1 0 0,0 0 0 0 0,0 0 0 0 0,0-1 0 0 0,0 1-1 0 0,-1 0 1 0 0,-2-3 0 0 0,3 3 61 0 0,-1 1-1 0 0,1 0 1 0 0,-1 0 0 0 0,0 0 0 0 0,1 0-1 0 0,-1 0 1 0 0,0 0 0 0 0,0 0 0 0 0,1 1-1 0 0,-1-1 1 0 0,0 0 0 0 0,0 1 0 0 0,0 0-1 0 0,0-1 1 0 0,0 1 0 0 0,0 0-1 0 0,0 0 1 0 0,0 0 0 0 0,0 0 0 0 0,0 1-1 0 0,0-1 1 0 0,0 0 0 0 0,1 1 0 0 0,-1-1-1 0 0,0 1 1 0 0,0 0 0 0 0,-3 1 0 0 0,-12 3 975 0 0,6-1-102 0 0,10-3-982 0 0,1 0 1 0 0,0 0-1 0 0,0 0 0 0 0,0-1 0 0 0,0 1 0 0 0,0 0 1 0 0,0 0-1 0 0,0-1 0 0 0,0 1 0 0 0,0 0 0 0 0,1 0 1 0 0,-1 0-1 0 0,0-1 0 0 0,0 1 0 0 0,1 0 0 0 0,-1 0 0 0 0,0-1 1 0 0,1 2-1 0 0,28 66 1558 0 0,-16-35-674 0 0,2 0 1 0 0,33 56-1 0 0,-47-87-917 0 0,0-1-1 0 0,0 1 1 0 0,1-1-1 0 0,-1 1 1 0 0,0-1 0 0 0,1 1-1 0 0,-1-1 1 0 0,1 0 0 0 0,-1 1-1 0 0,1-1 1 0 0,-1 0-1 0 0,1 0 1 0 0,0 0 0 0 0,0 0-1 0 0,0-1 1 0 0,-1 1 0 0 0,1 0-1 0 0,0-1 1 0 0,0 1-1 0 0,0-1 1 0 0,4 1 0 0 0,-5-2-12 0 0,1 1 0 0 0,-1-1 1 0 0,0 1-1 0 0,0-1 0 0 0,0 0 0 0 0,1 1 1 0 0,-1-1-1 0 0,0 0 0 0 0,0 0 1 0 0,0 1-1 0 0,0-1 0 0 0,0 0 1 0 0,0 0-1 0 0,-1 0 0 0 0,1 0 0 0 0,0-1 1 0 0,0 1-1 0 0,-1 0 0 0 0,1 0 1 0 0,-1 0-1 0 0,1-1 0 0 0,-1 1 1 0 0,1 0-1 0 0,-1 0 0 0 0,0-1 0 0 0,0 1 1 0 0,1 0-1 0 0,-1-1 0 0 0,0 1 1 0 0,0 0-1 0 0,0-1 0 0 0,-1 1 1 0 0,1-2-1 0 0,-1-11-174 0 0,-1 1-1 0 0,0-1 1 0 0,-1 1 0 0 0,-6-17 0 0 0,5 18 69 0 0,1 0 0 0 0,0-1 0 0 0,1 1 0 0 0,0-1-1 0 0,0-16 1 0 0,2 25 73 0 0,1-1 0 0 0,-1 1 0 0 0,1 0 1 0 0,0 0-1 0 0,0 0 0 0 0,1-1 0 0 0,-1 1 0 0 0,1 0 0 0 0,0 1 0 0 0,0-1 0 0 0,0 0 0 0 0,1 0 0 0 0,-1 1 0 0 0,1 0 0 0 0,0-1 0 0 0,0 1 0 0 0,0 0 0 0 0,0 0 0 0 0,0 1 0 0 0,4-3 0 0 0,1 0-63 0 0,0 0 0 0 0,0 1 0 0 0,0 0 0 0 0,0 0 0 0 0,0 1 0 0 0,17-4 0 0 0,-22 6 91 0 0,1 0 1 0 0,0 1-1 0 0,0-1 0 0 0,0 1 1 0 0,-1-1-1 0 0,1 1 0 0 0,0 0 1 0 0,0 1-1 0 0,0-1 0 0 0,0 1 1 0 0,-1-1-1 0 0,1 1 0 0 0,0 0 1 0 0,-1 1-1 0 0,1-1 0 0 0,0 1 1 0 0,-1-1-1 0 0,5 4 0 0 0,-6-3 15 0 0,0 1-1 0 0,-1-1 0 0 0,1 0 0 0 0,-1 1 1 0 0,1-1-1 0 0,-1 1 0 0 0,0 0 0 0 0,0-1 0 0 0,0 1 1 0 0,0 0-1 0 0,-1 0 0 0 0,1-1 0 0 0,-1 1 1 0 0,0 0-1 0 0,1 0 0 0 0,-2 6 0 0 0,-4 51 460 0 0,3-49-361 0 0,-14 62 565 0 0,11-56-493 0 0,1 0 0 0 0,0 0 0 0 0,1 1 0 0 0,1-1 0 0 0,1 33 0 0 0,1-48-145 0 0,0 0 0 0 0,0 0 0 0 0,1 0 1 0 0,-1 0-1 0 0,1 0 0 0 0,-1 0 0 0 0,1 0 1 0 0,0 0-1 0 0,0 0 0 0 0,0 0 1 0 0,0 0-1 0 0,0 0 0 0 0,0-1 0 0 0,0 1 1 0 0,1 0-1 0 0,-1-1 0 0 0,1 1 1 0 0,-1-1-1 0 0,4 3 0 0 0,-2-3-4 0 0,0 1-1 0 0,0-1 1 0 0,0 0-1 0 0,0 0 1 0 0,0 0 0 0 0,0-1-1 0 0,0 1 1 0 0,0-1 0 0 0,0 1-1 0 0,0-1 1 0 0,0 0-1 0 0,4-1 1 0 0,5 0-5 0 0,1-2 0 0 0,0 0 0 0 0,-1 0 0 0 0,1-1-1 0 0,13-7 1 0 0,-8 4-71 0 0,-2-2-1 0 0,1 0 1 0 0,-1-1-1 0 0,-1-1 1 0 0,0 0-1 0 0,-1-1 1 0 0,26-27-1 0 0,-33 31-25 0 0,-1-1 0 0 0,1 0 0 0 0,-1 0 0 0 0,-1 0 0 0 0,0-1 0 0 0,7-16-1 0 0,-10 20 38 0 0,0-1-1 0 0,-1 0 0 0 0,1 1 0 0 0,-1-1 0 0 0,-1 0 0 0 0,1 0 0 0 0,-1 0 1 0 0,0 0-1 0 0,-1 0 0 0 0,1 0 0 0 0,-3-7 0 0 0,2 10 33 0 0,0 0 0 0 0,0 1 0 0 0,0-1 0 0 0,-1 1 0 0 0,1-1 0 0 0,-1 1 0 0 0,0-1 0 0 0,0 1 0 0 0,0 0 0 0 0,0 0-1 0 0,-1 0 1 0 0,1 0 0 0 0,-1 1 0 0 0,0-1 0 0 0,1 1 0 0 0,-6-4 0 0 0,3 3 9 0 0,0 1 1 0 0,0 0-1 0 0,0 0 0 0 0,0 0 1 0 0,0 1-1 0 0,-1-1 0 0 0,1 1 1 0 0,0 1-1 0 0,-1-1 0 0 0,-8 1 1 0 0,-2 1-152 0 0,0 1-1 0 0,0 0 1 0 0,0 1 0 0 0,0 1 0 0 0,1 0 0 0 0,-28 13 0 0 0,25-8-713 0 0,1 1-1 0 0,0 0 1 0 0,0 2 0 0 0,2 0 0 0 0,-1 0-1 0 0,-15 18 1 0 0,6-4-1089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04.651"/>
    </inkml:context>
    <inkml:brush xml:id="br0">
      <inkml:brushProperty name="width" value="0.05" units="cm"/>
      <inkml:brushProperty name="height" value="0.05" units="cm"/>
    </inkml:brush>
  </inkml:definitions>
  <inkml:trace contextRef="#ctx0" brushRef="#br0">56 286 9705 0 0,'-25'-51'753'0'0,"24"48"-608"0"0,0 0 0 0 0,0 0 0 0 0,-1 0 0 0 0,1 1 1 0 0,0-1-1 0 0,-1 0 0 0 0,-2-2 0 0 0,-6-13 1127 0 0,2-10 1477 0 0,10 20-1701 0 0,-1 8-1016 0 0,-1 0-1 0 0,1 0 0 0 0,-1 0 0 0 0,1 0 0 0 0,-1 0 0 0 0,1 0 0 0 0,-1 0 0 0 0,1 0 0 0 0,-1 1 0 0 0,0-1 1 0 0,1 0-1 0 0,-1 0 0 0 0,1 1 0 0 0,-1-1 0 0 0,1 0 0 0 0,-1 0 0 0 0,0 1 0 0 0,1-1 0 0 0,-1 1 1 0 0,0-1-1 0 0,1 0 0 0 0,-1 1 0 0 0,0 0 0 0 0,3 1 72 0 0,-1 1 1 0 0,0 0-1 0 0,-1 0 0 0 0,1 1 0 0 0,0-1 1 0 0,-1 0-1 0 0,0 0 0 0 0,0 1 1 0 0,0-1-1 0 0,1 6 0 0 0,3 37 609 0 0,-5-39-589 0 0,1 67 1018 0 0,-3-1 1 0 0,-12 74 0 0 0,7-39-938 0 0,8-89-207 0 0,-1-30-10 0 0,-4-49-927 0 0,2 0 1 0 0,11-100 0 0 0,-5 121 833 0 0,2 0 1 0 0,15-60 0 0 0,-15 82 96 0 0,0-1 1 0 0,0 1-1 0 0,2 0 0 0 0,0 1 0 0 0,1 0 0 0 0,0 0 0 0 0,20-24 0 0 0,-25 35 4 0 0,1 1 0 0 0,-1-1 0 0 0,1 1 0 0 0,0 0 0 0 0,0 0 0 0 0,0 0 0 0 0,1 1-1 0 0,-1-1 1 0 0,1 2 0 0 0,0-1 0 0 0,9-3 0 0 0,-12 6 5 0 0,1-1-1 0 0,0 0 0 0 0,-1 1 0 0 0,1-1 1 0 0,0 1-1 0 0,-1 0 0 0 0,1 1 0 0 0,0-1 1 0 0,-1 0-1 0 0,1 1 0 0 0,0 0 0 0 0,-1 0 1 0 0,1 0-1 0 0,-1 0 0 0 0,1 1 1 0 0,-1 0-1 0 0,0-1 0 0 0,0 1 0 0 0,1 0 1 0 0,4 5-1 0 0,0 0 20 0 0,-1 1-1 0 0,0 1 1 0 0,0-1 0 0 0,-1 1-1 0 0,0 0 1 0 0,-1 0 0 0 0,0 1-1 0 0,0 0 1 0 0,-1 0 0 0 0,0 0-1 0 0,-1 0 1 0 0,0 1 0 0 0,2 14 0 0 0,2 18 493 0 0,1 85-1 0 0,-7-111-325 0 0,0 28 271 0 0,-2 0-1 0 0,-11 68 1 0 0,8-103-466 0 0,1-19-343 0 0,1-21-532 0 0,8-19-23 0 0,3 1 0 0 0,24-76 1 0 0,-31 116 887 0 0,1 0 1 0 0,1 0-1 0 0,-1 1 1 0 0,1-1-1 0 0,0 1 1 0 0,1 0-1 0 0,0 0 1 0 0,0 1-1 0 0,0-1 0 0 0,1 1 1 0 0,0 0-1 0 0,0 1 1 0 0,1 0-1 0 0,-1 0 1 0 0,14-8-1 0 0,-15 11 19 0 0,-1 0 1 0 0,1 0-1 0 0,0 0 0 0 0,0 0 0 0 0,0 1 0 0 0,0 0 0 0 0,0 0 0 0 0,0 0 1 0 0,0 1-1 0 0,0 0 0 0 0,0 0 0 0 0,0 0 0 0 0,0 1 0 0 0,0-1 0 0 0,0 1 1 0 0,0 0-1 0 0,0 1 0 0 0,0-1 0 0 0,0 1 0 0 0,0 0 0 0 0,-1 0 0 0 0,1 0 0 0 0,-1 1 1 0 0,1 0-1 0 0,-1 0 0 0 0,7 6 0 0 0,-5-2 57 0 0,1 0 0 0 0,-1 0 0 0 0,0 1 0 0 0,-1 0 0 0 0,0 0 1 0 0,0 1-1 0 0,-1-1 0 0 0,0 1 0 0 0,0 0 0 0 0,-1 0 0 0 0,0 1 0 0 0,-1-1 0 0 0,0 1 0 0 0,1 14 0 0 0,-1-7 98 0 0,-1 0 0 0 0,-1 0 0 0 0,0 0 0 0 0,-2 0-1 0 0,0 0 1 0 0,0 0 0 0 0,-7 22 0 0 0,1-17-86 0 0,5-15-210 0 0,0 0 0 0 0,1 1 0 0 0,0-1 0 0 0,0 1 0 0 0,0-1 1 0 0,1 1-1 0 0,0-1 0 0 0,1 1 0 0 0,0 11 0 0 0,0-19 42 0 0,0 0 0 0 0,0 0 0 0 0,0-1 0 0 0,0 1 0 0 0,0 0 0 0 0,0 0 0 0 0,0 0 0 0 0,0 0 0 0 0,0 0 0 0 0,1-1 0 0 0,-1 1 0 0 0,0 0-1 0 0,0 0 1 0 0,0 0 0 0 0,0 0 0 0 0,0 0 0 0 0,0-1 0 0 0,0 1 0 0 0,1 0 0 0 0,-1 0 0 0 0,0 0 0 0 0,0 0 0 0 0,0 0 0 0 0,0 0 0 0 0,1 0-1 0 0,-1 0 1 0 0,0 0 0 0 0,0 0 0 0 0,0-1 0 0 0,0 1 0 0 0,1 0 0 0 0,-1 0 0 0 0,0 0 0 0 0,0 0 0 0 0,0 0 0 0 0,0 0 0 0 0,1 0 0 0 0,-1 0-1 0 0,0 1 1 0 0,0-1 0 0 0,0 0 0 0 0,0 0 0 0 0,1 0 0 0 0,-1 0 0 0 0,0 0 0 0 0,0 0 0 0 0,0 0 0 0 0,0 0 0 0 0,1 0 0 0 0,-1 0 0 0 0,0 1-1 0 0,0-1 1 0 0,0 0 0 0 0,0 0 0 0 0,0 0 0 0 0,0 0 0 0 0,0 0 0 0 0,1 1 0 0 0,-1-1 0 0 0,0 0 0 0 0,0 0 0 0 0,0 0 0 0 0,0 0 0 0 0,0 0-1 0 0,0 1 1 0 0,0-1 0 0 0,0 0 0 0 0,0 0 0 0 0,0 1 0 0 0,4-8-1961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6.394"/>
    </inkml:context>
    <inkml:brush xml:id="br0">
      <inkml:brushProperty name="width" value="0.05" units="cm"/>
      <inkml:brushProperty name="height" value="0.05" units="cm"/>
    </inkml:brush>
  </inkml:definitions>
  <inkml:trace contextRef="#ctx0" brushRef="#br0">168 208 10429 0 0,'3'2'728'0'0,"-5"-10"635"0"0,0 4-1125 0 0,1 0-1 0 0,-1 0 0 0 0,1 0 0 0 0,0 0 0 0 0,1-1 0 0 0,-1 1 1 0 0,1 0-1 0 0,-1-1 0 0 0,1 1 0 0 0,1 0 0 0 0,-1-1 1 0 0,0 1-1 0 0,1 0 0 0 0,0 0 0 0 0,2-6 0 0 0,-1 2-141 0 0,-1 1-1 0 0,0 0 1 0 0,0-15 0 0 0,-1 17-44 0 0,-1 0 1 0 0,0 0 0 0 0,0 0 0 0 0,0 0 0 0 0,-1 0 0 0 0,0 0-1 0 0,0 0 1 0 0,0 0 0 0 0,0 1 0 0 0,-1-1 0 0 0,0 1-1 0 0,0 0 1 0 0,0 0 0 0 0,0 0 0 0 0,-1 0 0 0 0,-7-6 1788 0 0,-4 27-1756 0 0,-4 3-61 0 0,4-5-8 0 0,0 1 1 0 0,1 1-1 0 0,1 0 0 0 0,-16 26 0 0 0,28-41-9 0 0,0-1-1 0 0,1 1 0 0 0,-1 0 0 0 0,0 0 0 0 0,1 0 0 0 0,-1-1 0 0 0,1 1 0 0 0,-1 0 0 0 0,1 0 0 0 0,0 0 0 0 0,0 0 0 0 0,0 2 0 0 0,0-3-5 0 0,0 0 0 0 0,1 0 0 0 0,-1-1 0 0 0,0 1-1 0 0,0 0 1 0 0,1 0 0 0 0,-1 0 0 0 0,0-1 0 0 0,1 1 0 0 0,-1 0-1 0 0,1-1 1 0 0,-1 1 0 0 0,1 0 0 0 0,-1-1 0 0 0,1 1 0 0 0,-1-1-1 0 0,1 1 1 0 0,0-1 0 0 0,-1 1 0 0 0,1-1 0 0 0,0 1-1 0 0,0-1 1 0 0,-1 1 0 0 0,1-1 0 0 0,0 0 0 0 0,0 0 0 0 0,1 1-1 0 0,2-1 2 0 0,1 1-1 0 0,0-1 0 0 0,-1 0 0 0 0,1 0 0 0 0,-1 0 0 0 0,1-1 0 0 0,0 0 0 0 0,-1 0 0 0 0,8-2 0 0 0,87-35 2 0 0,-93 36-2 0 0,0-1 0 0 0,-1 0 0 0 0,1 0 0 0 0,-1 0 0 0 0,7-6 0 0 0,1-9 20 0 0,-4 2 1287 0 0,-20 49-1148 0 0,-36 101-36 0 0,16-50 335 0 0,17-48-1477 0 0,5-6-4139 0 0,8-23 4629 0 0,-1 0 1 0 0,1 1-1 0 0,0-1 0 0 0,0 8 0 0 0,1-1-62 0 0,-2-2-1301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5:27.023"/>
    </inkml:context>
    <inkml:brush xml:id="br0">
      <inkml:brushProperty name="width" value="0.05" units="cm"/>
      <inkml:brushProperty name="height" value="0.05" units="cm"/>
    </inkml:brush>
  </inkml:definitions>
  <inkml:trace contextRef="#ctx0" brushRef="#br0">94 95 12937 0 0,'0'0'2811'0'0,"2"-4"-2005"0"0,9-14 53 0 0,-8 14 2671 0 0,-9 8-3194 0 0,1 1-240 0 0,3-3-55 0 0,0 0-1 0 0,1-1 1 0 0,-1 1 0 0 0,0-1-1 0 0,0 1 1 0 0,0-1-1 0 0,0 0 1 0 0,0 1-1 0 0,0-1 1 0 0,-5 1 780 0 0,-5 16-668 0 0,-36 55-7 0 0,35-55 529 0 0,18 17-510 0 0,-3-25-156 0 0,0-1-85 0 0,7-5-45 0 0,27 9-39 0 0,-27-9-28 0 0,4-10-1070 0 0,40-15 1113 0 0,-40 16 2 0 0,-2-14-242 0 0,31-56 306 0 0,-41 73 74 0 0,0 0-1 0 0,1 0 1 0 0,-1 0 0 0 0,0 0-1 0 0,0 0 1 0 0,0 0 0 0 0,0-1-1 0 0,-1 1 1 0 0,1 0-1 0 0,-1 0 1 0 0,1-3 0 0 0,3-34 3 0 0,-4 37-3 0 0,0 1 1 0 0,0-1 0 0 0,1 1 0 0 0,-1 0 0 0 0,0-1 0 0 0,1 1 0 0 0,-1-1 0 0 0,1 1 0 0 0,0 0-1 0 0,-1-1 1 0 0,3-2 0 0 0,1-4-12 0 0,-2 3 10 0 0,0 0 0 0 0,1 0 1 0 0,-1 0-1 0 0,1 0 1 0 0,0 1-1 0 0,1-1 1 0 0,-1 1-1 0 0,1 0 0 0 0,0 0 1 0 0,7-5-1 0 0,-10 8 4 0 0,0 1 0 0 0,1-1 0 0 0,-1 1-1 0 0,1 0 1 0 0,-1 0 0 0 0,1 0 0 0 0,-1-1 0 0 0,0 1-1 0 0,1 1 1 0 0,-1-1 0 0 0,1 0 0 0 0,-1 0 0 0 0,0 1-1 0 0,1-1 1 0 0,-1 0 0 0 0,1 1 0 0 0,-1-1 0 0 0,0 1 0 0 0,0 0-1 0 0,3 1 1 0 0,-1 0 4 0 0,0 0 0 0 0,0-1 0 0 0,-1 2 0 0 0,1-1 0 0 0,-1 0 0 0 0,1 0 0 0 0,2 4 0 0 0,-3-1 19 0 0,1-1 0 0 0,-1 1 0 0 0,0-1 1 0 0,0 1-1 0 0,-1 0 0 0 0,1-1 0 0 0,-1 1 1 0 0,0 0-1 0 0,0 0 0 0 0,-1 0 0 0 0,1 6 0 0 0,-2 7 226 0 0,-4 33 0 0 0,2-38-114 0 0,2 0 0 0 0,0 0 0 0 0,0 0-1 0 0,3 22 1 0 0,-2-29-68 0 0,1-1-1 0 0,1 1 0 0 0,-1 0 0 0 0,1-1 0 0 0,0 1 0 0 0,0-1 0 0 0,1 0 0 0 0,3 7 1 0 0,-5-11-56 0 0,0 1 0 0 0,1-1 0 0 0,-1 1 0 0 0,1-1 0 0 0,-1 1 0 0 0,1-1 1 0 0,-1 0-1 0 0,1 0 0 0 0,0 0 0 0 0,0 0 0 0 0,-1 0 0 0 0,1 0 0 0 0,0 0 1 0 0,0 0-1 0 0,0-1 0 0 0,0 1 0 0 0,0-1 0 0 0,0 0 0 0 0,0 1 0 0 0,0-1 1 0 0,0 0-1 0 0,0 0 0 0 0,0 0 0 0 0,0 0 0 0 0,0-1 0 0 0,3 0 0 0 0,14-3 0 0 0,0-2-1 0 0,-1 0 0 0 0,0 0 1 0 0,0-2-1 0 0,20-12 0 0 0,-30 16-18 0 0,-1 0 0 0 0,1-1 0 0 0,-1 0 0 0 0,-1-1 0 0 0,1 1 0 0 0,-1-1 0 0 0,0-1 0 0 0,0 1 0 0 0,0-1 0 0 0,-1 0-1 0 0,0 0 1 0 0,-1-1 0 0 0,8-14 0 0 0,-11 18 22 0 0,0 0-1 0 0,0 0 1 0 0,0 0-1 0 0,0 0 1 0 0,0 0-1 0 0,-1 0 1 0 0,0 0-1 0 0,0 0 1 0 0,0 0-1 0 0,0 0 1 0 0,0 0-1 0 0,-1 0 0 0 0,0 1 1 0 0,0-1-1 0 0,0 0 1 0 0,0 0-1 0 0,-1 0 1 0 0,1 1-1 0 0,-1-1 1 0 0,0 0-1 0 0,0 1 1 0 0,0 0-1 0 0,-1-1 1 0 0,1 1-1 0 0,-6-5 1 0 0,3 4 51 0 0,-1-1-1 0 0,0 1 1 0 0,0 0 0 0 0,0 1 0 0 0,0 0 0 0 0,-1 0 0 0 0,1 0-1 0 0,-1 1 1 0 0,0 0 0 0 0,1 0 0 0 0,-1 0 0 0 0,0 1-1 0 0,-13 0 1 0 0,1 0 8 0 0,1 2 0 0 0,-1 1 0 0 0,1 0 1 0 0,0 1-1 0 0,0 1 0 0 0,0 1 0 0 0,-32 13 0 0 0,-33 21-1500 0 0,5 6-3389 0 0,54-34 2131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7.447"/>
    </inkml:context>
    <inkml:brush xml:id="br0">
      <inkml:brushProperty name="width" value="0.05" units="cm"/>
      <inkml:brushProperty name="height" value="0.05" units="cm"/>
    </inkml:brush>
  </inkml:definitions>
  <inkml:trace contextRef="#ctx0" brushRef="#br0">144 91 6813 0 0,'-59'-6'89'0'0,"47"5"1488"0"0,4-2-1145 0 0,-28-8 0 0 0,28 8 1514 0 0,4 0-1703 0 0,-9-12-43 0 0,9 12 840 0 0,4-15-105 0 0,2 17-922 0 0,-1 0 1 0 0,1 0-1 0 0,-1 0 1 0 0,0 0 0 0 0,1 0-1 0 0,-1 0 1 0 0,0 0-1 0 0,0 0 1 0 0,0-1 0 0 0,2-2-1 0 0,0 0 8 0 0,1 0 241 0 0,41 0-69 0 0,-36 3 414 0 0,15 16-536 0 0,71 45-4 0 0,-72-45 23 0 0,-1 15 0 0 0,68 91 0 0 0,-68-91 92 0 0,-7 10-108 0 0,46 125-46 0 0,-45-111-28 0 0,-16-34 6 0 0,-1-6 4 0 0,-3 154-99 0 0,6-150-204 0 0,-2-18 220 0 0,0 1 1 0 0,0-1 0 0 0,1 1 0 0 0,-1-1-1 0 0,0 1 1 0 0,0-1 0 0 0,0 1-1 0 0,0-1 1 0 0,1 1 0 0 0,-1-1-1 0 0,0 1 1 0 0,1-1 0 0 0,-1 1-1 0 0,0-1 1 0 0,1 1 0 0 0,-1-1 0 0 0,0 0-1 0 0,1 1 1 0 0,-1-1 0 0 0,1 0-1 0 0,-1 1 1 0 0,1-1 0 0 0,-1 0-1 0 0,0 0 1 0 0,1 1 0 0 0,0-1 0 0 0,-3-5-2771 0 0,1 0 1638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7.831"/>
    </inkml:context>
    <inkml:brush xml:id="br0">
      <inkml:brushProperty name="width" value="0.05" units="cm"/>
      <inkml:brushProperty name="height" value="0.05" units="cm"/>
    </inkml:brush>
  </inkml:definitions>
  <inkml:trace contextRef="#ctx0" brushRef="#br0">44 126 9229 0 0,'-2'0'-68'0'0,"-2"0"252"0"0,0 0 0 0 0,-1 0 0 0 0,1 1 0 0 0,0-1 0 0 0,0 1 0 0 0,-7 1 0 0 0,11-1-133 0 0,0-1 1 0 0,-1 0-1 0 0,1 0 0 0 0,0 0 1 0 0,-1 1-1 0 0,1-1 0 0 0,0 0 1 0 0,-1 0-1 0 0,1 1 1 0 0,0-1-1 0 0,-1 0 0 0 0,1 1 1 0 0,0-1-1 0 0,0 0 1 0 0,-1 1-1 0 0,1-1 0 0 0,0 0 1 0 0,0 1-1 0 0,0-1 1 0 0,0 0-1 0 0,-1 1 0 0 0,1-1 1 0 0,0 1-1 0 0,0-1 0 0 0,0 0 1 0 0,0 1-1 0 0,0 0 1 0 0,0 0 37 0 0,1 1 0 0 0,-1-1 1 0 0,1 1-1 0 0,-1-1 0 0 0,1 0 1 0 0,0 1-1 0 0,-1-1 0 0 0,1 0 1 0 0,0 1-1 0 0,0-1 0 0 0,0 0 1 0 0,1 1-1 0 0,15 19 777 0 0,-11-13-645 0 0,0 0 0 0 0,1-1 0 0 0,15 13 0 0 0,14 7-16 0 0,45 23 0 0 0,-27-18-171 0 0,-49-28-35 0 0,24 10-59 0 0,-28-14 22 0 0,0 1-1 0 0,0-1 1 0 0,1 0-1 0 0,-1 0 0 0 0,0 0 1 0 0,0 0-1 0 0,0 0 1 0 0,0 0-1 0 0,0 0 1 0 0,1 0-1 0 0,-1 0 0 0 0,0-1 1 0 0,0 1-1 0 0,0 0 1 0 0,0-1-1 0 0,0 1 0 0 0,0-1 1 0 0,0 1-1 0 0,0-1 1 0 0,0 0-1 0 0,0 1 1 0 0,0-1-1 0 0,0 0 0 0 0,0 0 1 0 0,0-1-1 0 0,11-12-482 0 0,-2 0 0 0 0,1-1 0 0 0,-2 0 0 0 0,0-1 0 0 0,-1 0-1 0 0,-1-1 1 0 0,9-28 0 0 0,-6 8 1076 0 0,-2-1 0 0 0,6-59 0 0 0,-11 83-147 0 0,-3 14-404 0 0,0-1 0 0 0,0 1 0 0 0,0 0 0 0 0,0 0 0 0 0,0 0 0 0 0,0 0-1 0 0,0 0 1 0 0,0 0 0 0 0,0 0 0 0 0,0 0 0 0 0,0 0 0 0 0,0 0 0 0 0,0 0 0 0 0,0 0 0 0 0,0 0 0 0 0,0 0-1 0 0,1 0 1 0 0,-1-1 0 0 0,0 1 0 0 0,0 0 0 0 0,0 0 0 0 0,0 0 0 0 0,0 0 0 0 0,0 0 0 0 0,0 0 0 0 0,0 0-1 0 0,0 0 1 0 0,0 0 0 0 0,1 0 0 0 0,-1 0 0 0 0,0 0 0 0 0,0 0 0 0 0,0 0 0 0 0,0 0 0 0 0,0 1 0 0 0,0-1-1 0 0,0 0 1 0 0,0 0 0 0 0,0 0 0 0 0,0 0 0 0 0,0 0 0 0 0,1 0 0 0 0,-1 0 0 0 0,0 0 0 0 0,0 0 0 0 0,0 0-1 0 0,0 0 1 0 0,0 0 0 0 0,0 0 0 0 0,0 0 0 0 0,0 0 0 0 0,0 0 0 0 0,0 1 0 0 0,0-1 0 0 0,0 0-1 0 0,0 0 1 0 0,0 0 0 0 0,0 0 0 0 0,0 0 0 0 0,0 0 0 0 0,9 25 123 0 0,-6-13-152 0 0,5 21-473 0 0,-2 1-1 0 0,-1 0 1 0 0,0 60-1 0 0,-5-64-625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8.251"/>
    </inkml:context>
    <inkml:brush xml:id="br0">
      <inkml:brushProperty name="width" value="0.05" units="cm"/>
      <inkml:brushProperty name="height" value="0.05" units="cm"/>
    </inkml:brush>
  </inkml:definitions>
  <inkml:trace contextRef="#ctx0" brushRef="#br0">21 137 9433 0 0,'-6'-43'288'0'0,"5"31"75"0"0,-1-1 0 0 0,-6-21 0 0 0,7 30-110 0 0,0-1 0 0 0,1 1 0 0 0,-1-1 1 0 0,1 1-1 0 0,-1-8 0 0 0,6 16 181 0 0,-1 7-178 0 0,2 11 303 0 0,1-1 0 0 0,14 29 1 0 0,-11-28-221 0 0,29 66 817 0 0,-16-41-727 0 0,-3 1 0 0 0,21 73 0 0 0,-38-110-419 0 0,-1 0 1 0 0,-1 0-1 0 0,0 0 0 0 0,0 1 0 0 0,-1-1 1 0 0,0 0-1 0 0,-4 21 0 0 0,2-25-15 0 0,1 0 0 0 0,-1-1-1 0 0,0 1 1 0 0,-1-1-1 0 0,0 0 1 0 0,0 0 0 0 0,0 0-1 0 0,0 0 1 0 0,-1-1 0 0 0,0 1-1 0 0,0-1 1 0 0,-1 0 0 0 0,1 0-1 0 0,-7 4 1 0 0,0 4-324 0 0,-4 0-1812 0 0,15-12 1983 0 0,-1-1 0 0 0,0 0 0 0 0,1 0 0 0 0,-1 1 0 0 0,0-1 0 0 0,1 0 0 0 0,-1 0 1 0 0,0 0-1 0 0,0 0 0 0 0,1 0 0 0 0,-1 0 0 0 0,0 0 0 0 0,0 0 0 0 0,1-1 0 0 0,-1 1 0 0 0,0 0 0 0 0,1 0 0 0 0,-1 0 0 0 0,0-1 0 0 0,1 1 1 0 0,-1 0-1 0 0,0-1 0 0 0,1 1 0 0 0,-1-1 0 0 0,1 1 0 0 0,-2-1 0 0 0,-2-3-1320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8.638"/>
    </inkml:context>
    <inkml:brush xml:id="br0">
      <inkml:brushProperty name="width" value="0.05" units="cm"/>
      <inkml:brushProperty name="height" value="0.05" units="cm"/>
    </inkml:brush>
  </inkml:definitions>
  <inkml:trace contextRef="#ctx0" brushRef="#br0">7 21 9333 0 0,'-7'-21'1648'0'0,"20"62"571"0"0,-5-15-2136 0 0,2-1 1 0 0,1 0-1 0 0,1-1 1 0 0,1 0-1 0 0,1-1 0 0 0,1 0 1 0 0,18 20-1 0 0,-28-37-82 0 0,0-1 0 0 0,1 1 1 0 0,-1-1-1 0 0,1 0 0 0 0,0-1 0 0 0,0 1 0 0 0,1-1 0 0 0,-1 0 0 0 0,12 4 0 0 0,-14-7-18 0 0,-1 1 0 0 0,1-1 0 0 0,-1 0 0 0 0,1-1 0 0 0,0 1 0 0 0,0-1 0 0 0,-1 1 0 0 0,1-1 0 0 0,0 0 0 0 0,0-1 1 0 0,0 1-1 0 0,-1-1 0 0 0,1 1 0 0 0,0-1 0 0 0,-1 0 0 0 0,1 0 0 0 0,-1-1 0 0 0,1 1 0 0 0,-1-1 0 0 0,6-3 0 0 0,0-2-34 0 0,0-1 0 0 0,0 0 0 0 0,0-1 0 0 0,-1 0 0 0 0,-1 0 0 0 0,1-1 0 0 0,-2 0 0 0 0,1 0-1 0 0,-1 0 1 0 0,-1-1 0 0 0,0 0 0 0 0,-1 0 0 0 0,0 0 0 0 0,0-1 0 0 0,2-14 0 0 0,-4 1 855 0 0,-3 23-20 0 0,1 14-525 0 0,0 2-641 0 0,-1-1-1 0 0,0 0 1 0 0,-1 0 0 0 0,0-1-1 0 0,-1 1 1 0 0,-8 22 0 0 0,8-27-841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9.488"/>
    </inkml:context>
    <inkml:brush xml:id="br0">
      <inkml:brushProperty name="width" value="0.05" units="cm"/>
      <inkml:brushProperty name="height" value="0.05" units="cm"/>
    </inkml:brush>
  </inkml:definitions>
  <inkml:trace contextRef="#ctx0" brushRef="#br0">252 72 11129 0 0,'0'-3'14'0'0,"0"1"37"0"0,0 1-1 0 0,0-1 1 0 0,-1 1-1 0 0,2-1 0 0 0,-1 1 1 0 0,0-1-1 0 0,0 1 1 0 0,0-1-1 0 0,1 0 1 0 0,-1 1-1 0 0,1 0 0 0 0,-1-1 1 0 0,1 1-1 0 0,-1-1 1 0 0,1 1-1 0 0,0 0 1 0 0,1-2-1 0 0,-1 1 222 0 0,1 0 0 0 0,-1 1 1 0 0,0-1-1 0 0,0 0 0 0 0,0 1 0 0 0,0-1 0 0 0,-1 0 0 0 0,1 0 1 0 0,0-2-1 0 0,9-16 500 0 0,-4 55 206 0 0,-3 2-691 0 0,-1 1-1 0 0,-2-1 1 0 0,-1 1 0 0 0,-9 46 0 0 0,3-16-255 0 0,5-46-25 0 0,0 8-8 0 0,-1 1 0 0 0,-2-1 0 0 0,-1 0 0 0 0,-13 40 0 0 0,19-70-56 0 0,0 1-1 0 0,0-1 1 0 0,-1 1 0 0 0,1 0-1 0 0,0-1 1 0 0,-1 1 0 0 0,1-1-1 0 0,0 0 1 0 0,-1 1 0 0 0,1-1-1 0 0,-1 1 1 0 0,1-1 0 0 0,0 0-1 0 0,-1 1 1 0 0,1-1 0 0 0,-1 0-1 0 0,1 1 1 0 0,-1-1 0 0 0,1 0-1 0 0,-1 0 1 0 0,0 1 0 0 0,1-1-1 0 0,-1 0 1 0 0,1 0 0 0 0,-1 0-1 0 0,1 0 1 0 0,-1 0 0 0 0,0 0 0 0 0,1 0-1 0 0,-1 0 1 0 0,1 0 0 0 0,-1 0-1 0 0,1 0 1 0 0,-1 0 0 0 0,0 0-1 0 0,1-1 1 0 0,-1 1 0 0 0,1 0-1 0 0,-1 0 1 0 0,1-1 0 0 0,-1 1-1 0 0,1 0 1 0 0,-1-1 0 0 0,-30-23-3377 0 0,4 4 1735 0 0,8 10 783 0 0,12 7 641 0 0,0 0 0 0 0,1 0 0 0 0,0-1 0 0 0,0 1 0 0 0,0-2 0 0 0,0 1 0 0 0,0-1 0 0 0,-9-10 0 0 0,12 12 284 0 0,0-1-1 0 0,0 1 0 0 0,-1 0 0 0 0,1 0 0 0 0,-1 0 1 0 0,0 0-1 0 0,-5-2 0 0 0,8 4 5 0 0,0 1 0 0 0,0-1 1 0 0,0 0-1 0 0,0 1 0 0 0,0-1 0 0 0,0 1 1 0 0,-1 0-1 0 0,1-1 0 0 0,0 1 0 0 0,0 0 1 0 0,-1 0-1 0 0,1 0 0 0 0,0 0 0 0 0,0 0 1 0 0,-1 0-1 0 0,1 0 0 0 0,0 0 0 0 0,0 0 1 0 0,0 1-1 0 0,-1-1 0 0 0,1 0 0 0 0,0 1 1 0 0,0-1-1 0 0,0 1 0 0 0,0-1 0 0 0,0 1 0 0 0,0 0 1 0 0,0 0-1 0 0,0-1 0 0 0,0 1 0 0 0,-2 2 1 0 0,3-3 64 0 0,0 1 1 0 0,0-1 0 0 0,0 1-1 0 0,0-1 1 0 0,-1 0 0 0 0,1 1-1 0 0,0-1 1 0 0,0 1 0 0 0,0-1-1 0 0,0 1 1 0 0,0-1-1 0 0,1 1 1 0 0,-1-1 0 0 0,0 1-1 0 0,0-1 1 0 0,0 1 0 0 0,0-1-1 0 0,0 1 1 0 0,1-1 0 0 0,-1 0-1 0 0,0 1 1 0 0,0-1 0 0 0,1 1-1 0 0,-1-1 1 0 0,0 0 0 0 0,1 1-1 0 0,-1-1 1 0 0,0 0 0 0 0,1 1-1 0 0,-1-1 1 0 0,0 0 0 0 0,1 1-1 0 0,-1-1 1 0 0,1 0-1 0 0,15 20 1795 0 0,-3 8-412 0 0,-12-24-1217 0 0,1 1 1 0 0,0-1-1 0 0,0 1 0 0 0,1-1 0 0 0,-1 0 1 0 0,1 0-1 0 0,0 0 0 0 0,0 0 0 0 0,1 0 1 0 0,-1 0-1 0 0,1-1 0 0 0,7 6 0 0 0,24 16-73 0 0,50 32 432 0 0,-72-50-532 0 0,0 0-1 0 0,0-1 0 0 0,0 0 0 0 0,28 7 1 0 0,-37-12-72 0 0,-1-1 1 0 0,1 1-1 0 0,-1-1 1 0 0,1 0-1 0 0,0 0 1 0 0,-1 0-1 0 0,1-1 1 0 0,-1 1-1 0 0,1-1 1 0 0,-1 0-1 0 0,1 1 1 0 0,-1-2-1 0 0,0 1 1 0 0,1 0-1 0 0,-1-1 1 0 0,0 0-1 0 0,0 1 1 0 0,0-1-1 0 0,0 0 1 0 0,0-1-1 0 0,4-4 1 0 0,-1 1-2 0 0,-1 0 1 0 0,0 0-1 0 0,-1-1 1 0 0,1 1-1 0 0,-1-1 1 0 0,-1 0 0 0 0,1-1-1 0 0,4-13 1 0 0,-6 12 5 0 0,1 0 1 0 0,-1 0 0 0 0,-1-1-1 0 0,1-16 1 0 0,-2 42-67 0 0,0-13-167 0 0,1 1 0 0 0,-1 0 0 0 0,1 0 0 0 0,0 0 0 0 0,2 7 1 0 0,-3-10-2 0 0,1 0 0 0 0,-1 0 0 0 0,0 0 0 0 0,1 0 0 0 0,-1 0 0 0 0,0 0 0 0 0,0 1 0 0 0,0-1 1 0 0,0 0-1 0 0,0 0 0 0 0,0 0 0 0 0,0 0 0 0 0,-1 0 0 0 0,1 0 0 0 0,-1 2 0 0 0,0 1-1154 0 0,-2 0-594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19.875"/>
    </inkml:context>
    <inkml:brush xml:id="br0">
      <inkml:brushProperty name="width" value="0.05" units="cm"/>
      <inkml:brushProperty name="height" value="0.05" units="cm"/>
    </inkml:brush>
  </inkml:definitions>
  <inkml:trace contextRef="#ctx0" brushRef="#br0">67 79 9909 0 0,'5'-15'131'0'0,"-3"10"3"0"0,0 0 0 0 0,1 0-1 0 0,-1 0 1 0 0,6-8 0 0 0,-3 1 352 0 0,-5 11-409 0 0,0 0 1 0 0,0 0-1 0 0,1 0 0 0 0,-1 0 0 0 0,0 0 0 0 0,1 0 1 0 0,-1 0-1 0 0,1 0 0 0 0,-1 0 0 0 0,1 0 0 0 0,-1 0 1 0 0,1 1-1 0 0,0-1 0 0 0,-1 0 0 0 0,1 0 1 0 0,0 1-1 0 0,0-1 0 0 0,-1 0 0 0 0,1 1 0 0 0,2-2 1 0 0,-3 2-45 0 0,0 0 0 0 0,0 0 0 0 0,0 0 0 0 0,1 0 0 0 0,-1 0 0 0 0,0 0 0 0 0,0 0 0 0 0,0 0 0 0 0,0 0 0 0 0,0 0 0 0 0,1 0 0 0 0,-1 0 0 0 0,0 1 0 0 0,0-1 0 0 0,0 0 0 0 0,0 0 0 0 0,0 0 0 0 0,1 0 0 0 0,-1 0 0 0 0,0 0 0 0 0,0 0 0 0 0,0 0 0 0 0,0 0 0 0 0,0 1 0 0 0,0-1 0 0 0,0 0 0 0 0,0 0 0 0 0,0 0 0 0 0,1 0 0 0 0,-1 0 0 0 0,0 0 0 0 0,0 1 0 0 0,0-1 0 0 0,0 0 0 0 0,0 0 0 0 0,0 0 0 0 0,0 0 0 0 0,0 1 0 0 0,0-1 0 0 0,0 0 0 0 0,0 0 0 0 0,0 0 0 0 0,0 0 0 0 0,-1 14 1013 0 0,-1 10-225 0 0,-1 1-638 0 0,0-1 1 0 0,-1 0-1 0 0,-1 0 0 0 0,-2 0 1 0 0,0-1-1 0 0,-16 33 0 0 0,14-32-216 0 0,-3 5 24 0 0,2-3-404 0 0,-10 35-1 0 0,17-49-582 0 0,1 1-3898 0 0,2-11 3567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0.248"/>
    </inkml:context>
    <inkml:brush xml:id="br0">
      <inkml:brushProperty name="width" value="0.05" units="cm"/>
      <inkml:brushProperty name="height" value="0.05" units="cm"/>
    </inkml:brush>
  </inkml:definitions>
  <inkml:trace contextRef="#ctx0" brushRef="#br0">7 32 8229 0 0,'-6'-27'809'0'0,"8"22"3538"0"0,-1 7-4255 0 0,0 0 1 0 0,1 0-1 0 0,-1-1 0 0 0,1 1 1 0 0,0 0-1 0 0,-1-1 0 0 0,1 1 0 0 0,0-1 1 0 0,0 1-1 0 0,0-1 0 0 0,0 0 0 0 0,0 0 1 0 0,0 0-1 0 0,0 0 0 0 0,0 0 0 0 0,1-1 1 0 0,-1 1-1 0 0,4 0 0 0 0,-2 0-41 0 0,0 0-1 0 0,0 1 0 0 0,0-1 1 0 0,-1 1-1 0 0,1 0 1 0 0,0 0-1 0 0,4 4 0 0 0,15 10 37 0 0,-19-13-70 0 0,1 0 1 0 0,-1 0-1 0 0,0 0 0 0 0,7 8 1 0 0,-5-5-28 0 0,-1 1 1 0 0,1-2-1 0 0,0 1 0 0 0,8 5 1 0 0,-13-10 4 0 0,1 0 1 0 0,-1 0 0 0 0,1 0-1 0 0,-1 0 1 0 0,1 0 0 0 0,0 0-1 0 0,0-1 1 0 0,-1 1 0 0 0,1-1-1 0 0,0 1 1 0 0,0-1 0 0 0,0 1-1 0 0,0-1 1 0 0,0 0 0 0 0,0 0-1 0 0,0 0 1 0 0,-1 0 0 0 0,1 0-1 0 0,0-1 1 0 0,0 1-1 0 0,0-1 1 0 0,3 0 0 0 0,6-5-251 0 0,0-1 0 0 0,16-13-1 0 0,-20 14 161 0 0,1 0 0 0 0,0 0 0 0 0,0 1-1 0 0,0 0 1 0 0,1 1 0 0 0,10-4 0 0 0,8-8 63 0 0,-25 15 62 0 0,-1 0 1 0 0,0 0-1 0 0,1 0 0 0 0,-1 0 0 0 0,0 0 0 0 0,0-1 1 0 0,0 1-1 0 0,0 0 0 0 0,0-1 0 0 0,0 1 1 0 0,0-1-1 0 0,-1 1 0 0 0,1-1 0 0 0,0 1 0 0 0,0-3 1 0 0,-17 18 89 0 0,-4 4-3446 0 0,16-14 1986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02T05:06:20.700"/>
    </inkml:context>
    <inkml:brush xml:id="br0">
      <inkml:brushProperty name="width" value="0.05" units="cm"/>
      <inkml:brushProperty name="height" value="0.05" units="cm"/>
    </inkml:brush>
  </inkml:definitions>
  <inkml:trace contextRef="#ctx0" brushRef="#br0">165 32 11237 0 0,'2'-11'427'0'0,"-2"10"-376"0"0,1 1 0 0 0,-1-1 1 0 0,0 0-1 0 0,0 1 0 0 0,0-1 1 0 0,1 1-1 0 0,-1-1 1 0 0,0 0-1 0 0,0 1 0 0 0,0-1 1 0 0,0 0-1 0 0,0 1 0 0 0,0-1 1 0 0,0 0-1 0 0,0 1 0 0 0,-1-1 1 0 0,1 1-1 0 0,0-1 1 0 0,0 0-1 0 0,0 1 0 0 0,-1-1 1 0 0,1 1-1 0 0,0-1 0 0 0,-1 0 1 0 0,1 1-1 0 0,-1-1 1 0 0,0-2 719 0 0,6 10-780 0 0,-4-2 17 0 0,0 0 0 0 0,0 0 0 0 0,0 0 0 0 0,-1 0 0 0 0,0 0 0 0 0,0 0 0 0 0,0 0 0 0 0,-1 0 0 0 0,-1 7 0 0 0,-13 49 243 0 0,8-39-116 0 0,-1 6 170 0 0,-19 38 0 0 0,-6 18 404 0 0,27-67-592 0 0,1-1-1 0 0,-2 0 0 0 0,0 0 1 0 0,-18 27-1 0 0,23-40-115 0 0,-7 6 39 0 0,9-9-39 0 0,-1 0 1 0 0,1-1 0 0 0,-1 1-1 0 0,1-1 1 0 0,-1 1-1 0 0,1 0 1 0 0,-1-1 0 0 0,1 1-1 0 0,-1-1 1 0 0,1 1-1 0 0,-1-1 1 0 0,1 1 0 0 0,0-1-1 0 0,-1 1 1 0 0,1-1-1 0 0,0 0 1 0 0,0 1 0 0 0,-1-1-1 0 0,1 0 1 0 0,0 1 0 0 0,0-2-1 0 0,-4-6 11 0 0,-2-11-9 0 0,6 18-17 0 0,23 9-2790 0 0,-9 1-893 0 0,-11-7 2422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4525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70098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95518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13169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8630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203140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1208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66097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41196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88546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14416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57306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380776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6322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2/2/2024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2/2/2024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2/2/2024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customXml" Target="../ink/ink174.xml"/><Relationship Id="rId7" Type="http://schemas.openxmlformats.org/officeDocument/2006/relationships/customXml" Target="../ink/ink176.xml"/><Relationship Id="rId2" Type="http://schemas.openxmlformats.org/officeDocument/2006/relationships/image" Target="../media/image182.png"/><Relationship Id="rId1" Type="http://schemas.openxmlformats.org/officeDocument/2006/relationships/slideLayout" Target="../slideLayouts/slideLayout4.xml"/><Relationship Id="rId6" Type="http://schemas.openxmlformats.org/officeDocument/2006/relationships/image" Target="../media/image183.jpeg"/><Relationship Id="rId5" Type="http://schemas.openxmlformats.org/officeDocument/2006/relationships/customXml" Target="../ink/ink175.xml"/><Relationship Id="rId4" Type="http://schemas.openxmlformats.org/officeDocument/2006/relationships/image" Target="../media/image1111.png"/></Relationships>
</file>

<file path=ppt/slides/_rels/slide11.xml.rels><?xml version="1.0" encoding="UTF-8" standalone="yes"?>
<Relationships xmlns="http://schemas.openxmlformats.org/package/2006/relationships"><Relationship Id="rId3" Type="http://schemas.openxmlformats.org/officeDocument/2006/relationships/customXml" Target="../ink/ink177.xml"/><Relationship Id="rId7" Type="http://schemas.openxmlformats.org/officeDocument/2006/relationships/image" Target="../media/image1839.png"/><Relationship Id="rId2" Type="http://schemas.openxmlformats.org/officeDocument/2006/relationships/image" Target="../media/image182.png"/><Relationship Id="rId1" Type="http://schemas.openxmlformats.org/officeDocument/2006/relationships/slideLayout" Target="../slideLayouts/slideLayout4.xml"/><Relationship Id="rId6" Type="http://schemas.openxmlformats.org/officeDocument/2006/relationships/customXml" Target="../ink/ink179.xml"/><Relationship Id="rId5" Type="http://schemas.openxmlformats.org/officeDocument/2006/relationships/customXml" Target="../ink/ink178.xml"/><Relationship Id="rId4" Type="http://schemas.openxmlformats.org/officeDocument/2006/relationships/image" Target="../media/image1111.png"/></Relationships>
</file>

<file path=ppt/slides/_rels/slide12.xml.rels><?xml version="1.0" encoding="UTF-8" standalone="yes"?>
<Relationships xmlns="http://schemas.openxmlformats.org/package/2006/relationships"><Relationship Id="rId117" Type="http://schemas.openxmlformats.org/officeDocument/2006/relationships/image" Target="../media/image242.png"/><Relationship Id="rId299" Type="http://schemas.openxmlformats.org/officeDocument/2006/relationships/image" Target="../media/image333.png"/><Relationship Id="rId21" Type="http://schemas.openxmlformats.org/officeDocument/2006/relationships/image" Target="../media/image194.png"/><Relationship Id="rId63" Type="http://schemas.openxmlformats.org/officeDocument/2006/relationships/image" Target="../media/image215.png"/><Relationship Id="rId159" Type="http://schemas.openxmlformats.org/officeDocument/2006/relationships/image" Target="../media/image263.png"/><Relationship Id="rId324" Type="http://schemas.openxmlformats.org/officeDocument/2006/relationships/customXml" Target="../ink/ink341.xml"/><Relationship Id="rId170" Type="http://schemas.openxmlformats.org/officeDocument/2006/relationships/customXml" Target="../ink/ink264.xml"/><Relationship Id="rId226" Type="http://schemas.openxmlformats.org/officeDocument/2006/relationships/customXml" Target="../ink/ink292.xml"/><Relationship Id="rId268" Type="http://schemas.openxmlformats.org/officeDocument/2006/relationships/customXml" Target="../ink/ink313.xml"/><Relationship Id="rId32" Type="http://schemas.openxmlformats.org/officeDocument/2006/relationships/customXml" Target="../ink/ink195.xml"/><Relationship Id="rId74" Type="http://schemas.openxmlformats.org/officeDocument/2006/relationships/customXml" Target="../ink/ink216.xml"/><Relationship Id="rId128" Type="http://schemas.openxmlformats.org/officeDocument/2006/relationships/customXml" Target="../ink/ink243.xml"/><Relationship Id="rId5" Type="http://schemas.openxmlformats.org/officeDocument/2006/relationships/image" Target="../media/image186.png"/><Relationship Id="rId181" Type="http://schemas.openxmlformats.org/officeDocument/2006/relationships/image" Target="../media/image274.png"/><Relationship Id="rId237" Type="http://schemas.openxmlformats.org/officeDocument/2006/relationships/image" Target="../media/image302.png"/><Relationship Id="rId279" Type="http://schemas.openxmlformats.org/officeDocument/2006/relationships/image" Target="../media/image323.png"/><Relationship Id="rId43" Type="http://schemas.openxmlformats.org/officeDocument/2006/relationships/image" Target="../media/image205.png"/><Relationship Id="rId139" Type="http://schemas.openxmlformats.org/officeDocument/2006/relationships/image" Target="../media/image253.png"/><Relationship Id="rId290" Type="http://schemas.openxmlformats.org/officeDocument/2006/relationships/customXml" Target="../ink/ink324.xml"/><Relationship Id="rId304" Type="http://schemas.openxmlformats.org/officeDocument/2006/relationships/customXml" Target="../ink/ink331.xml"/><Relationship Id="rId85" Type="http://schemas.openxmlformats.org/officeDocument/2006/relationships/image" Target="../media/image226.png"/><Relationship Id="rId150" Type="http://schemas.openxmlformats.org/officeDocument/2006/relationships/customXml" Target="../ink/ink254.xml"/><Relationship Id="rId192" Type="http://schemas.openxmlformats.org/officeDocument/2006/relationships/customXml" Target="../ink/ink275.xml"/><Relationship Id="rId206" Type="http://schemas.openxmlformats.org/officeDocument/2006/relationships/customXml" Target="../ink/ink282.xml"/><Relationship Id="rId248" Type="http://schemas.openxmlformats.org/officeDocument/2006/relationships/customXml" Target="../ink/ink303.xml"/><Relationship Id="rId12" Type="http://schemas.openxmlformats.org/officeDocument/2006/relationships/customXml" Target="../ink/ink185.xml"/><Relationship Id="rId108" Type="http://schemas.openxmlformats.org/officeDocument/2006/relationships/customXml" Target="../ink/ink233.xml"/><Relationship Id="rId315" Type="http://schemas.openxmlformats.org/officeDocument/2006/relationships/image" Target="../media/image341.png"/><Relationship Id="rId54" Type="http://schemas.openxmlformats.org/officeDocument/2006/relationships/customXml" Target="../ink/ink206.xml"/><Relationship Id="rId96" Type="http://schemas.openxmlformats.org/officeDocument/2006/relationships/customXml" Target="../ink/ink227.xml"/><Relationship Id="rId161" Type="http://schemas.openxmlformats.org/officeDocument/2006/relationships/image" Target="../media/image264.png"/><Relationship Id="rId217" Type="http://schemas.openxmlformats.org/officeDocument/2006/relationships/image" Target="../media/image292.png"/><Relationship Id="rId259" Type="http://schemas.openxmlformats.org/officeDocument/2006/relationships/image" Target="../media/image313.png"/><Relationship Id="rId23" Type="http://schemas.openxmlformats.org/officeDocument/2006/relationships/image" Target="../media/image195.png"/><Relationship Id="rId119" Type="http://schemas.openxmlformats.org/officeDocument/2006/relationships/image" Target="../media/image243.png"/><Relationship Id="rId270" Type="http://schemas.openxmlformats.org/officeDocument/2006/relationships/customXml" Target="../ink/ink314.xml"/><Relationship Id="rId326" Type="http://schemas.openxmlformats.org/officeDocument/2006/relationships/customXml" Target="../ink/ink342.xml"/><Relationship Id="rId65" Type="http://schemas.openxmlformats.org/officeDocument/2006/relationships/image" Target="../media/image216.png"/><Relationship Id="rId130" Type="http://schemas.openxmlformats.org/officeDocument/2006/relationships/customXml" Target="../ink/ink244.xml"/><Relationship Id="rId172" Type="http://schemas.openxmlformats.org/officeDocument/2006/relationships/customXml" Target="../ink/ink265.xml"/><Relationship Id="rId228" Type="http://schemas.openxmlformats.org/officeDocument/2006/relationships/customXml" Target="../ink/ink293.xml"/><Relationship Id="rId281" Type="http://schemas.openxmlformats.org/officeDocument/2006/relationships/image" Target="../media/image324.png"/><Relationship Id="rId34" Type="http://schemas.openxmlformats.org/officeDocument/2006/relationships/customXml" Target="../ink/ink196.xml"/><Relationship Id="rId76" Type="http://schemas.openxmlformats.org/officeDocument/2006/relationships/customXml" Target="../ink/ink217.xml"/><Relationship Id="rId141" Type="http://schemas.openxmlformats.org/officeDocument/2006/relationships/image" Target="../media/image254.png"/><Relationship Id="rId7" Type="http://schemas.openxmlformats.org/officeDocument/2006/relationships/image" Target="../media/image187.png"/><Relationship Id="rId183" Type="http://schemas.openxmlformats.org/officeDocument/2006/relationships/image" Target="../media/image275.png"/><Relationship Id="rId239" Type="http://schemas.openxmlformats.org/officeDocument/2006/relationships/image" Target="../media/image303.png"/><Relationship Id="rId250" Type="http://schemas.openxmlformats.org/officeDocument/2006/relationships/customXml" Target="../ink/ink304.xml"/><Relationship Id="rId271" Type="http://schemas.openxmlformats.org/officeDocument/2006/relationships/image" Target="../media/image319.png"/><Relationship Id="rId292" Type="http://schemas.openxmlformats.org/officeDocument/2006/relationships/customXml" Target="../ink/ink325.xml"/><Relationship Id="rId306" Type="http://schemas.openxmlformats.org/officeDocument/2006/relationships/customXml" Target="../ink/ink332.xml"/><Relationship Id="rId24" Type="http://schemas.openxmlformats.org/officeDocument/2006/relationships/customXml" Target="../ink/ink191.xml"/><Relationship Id="rId45" Type="http://schemas.openxmlformats.org/officeDocument/2006/relationships/image" Target="../media/image206.png"/><Relationship Id="rId66" Type="http://schemas.openxmlformats.org/officeDocument/2006/relationships/customXml" Target="../ink/ink212.xml"/><Relationship Id="rId87" Type="http://schemas.openxmlformats.org/officeDocument/2006/relationships/image" Target="../media/image227.png"/><Relationship Id="rId110" Type="http://schemas.openxmlformats.org/officeDocument/2006/relationships/customXml" Target="../ink/ink234.xml"/><Relationship Id="rId131" Type="http://schemas.openxmlformats.org/officeDocument/2006/relationships/image" Target="../media/image249.png"/><Relationship Id="rId327" Type="http://schemas.openxmlformats.org/officeDocument/2006/relationships/image" Target="../media/image347.png"/><Relationship Id="rId152" Type="http://schemas.openxmlformats.org/officeDocument/2006/relationships/customXml" Target="../ink/ink255.xml"/><Relationship Id="rId173" Type="http://schemas.openxmlformats.org/officeDocument/2006/relationships/image" Target="../media/image270.png"/><Relationship Id="rId194" Type="http://schemas.openxmlformats.org/officeDocument/2006/relationships/customXml" Target="../ink/ink276.xml"/><Relationship Id="rId208" Type="http://schemas.openxmlformats.org/officeDocument/2006/relationships/customXml" Target="../ink/ink283.xml"/><Relationship Id="rId229" Type="http://schemas.openxmlformats.org/officeDocument/2006/relationships/image" Target="../media/image298.png"/><Relationship Id="rId240" Type="http://schemas.openxmlformats.org/officeDocument/2006/relationships/customXml" Target="../ink/ink299.xml"/><Relationship Id="rId261" Type="http://schemas.openxmlformats.org/officeDocument/2006/relationships/image" Target="../media/image314.png"/><Relationship Id="rId14" Type="http://schemas.openxmlformats.org/officeDocument/2006/relationships/customXml" Target="../ink/ink186.xml"/><Relationship Id="rId35" Type="http://schemas.openxmlformats.org/officeDocument/2006/relationships/image" Target="../media/image201.png"/><Relationship Id="rId56" Type="http://schemas.openxmlformats.org/officeDocument/2006/relationships/customXml" Target="../ink/ink207.xml"/><Relationship Id="rId77" Type="http://schemas.openxmlformats.org/officeDocument/2006/relationships/image" Target="../media/image222.png"/><Relationship Id="rId100" Type="http://schemas.openxmlformats.org/officeDocument/2006/relationships/customXml" Target="../ink/ink229.xml"/><Relationship Id="rId282" Type="http://schemas.openxmlformats.org/officeDocument/2006/relationships/customXml" Target="../ink/ink320.xml"/><Relationship Id="rId317" Type="http://schemas.openxmlformats.org/officeDocument/2006/relationships/image" Target="../media/image342.png"/><Relationship Id="rId8" Type="http://schemas.openxmlformats.org/officeDocument/2006/relationships/customXml" Target="../ink/ink183.xml"/><Relationship Id="rId98" Type="http://schemas.openxmlformats.org/officeDocument/2006/relationships/customXml" Target="../ink/ink228.xml"/><Relationship Id="rId121" Type="http://schemas.openxmlformats.org/officeDocument/2006/relationships/image" Target="../media/image244.png"/><Relationship Id="rId142" Type="http://schemas.openxmlformats.org/officeDocument/2006/relationships/customXml" Target="../ink/ink250.xml"/><Relationship Id="rId163" Type="http://schemas.openxmlformats.org/officeDocument/2006/relationships/image" Target="../media/image265.png"/><Relationship Id="rId184" Type="http://schemas.openxmlformats.org/officeDocument/2006/relationships/customXml" Target="../ink/ink271.xml"/><Relationship Id="rId219" Type="http://schemas.openxmlformats.org/officeDocument/2006/relationships/image" Target="../media/image293.png"/><Relationship Id="rId230" Type="http://schemas.openxmlformats.org/officeDocument/2006/relationships/customXml" Target="../ink/ink294.xml"/><Relationship Id="rId251" Type="http://schemas.openxmlformats.org/officeDocument/2006/relationships/image" Target="../media/image309.png"/><Relationship Id="rId25" Type="http://schemas.openxmlformats.org/officeDocument/2006/relationships/image" Target="../media/image196.png"/><Relationship Id="rId46" Type="http://schemas.openxmlformats.org/officeDocument/2006/relationships/customXml" Target="../ink/ink202.xml"/><Relationship Id="rId67" Type="http://schemas.openxmlformats.org/officeDocument/2006/relationships/image" Target="../media/image217.png"/><Relationship Id="rId272" Type="http://schemas.openxmlformats.org/officeDocument/2006/relationships/customXml" Target="../ink/ink315.xml"/><Relationship Id="rId293" Type="http://schemas.openxmlformats.org/officeDocument/2006/relationships/image" Target="../media/image330.png"/><Relationship Id="rId307" Type="http://schemas.openxmlformats.org/officeDocument/2006/relationships/image" Target="../media/image337.png"/><Relationship Id="rId328" Type="http://schemas.openxmlformats.org/officeDocument/2006/relationships/customXml" Target="../ink/ink343.xml"/><Relationship Id="rId88" Type="http://schemas.openxmlformats.org/officeDocument/2006/relationships/customXml" Target="../ink/ink223.xml"/><Relationship Id="rId111" Type="http://schemas.openxmlformats.org/officeDocument/2006/relationships/image" Target="../media/image239.png"/><Relationship Id="rId132" Type="http://schemas.openxmlformats.org/officeDocument/2006/relationships/customXml" Target="../ink/ink245.xml"/><Relationship Id="rId153" Type="http://schemas.openxmlformats.org/officeDocument/2006/relationships/image" Target="../media/image260.png"/><Relationship Id="rId174" Type="http://schemas.openxmlformats.org/officeDocument/2006/relationships/customXml" Target="../ink/ink266.xml"/><Relationship Id="rId195" Type="http://schemas.openxmlformats.org/officeDocument/2006/relationships/image" Target="../media/image281.png"/><Relationship Id="rId209" Type="http://schemas.openxmlformats.org/officeDocument/2006/relationships/image" Target="../media/image288.png"/><Relationship Id="rId220" Type="http://schemas.openxmlformats.org/officeDocument/2006/relationships/customXml" Target="../ink/ink289.xml"/><Relationship Id="rId241" Type="http://schemas.openxmlformats.org/officeDocument/2006/relationships/image" Target="../media/image304.png"/><Relationship Id="rId15" Type="http://schemas.openxmlformats.org/officeDocument/2006/relationships/image" Target="../media/image191.png"/><Relationship Id="rId36" Type="http://schemas.openxmlformats.org/officeDocument/2006/relationships/customXml" Target="../ink/ink197.xml"/><Relationship Id="rId57" Type="http://schemas.openxmlformats.org/officeDocument/2006/relationships/image" Target="../media/image212.png"/><Relationship Id="rId262" Type="http://schemas.openxmlformats.org/officeDocument/2006/relationships/customXml" Target="../ink/ink310.xml"/><Relationship Id="rId283" Type="http://schemas.openxmlformats.org/officeDocument/2006/relationships/image" Target="../media/image325.png"/><Relationship Id="rId318" Type="http://schemas.openxmlformats.org/officeDocument/2006/relationships/customXml" Target="../ink/ink338.xml"/><Relationship Id="rId78" Type="http://schemas.openxmlformats.org/officeDocument/2006/relationships/customXml" Target="../ink/ink218.xml"/><Relationship Id="rId99" Type="http://schemas.openxmlformats.org/officeDocument/2006/relationships/image" Target="../media/image233.png"/><Relationship Id="rId101" Type="http://schemas.openxmlformats.org/officeDocument/2006/relationships/image" Target="../media/image234.png"/><Relationship Id="rId122" Type="http://schemas.openxmlformats.org/officeDocument/2006/relationships/customXml" Target="../ink/ink240.xml"/><Relationship Id="rId143" Type="http://schemas.openxmlformats.org/officeDocument/2006/relationships/image" Target="../media/image255.png"/><Relationship Id="rId164" Type="http://schemas.openxmlformats.org/officeDocument/2006/relationships/customXml" Target="../ink/ink261.xml"/><Relationship Id="rId185" Type="http://schemas.openxmlformats.org/officeDocument/2006/relationships/image" Target="../media/image276.png"/><Relationship Id="rId9" Type="http://schemas.openxmlformats.org/officeDocument/2006/relationships/image" Target="../media/image188.png"/><Relationship Id="rId210" Type="http://schemas.openxmlformats.org/officeDocument/2006/relationships/customXml" Target="../ink/ink284.xml"/><Relationship Id="rId26" Type="http://schemas.openxmlformats.org/officeDocument/2006/relationships/customXml" Target="../ink/ink192.xml"/><Relationship Id="rId231" Type="http://schemas.openxmlformats.org/officeDocument/2006/relationships/image" Target="../media/image299.png"/><Relationship Id="rId252" Type="http://schemas.openxmlformats.org/officeDocument/2006/relationships/customXml" Target="../ink/ink305.xml"/><Relationship Id="rId273" Type="http://schemas.openxmlformats.org/officeDocument/2006/relationships/image" Target="../media/image320.png"/><Relationship Id="rId294" Type="http://schemas.openxmlformats.org/officeDocument/2006/relationships/customXml" Target="../ink/ink326.xml"/><Relationship Id="rId308" Type="http://schemas.openxmlformats.org/officeDocument/2006/relationships/customXml" Target="../ink/ink333.xml"/><Relationship Id="rId329" Type="http://schemas.openxmlformats.org/officeDocument/2006/relationships/image" Target="../media/image348.png"/><Relationship Id="rId47" Type="http://schemas.openxmlformats.org/officeDocument/2006/relationships/image" Target="../media/image207.png"/><Relationship Id="rId68" Type="http://schemas.openxmlformats.org/officeDocument/2006/relationships/customXml" Target="../ink/ink213.xml"/><Relationship Id="rId89" Type="http://schemas.openxmlformats.org/officeDocument/2006/relationships/image" Target="../media/image228.png"/><Relationship Id="rId112" Type="http://schemas.openxmlformats.org/officeDocument/2006/relationships/customXml" Target="../ink/ink235.xml"/><Relationship Id="rId133" Type="http://schemas.openxmlformats.org/officeDocument/2006/relationships/image" Target="../media/image250.png"/><Relationship Id="rId154" Type="http://schemas.openxmlformats.org/officeDocument/2006/relationships/customXml" Target="../ink/ink256.xml"/><Relationship Id="rId175" Type="http://schemas.openxmlformats.org/officeDocument/2006/relationships/image" Target="../media/image271.png"/><Relationship Id="rId196" Type="http://schemas.openxmlformats.org/officeDocument/2006/relationships/customXml" Target="../ink/ink277.xml"/><Relationship Id="rId200" Type="http://schemas.openxmlformats.org/officeDocument/2006/relationships/customXml" Target="../ink/ink279.xml"/><Relationship Id="rId16" Type="http://schemas.openxmlformats.org/officeDocument/2006/relationships/customXml" Target="../ink/ink187.xml"/><Relationship Id="rId221" Type="http://schemas.openxmlformats.org/officeDocument/2006/relationships/image" Target="../media/image294.png"/><Relationship Id="rId242" Type="http://schemas.openxmlformats.org/officeDocument/2006/relationships/customXml" Target="../ink/ink300.xml"/><Relationship Id="rId263" Type="http://schemas.openxmlformats.org/officeDocument/2006/relationships/image" Target="../media/image315.png"/><Relationship Id="rId284" Type="http://schemas.openxmlformats.org/officeDocument/2006/relationships/customXml" Target="../ink/ink321.xml"/><Relationship Id="rId319" Type="http://schemas.openxmlformats.org/officeDocument/2006/relationships/image" Target="../media/image343.png"/><Relationship Id="rId37" Type="http://schemas.openxmlformats.org/officeDocument/2006/relationships/image" Target="../media/image202.png"/><Relationship Id="rId58" Type="http://schemas.openxmlformats.org/officeDocument/2006/relationships/customXml" Target="../ink/ink208.xml"/><Relationship Id="rId79" Type="http://schemas.openxmlformats.org/officeDocument/2006/relationships/image" Target="../media/image223.png"/><Relationship Id="rId102" Type="http://schemas.openxmlformats.org/officeDocument/2006/relationships/customXml" Target="../ink/ink230.xml"/><Relationship Id="rId123" Type="http://schemas.openxmlformats.org/officeDocument/2006/relationships/image" Target="../media/image245.png"/><Relationship Id="rId144" Type="http://schemas.openxmlformats.org/officeDocument/2006/relationships/customXml" Target="../ink/ink251.xml"/><Relationship Id="rId90" Type="http://schemas.openxmlformats.org/officeDocument/2006/relationships/customXml" Target="../ink/ink224.xml"/><Relationship Id="rId165" Type="http://schemas.openxmlformats.org/officeDocument/2006/relationships/image" Target="../media/image266.png"/><Relationship Id="rId186" Type="http://schemas.openxmlformats.org/officeDocument/2006/relationships/customXml" Target="../ink/ink272.xml"/><Relationship Id="rId211" Type="http://schemas.openxmlformats.org/officeDocument/2006/relationships/image" Target="../media/image289.png"/><Relationship Id="rId232" Type="http://schemas.openxmlformats.org/officeDocument/2006/relationships/customXml" Target="../ink/ink295.xml"/><Relationship Id="rId253" Type="http://schemas.openxmlformats.org/officeDocument/2006/relationships/image" Target="../media/image310.png"/><Relationship Id="rId274" Type="http://schemas.openxmlformats.org/officeDocument/2006/relationships/customXml" Target="../ink/ink316.xml"/><Relationship Id="rId295" Type="http://schemas.openxmlformats.org/officeDocument/2006/relationships/image" Target="../media/image331.png"/><Relationship Id="rId309" Type="http://schemas.openxmlformats.org/officeDocument/2006/relationships/image" Target="../media/image338.png"/><Relationship Id="rId27" Type="http://schemas.openxmlformats.org/officeDocument/2006/relationships/image" Target="../media/image197.png"/><Relationship Id="rId48" Type="http://schemas.openxmlformats.org/officeDocument/2006/relationships/customXml" Target="../ink/ink203.xml"/><Relationship Id="rId69" Type="http://schemas.openxmlformats.org/officeDocument/2006/relationships/image" Target="../media/image218.png"/><Relationship Id="rId113" Type="http://schemas.openxmlformats.org/officeDocument/2006/relationships/image" Target="../media/image240.png"/><Relationship Id="rId134" Type="http://schemas.openxmlformats.org/officeDocument/2006/relationships/customXml" Target="../ink/ink246.xml"/><Relationship Id="rId320" Type="http://schemas.openxmlformats.org/officeDocument/2006/relationships/customXml" Target="../ink/ink339.xml"/><Relationship Id="rId80" Type="http://schemas.openxmlformats.org/officeDocument/2006/relationships/customXml" Target="../ink/ink219.xml"/><Relationship Id="rId155" Type="http://schemas.openxmlformats.org/officeDocument/2006/relationships/image" Target="../media/image261.png"/><Relationship Id="rId176" Type="http://schemas.openxmlformats.org/officeDocument/2006/relationships/customXml" Target="../ink/ink267.xml"/><Relationship Id="rId197" Type="http://schemas.openxmlformats.org/officeDocument/2006/relationships/image" Target="../media/image282.png"/><Relationship Id="rId201" Type="http://schemas.openxmlformats.org/officeDocument/2006/relationships/image" Target="../media/image284.png"/><Relationship Id="rId222" Type="http://schemas.openxmlformats.org/officeDocument/2006/relationships/customXml" Target="../ink/ink290.xml"/><Relationship Id="rId243" Type="http://schemas.openxmlformats.org/officeDocument/2006/relationships/image" Target="../media/image305.png"/><Relationship Id="rId264" Type="http://schemas.openxmlformats.org/officeDocument/2006/relationships/customXml" Target="../ink/ink311.xml"/><Relationship Id="rId285" Type="http://schemas.openxmlformats.org/officeDocument/2006/relationships/image" Target="../media/image326.png"/><Relationship Id="rId17" Type="http://schemas.openxmlformats.org/officeDocument/2006/relationships/image" Target="../media/image192.png"/><Relationship Id="rId38" Type="http://schemas.openxmlformats.org/officeDocument/2006/relationships/customXml" Target="../ink/ink198.xml"/><Relationship Id="rId59" Type="http://schemas.openxmlformats.org/officeDocument/2006/relationships/image" Target="../media/image213.png"/><Relationship Id="rId103" Type="http://schemas.openxmlformats.org/officeDocument/2006/relationships/image" Target="../media/image235.png"/><Relationship Id="rId124" Type="http://schemas.openxmlformats.org/officeDocument/2006/relationships/customXml" Target="../ink/ink241.xml"/><Relationship Id="rId310" Type="http://schemas.openxmlformats.org/officeDocument/2006/relationships/customXml" Target="../ink/ink334.xml"/><Relationship Id="rId70" Type="http://schemas.openxmlformats.org/officeDocument/2006/relationships/customXml" Target="../ink/ink214.xml"/><Relationship Id="rId91" Type="http://schemas.openxmlformats.org/officeDocument/2006/relationships/image" Target="../media/image229.png"/><Relationship Id="rId145" Type="http://schemas.openxmlformats.org/officeDocument/2006/relationships/image" Target="../media/image256.png"/><Relationship Id="rId166" Type="http://schemas.openxmlformats.org/officeDocument/2006/relationships/customXml" Target="../ink/ink262.xml"/><Relationship Id="rId187" Type="http://schemas.openxmlformats.org/officeDocument/2006/relationships/image" Target="../media/image277.png"/><Relationship Id="rId1" Type="http://schemas.openxmlformats.org/officeDocument/2006/relationships/slideLayout" Target="../slideLayouts/slideLayout4.xml"/><Relationship Id="rId212" Type="http://schemas.openxmlformats.org/officeDocument/2006/relationships/customXml" Target="../ink/ink285.xml"/><Relationship Id="rId233" Type="http://schemas.openxmlformats.org/officeDocument/2006/relationships/image" Target="../media/image300.png"/><Relationship Id="rId254" Type="http://schemas.openxmlformats.org/officeDocument/2006/relationships/customXml" Target="../ink/ink306.xml"/><Relationship Id="rId28" Type="http://schemas.openxmlformats.org/officeDocument/2006/relationships/customXml" Target="../ink/ink193.xml"/><Relationship Id="rId49" Type="http://schemas.openxmlformats.org/officeDocument/2006/relationships/image" Target="../media/image208.png"/><Relationship Id="rId114" Type="http://schemas.openxmlformats.org/officeDocument/2006/relationships/customXml" Target="../ink/ink236.xml"/><Relationship Id="rId275" Type="http://schemas.openxmlformats.org/officeDocument/2006/relationships/image" Target="../media/image321.png"/><Relationship Id="rId296" Type="http://schemas.openxmlformats.org/officeDocument/2006/relationships/customXml" Target="../ink/ink327.xml"/><Relationship Id="rId300" Type="http://schemas.openxmlformats.org/officeDocument/2006/relationships/customXml" Target="../ink/ink329.xml"/><Relationship Id="rId60" Type="http://schemas.openxmlformats.org/officeDocument/2006/relationships/customXml" Target="../ink/ink209.xml"/><Relationship Id="rId81" Type="http://schemas.openxmlformats.org/officeDocument/2006/relationships/image" Target="../media/image224.png"/><Relationship Id="rId135" Type="http://schemas.openxmlformats.org/officeDocument/2006/relationships/image" Target="../media/image251.png"/><Relationship Id="rId156" Type="http://schemas.openxmlformats.org/officeDocument/2006/relationships/customXml" Target="../ink/ink257.xml"/><Relationship Id="rId177" Type="http://schemas.openxmlformats.org/officeDocument/2006/relationships/image" Target="../media/image272.png"/><Relationship Id="rId198" Type="http://schemas.openxmlformats.org/officeDocument/2006/relationships/customXml" Target="../ink/ink278.xml"/><Relationship Id="rId321" Type="http://schemas.openxmlformats.org/officeDocument/2006/relationships/image" Target="../media/image344.png"/><Relationship Id="rId202" Type="http://schemas.openxmlformats.org/officeDocument/2006/relationships/customXml" Target="../ink/ink280.xml"/><Relationship Id="rId223" Type="http://schemas.openxmlformats.org/officeDocument/2006/relationships/image" Target="../media/image295.png"/><Relationship Id="rId244" Type="http://schemas.openxmlformats.org/officeDocument/2006/relationships/customXml" Target="../ink/ink301.xml"/><Relationship Id="rId18" Type="http://schemas.openxmlformats.org/officeDocument/2006/relationships/customXml" Target="../ink/ink188.xml"/><Relationship Id="rId39" Type="http://schemas.openxmlformats.org/officeDocument/2006/relationships/image" Target="../media/image203.png"/><Relationship Id="rId265" Type="http://schemas.openxmlformats.org/officeDocument/2006/relationships/image" Target="../media/image316.png"/><Relationship Id="rId286" Type="http://schemas.openxmlformats.org/officeDocument/2006/relationships/customXml" Target="../ink/ink322.xml"/><Relationship Id="rId50" Type="http://schemas.openxmlformats.org/officeDocument/2006/relationships/customXml" Target="../ink/ink204.xml"/><Relationship Id="rId104" Type="http://schemas.openxmlformats.org/officeDocument/2006/relationships/customXml" Target="../ink/ink231.xml"/><Relationship Id="rId125" Type="http://schemas.openxmlformats.org/officeDocument/2006/relationships/image" Target="../media/image246.png"/><Relationship Id="rId146" Type="http://schemas.openxmlformats.org/officeDocument/2006/relationships/customXml" Target="../ink/ink252.xml"/><Relationship Id="rId167" Type="http://schemas.openxmlformats.org/officeDocument/2006/relationships/image" Target="../media/image267.png"/><Relationship Id="rId188" Type="http://schemas.openxmlformats.org/officeDocument/2006/relationships/customXml" Target="../ink/ink273.xml"/><Relationship Id="rId311" Type="http://schemas.openxmlformats.org/officeDocument/2006/relationships/image" Target="../media/image339.png"/><Relationship Id="rId71" Type="http://schemas.openxmlformats.org/officeDocument/2006/relationships/image" Target="../media/image219.png"/><Relationship Id="rId92" Type="http://schemas.openxmlformats.org/officeDocument/2006/relationships/customXml" Target="../ink/ink225.xml"/><Relationship Id="rId213" Type="http://schemas.openxmlformats.org/officeDocument/2006/relationships/image" Target="../media/image290.png"/><Relationship Id="rId234" Type="http://schemas.openxmlformats.org/officeDocument/2006/relationships/customXml" Target="../ink/ink296.xml"/><Relationship Id="rId2" Type="http://schemas.openxmlformats.org/officeDocument/2006/relationships/customXml" Target="../ink/ink180.xml"/><Relationship Id="rId29" Type="http://schemas.openxmlformats.org/officeDocument/2006/relationships/image" Target="../media/image198.png"/><Relationship Id="rId255" Type="http://schemas.openxmlformats.org/officeDocument/2006/relationships/image" Target="../media/image311.png"/><Relationship Id="rId276" Type="http://schemas.openxmlformats.org/officeDocument/2006/relationships/customXml" Target="../ink/ink317.xml"/><Relationship Id="rId297" Type="http://schemas.openxmlformats.org/officeDocument/2006/relationships/image" Target="../media/image332.png"/><Relationship Id="rId40" Type="http://schemas.openxmlformats.org/officeDocument/2006/relationships/customXml" Target="../ink/ink199.xml"/><Relationship Id="rId115" Type="http://schemas.openxmlformats.org/officeDocument/2006/relationships/image" Target="../media/image241.png"/><Relationship Id="rId136" Type="http://schemas.openxmlformats.org/officeDocument/2006/relationships/customXml" Target="../ink/ink247.xml"/><Relationship Id="rId157" Type="http://schemas.openxmlformats.org/officeDocument/2006/relationships/image" Target="../media/image262.png"/><Relationship Id="rId178" Type="http://schemas.openxmlformats.org/officeDocument/2006/relationships/customXml" Target="../ink/ink268.xml"/><Relationship Id="rId301" Type="http://schemas.openxmlformats.org/officeDocument/2006/relationships/image" Target="../media/image334.png"/><Relationship Id="rId322" Type="http://schemas.openxmlformats.org/officeDocument/2006/relationships/customXml" Target="../ink/ink340.xml"/><Relationship Id="rId61" Type="http://schemas.openxmlformats.org/officeDocument/2006/relationships/image" Target="../media/image214.png"/><Relationship Id="rId82" Type="http://schemas.openxmlformats.org/officeDocument/2006/relationships/customXml" Target="../ink/ink220.xml"/><Relationship Id="rId199" Type="http://schemas.openxmlformats.org/officeDocument/2006/relationships/image" Target="../media/image283.png"/><Relationship Id="rId203" Type="http://schemas.openxmlformats.org/officeDocument/2006/relationships/image" Target="../media/image285.png"/><Relationship Id="rId19" Type="http://schemas.openxmlformats.org/officeDocument/2006/relationships/image" Target="../media/image193.png"/><Relationship Id="rId224" Type="http://schemas.openxmlformats.org/officeDocument/2006/relationships/customXml" Target="../ink/ink291.xml"/><Relationship Id="rId245" Type="http://schemas.openxmlformats.org/officeDocument/2006/relationships/image" Target="../media/image306.png"/><Relationship Id="rId266" Type="http://schemas.openxmlformats.org/officeDocument/2006/relationships/customXml" Target="../ink/ink312.xml"/><Relationship Id="rId287" Type="http://schemas.openxmlformats.org/officeDocument/2006/relationships/image" Target="../media/image327.png"/><Relationship Id="rId30" Type="http://schemas.openxmlformats.org/officeDocument/2006/relationships/customXml" Target="../ink/ink194.xml"/><Relationship Id="rId105" Type="http://schemas.openxmlformats.org/officeDocument/2006/relationships/image" Target="../media/image236.png"/><Relationship Id="rId126" Type="http://schemas.openxmlformats.org/officeDocument/2006/relationships/customXml" Target="../ink/ink242.xml"/><Relationship Id="rId147" Type="http://schemas.openxmlformats.org/officeDocument/2006/relationships/image" Target="../media/image257.png"/><Relationship Id="rId168" Type="http://schemas.openxmlformats.org/officeDocument/2006/relationships/customXml" Target="../ink/ink263.xml"/><Relationship Id="rId312" Type="http://schemas.openxmlformats.org/officeDocument/2006/relationships/customXml" Target="../ink/ink335.xml"/><Relationship Id="rId51" Type="http://schemas.openxmlformats.org/officeDocument/2006/relationships/image" Target="../media/image209.png"/><Relationship Id="rId72" Type="http://schemas.openxmlformats.org/officeDocument/2006/relationships/customXml" Target="../ink/ink215.xml"/><Relationship Id="rId93" Type="http://schemas.openxmlformats.org/officeDocument/2006/relationships/image" Target="../media/image230.png"/><Relationship Id="rId189" Type="http://schemas.openxmlformats.org/officeDocument/2006/relationships/image" Target="../media/image278.png"/><Relationship Id="rId3" Type="http://schemas.openxmlformats.org/officeDocument/2006/relationships/image" Target="../media/image185.png"/><Relationship Id="rId214" Type="http://schemas.openxmlformats.org/officeDocument/2006/relationships/customXml" Target="../ink/ink286.xml"/><Relationship Id="rId235" Type="http://schemas.openxmlformats.org/officeDocument/2006/relationships/image" Target="../media/image301.png"/><Relationship Id="rId256" Type="http://schemas.openxmlformats.org/officeDocument/2006/relationships/customXml" Target="../ink/ink307.xml"/><Relationship Id="rId277" Type="http://schemas.openxmlformats.org/officeDocument/2006/relationships/image" Target="../media/image322.png"/><Relationship Id="rId298" Type="http://schemas.openxmlformats.org/officeDocument/2006/relationships/customXml" Target="../ink/ink328.xml"/><Relationship Id="rId116" Type="http://schemas.openxmlformats.org/officeDocument/2006/relationships/customXml" Target="../ink/ink237.xml"/><Relationship Id="rId137" Type="http://schemas.openxmlformats.org/officeDocument/2006/relationships/image" Target="../media/image252.png"/><Relationship Id="rId158" Type="http://schemas.openxmlformats.org/officeDocument/2006/relationships/customXml" Target="../ink/ink258.xml"/><Relationship Id="rId302" Type="http://schemas.openxmlformats.org/officeDocument/2006/relationships/customXml" Target="../ink/ink330.xml"/><Relationship Id="rId323" Type="http://schemas.openxmlformats.org/officeDocument/2006/relationships/image" Target="../media/image345.png"/><Relationship Id="rId20" Type="http://schemas.openxmlformats.org/officeDocument/2006/relationships/customXml" Target="../ink/ink189.xml"/><Relationship Id="rId41" Type="http://schemas.openxmlformats.org/officeDocument/2006/relationships/image" Target="../media/image204.png"/><Relationship Id="rId62" Type="http://schemas.openxmlformats.org/officeDocument/2006/relationships/customXml" Target="../ink/ink210.xml"/><Relationship Id="rId83" Type="http://schemas.openxmlformats.org/officeDocument/2006/relationships/image" Target="../media/image225.png"/><Relationship Id="rId179" Type="http://schemas.openxmlformats.org/officeDocument/2006/relationships/image" Target="../media/image273.png"/><Relationship Id="rId190" Type="http://schemas.openxmlformats.org/officeDocument/2006/relationships/customXml" Target="../ink/ink274.xml"/><Relationship Id="rId204" Type="http://schemas.openxmlformats.org/officeDocument/2006/relationships/customXml" Target="../ink/ink281.xml"/><Relationship Id="rId225" Type="http://schemas.openxmlformats.org/officeDocument/2006/relationships/image" Target="../media/image296.png"/><Relationship Id="rId246" Type="http://schemas.openxmlformats.org/officeDocument/2006/relationships/customXml" Target="../ink/ink302.xml"/><Relationship Id="rId267" Type="http://schemas.openxmlformats.org/officeDocument/2006/relationships/image" Target="../media/image317.png"/><Relationship Id="rId288" Type="http://schemas.openxmlformats.org/officeDocument/2006/relationships/customXml" Target="../ink/ink323.xml"/><Relationship Id="rId106" Type="http://schemas.openxmlformats.org/officeDocument/2006/relationships/customXml" Target="../ink/ink232.xml"/><Relationship Id="rId127" Type="http://schemas.openxmlformats.org/officeDocument/2006/relationships/image" Target="../media/image247.png"/><Relationship Id="rId313" Type="http://schemas.openxmlformats.org/officeDocument/2006/relationships/image" Target="../media/image340.png"/><Relationship Id="rId10" Type="http://schemas.openxmlformats.org/officeDocument/2006/relationships/customXml" Target="../ink/ink184.xml"/><Relationship Id="rId31" Type="http://schemas.openxmlformats.org/officeDocument/2006/relationships/image" Target="../media/image199.png"/><Relationship Id="rId52" Type="http://schemas.openxmlformats.org/officeDocument/2006/relationships/customXml" Target="../ink/ink205.xml"/><Relationship Id="rId73" Type="http://schemas.openxmlformats.org/officeDocument/2006/relationships/image" Target="../media/image220.png"/><Relationship Id="rId94" Type="http://schemas.openxmlformats.org/officeDocument/2006/relationships/customXml" Target="../ink/ink226.xml"/><Relationship Id="rId148" Type="http://schemas.openxmlformats.org/officeDocument/2006/relationships/customXml" Target="../ink/ink253.xml"/><Relationship Id="rId169" Type="http://schemas.openxmlformats.org/officeDocument/2006/relationships/image" Target="../media/image268.png"/><Relationship Id="rId4" Type="http://schemas.openxmlformats.org/officeDocument/2006/relationships/customXml" Target="../ink/ink181.xml"/><Relationship Id="rId180" Type="http://schemas.openxmlformats.org/officeDocument/2006/relationships/customXml" Target="../ink/ink269.xml"/><Relationship Id="rId215" Type="http://schemas.openxmlformats.org/officeDocument/2006/relationships/image" Target="../media/image291.png"/><Relationship Id="rId236" Type="http://schemas.openxmlformats.org/officeDocument/2006/relationships/customXml" Target="../ink/ink297.xml"/><Relationship Id="rId257" Type="http://schemas.openxmlformats.org/officeDocument/2006/relationships/image" Target="../media/image312.png"/><Relationship Id="rId278" Type="http://schemas.openxmlformats.org/officeDocument/2006/relationships/customXml" Target="../ink/ink318.xml"/><Relationship Id="rId303" Type="http://schemas.openxmlformats.org/officeDocument/2006/relationships/image" Target="../media/image335.png"/><Relationship Id="rId42" Type="http://schemas.openxmlformats.org/officeDocument/2006/relationships/customXml" Target="../ink/ink200.xml"/><Relationship Id="rId84" Type="http://schemas.openxmlformats.org/officeDocument/2006/relationships/customXml" Target="../ink/ink221.xml"/><Relationship Id="rId138" Type="http://schemas.openxmlformats.org/officeDocument/2006/relationships/customXml" Target="../ink/ink248.xml"/><Relationship Id="rId191" Type="http://schemas.openxmlformats.org/officeDocument/2006/relationships/image" Target="../media/image279.png"/><Relationship Id="rId205" Type="http://schemas.openxmlformats.org/officeDocument/2006/relationships/image" Target="../media/image286.png"/><Relationship Id="rId247" Type="http://schemas.openxmlformats.org/officeDocument/2006/relationships/image" Target="../media/image307.png"/><Relationship Id="rId107" Type="http://schemas.openxmlformats.org/officeDocument/2006/relationships/image" Target="../media/image237.png"/><Relationship Id="rId289" Type="http://schemas.openxmlformats.org/officeDocument/2006/relationships/image" Target="../media/image328.png"/><Relationship Id="rId11" Type="http://schemas.openxmlformats.org/officeDocument/2006/relationships/image" Target="../media/image189.png"/><Relationship Id="rId53" Type="http://schemas.openxmlformats.org/officeDocument/2006/relationships/image" Target="../media/image210.png"/><Relationship Id="rId149" Type="http://schemas.openxmlformats.org/officeDocument/2006/relationships/image" Target="../media/image258.png"/><Relationship Id="rId314" Type="http://schemas.openxmlformats.org/officeDocument/2006/relationships/customXml" Target="../ink/ink336.xml"/><Relationship Id="rId95" Type="http://schemas.openxmlformats.org/officeDocument/2006/relationships/image" Target="../media/image231.png"/><Relationship Id="rId160" Type="http://schemas.openxmlformats.org/officeDocument/2006/relationships/customXml" Target="../ink/ink259.xml"/><Relationship Id="rId216" Type="http://schemas.openxmlformats.org/officeDocument/2006/relationships/customXml" Target="../ink/ink287.xml"/><Relationship Id="rId258" Type="http://schemas.openxmlformats.org/officeDocument/2006/relationships/customXml" Target="../ink/ink308.xml"/><Relationship Id="rId22" Type="http://schemas.openxmlformats.org/officeDocument/2006/relationships/customXml" Target="../ink/ink190.xml"/><Relationship Id="rId64" Type="http://schemas.openxmlformats.org/officeDocument/2006/relationships/customXml" Target="../ink/ink211.xml"/><Relationship Id="rId118" Type="http://schemas.openxmlformats.org/officeDocument/2006/relationships/customXml" Target="../ink/ink238.xml"/><Relationship Id="rId325" Type="http://schemas.openxmlformats.org/officeDocument/2006/relationships/image" Target="../media/image346.png"/><Relationship Id="rId171" Type="http://schemas.openxmlformats.org/officeDocument/2006/relationships/image" Target="../media/image269.png"/><Relationship Id="rId227" Type="http://schemas.openxmlformats.org/officeDocument/2006/relationships/image" Target="../media/image297.png"/><Relationship Id="rId269" Type="http://schemas.openxmlformats.org/officeDocument/2006/relationships/image" Target="../media/image318.png"/><Relationship Id="rId33" Type="http://schemas.openxmlformats.org/officeDocument/2006/relationships/image" Target="../media/image200.png"/><Relationship Id="rId129" Type="http://schemas.openxmlformats.org/officeDocument/2006/relationships/image" Target="../media/image248.png"/><Relationship Id="rId280" Type="http://schemas.openxmlformats.org/officeDocument/2006/relationships/customXml" Target="../ink/ink319.xml"/><Relationship Id="rId75" Type="http://schemas.openxmlformats.org/officeDocument/2006/relationships/image" Target="../media/image221.png"/><Relationship Id="rId140" Type="http://schemas.openxmlformats.org/officeDocument/2006/relationships/customXml" Target="../ink/ink249.xml"/><Relationship Id="rId182" Type="http://schemas.openxmlformats.org/officeDocument/2006/relationships/customXml" Target="../ink/ink270.xml"/><Relationship Id="rId6" Type="http://schemas.openxmlformats.org/officeDocument/2006/relationships/customXml" Target="../ink/ink182.xml"/><Relationship Id="rId238" Type="http://schemas.openxmlformats.org/officeDocument/2006/relationships/customXml" Target="../ink/ink298.xml"/><Relationship Id="rId291" Type="http://schemas.openxmlformats.org/officeDocument/2006/relationships/image" Target="../media/image329.png"/><Relationship Id="rId305" Type="http://schemas.openxmlformats.org/officeDocument/2006/relationships/image" Target="../media/image336.png"/><Relationship Id="rId44" Type="http://schemas.openxmlformats.org/officeDocument/2006/relationships/customXml" Target="../ink/ink201.xml"/><Relationship Id="rId86" Type="http://schemas.openxmlformats.org/officeDocument/2006/relationships/customXml" Target="../ink/ink222.xml"/><Relationship Id="rId151" Type="http://schemas.openxmlformats.org/officeDocument/2006/relationships/image" Target="../media/image259.png"/><Relationship Id="rId193" Type="http://schemas.openxmlformats.org/officeDocument/2006/relationships/image" Target="../media/image280.png"/><Relationship Id="rId207" Type="http://schemas.openxmlformats.org/officeDocument/2006/relationships/image" Target="../media/image287.png"/><Relationship Id="rId249" Type="http://schemas.openxmlformats.org/officeDocument/2006/relationships/image" Target="../media/image308.png"/><Relationship Id="rId13" Type="http://schemas.openxmlformats.org/officeDocument/2006/relationships/image" Target="../media/image190.png"/><Relationship Id="rId109" Type="http://schemas.openxmlformats.org/officeDocument/2006/relationships/image" Target="../media/image238.png"/><Relationship Id="rId260" Type="http://schemas.openxmlformats.org/officeDocument/2006/relationships/customXml" Target="../ink/ink309.xml"/><Relationship Id="rId316" Type="http://schemas.openxmlformats.org/officeDocument/2006/relationships/customXml" Target="../ink/ink337.xml"/><Relationship Id="rId55" Type="http://schemas.openxmlformats.org/officeDocument/2006/relationships/image" Target="../media/image211.png"/><Relationship Id="rId97" Type="http://schemas.openxmlformats.org/officeDocument/2006/relationships/image" Target="../media/image232.png"/><Relationship Id="rId120" Type="http://schemas.openxmlformats.org/officeDocument/2006/relationships/customXml" Target="../ink/ink239.xml"/><Relationship Id="rId162" Type="http://schemas.openxmlformats.org/officeDocument/2006/relationships/customXml" Target="../ink/ink260.xml"/><Relationship Id="rId218" Type="http://schemas.openxmlformats.org/officeDocument/2006/relationships/customXml" Target="../ink/ink288.xml"/></Relationships>
</file>

<file path=ppt/slides/_rels/slide13.xml.rels><?xml version="1.0" encoding="UTF-8" standalone="yes"?>
<Relationships xmlns="http://schemas.openxmlformats.org/package/2006/relationships"><Relationship Id="rId117" Type="http://schemas.openxmlformats.org/officeDocument/2006/relationships/image" Target="../media/image401.png"/><Relationship Id="rId21" Type="http://schemas.openxmlformats.org/officeDocument/2006/relationships/image" Target="../media/image353.png"/><Relationship Id="rId42" Type="http://schemas.openxmlformats.org/officeDocument/2006/relationships/customXml" Target="../ink/ink359.xml"/><Relationship Id="rId63" Type="http://schemas.openxmlformats.org/officeDocument/2006/relationships/image" Target="../media/image374.png"/><Relationship Id="rId84" Type="http://schemas.openxmlformats.org/officeDocument/2006/relationships/customXml" Target="../ink/ink380.xml"/><Relationship Id="rId138" Type="http://schemas.openxmlformats.org/officeDocument/2006/relationships/customXml" Target="../ink/ink407.xml"/><Relationship Id="rId107" Type="http://schemas.openxmlformats.org/officeDocument/2006/relationships/image" Target="../media/image396.png"/><Relationship Id="rId11" Type="http://schemas.openxmlformats.org/officeDocument/2006/relationships/hyperlink" Target="https://youtu.be/KLgTI1J5d3E" TargetMode="External"/><Relationship Id="rId32" Type="http://schemas.openxmlformats.org/officeDocument/2006/relationships/customXml" Target="../ink/ink354.xml"/><Relationship Id="rId53" Type="http://schemas.openxmlformats.org/officeDocument/2006/relationships/image" Target="../media/image369.png"/><Relationship Id="rId74" Type="http://schemas.openxmlformats.org/officeDocument/2006/relationships/customXml" Target="../ink/ink375.xml"/><Relationship Id="rId128" Type="http://schemas.openxmlformats.org/officeDocument/2006/relationships/customXml" Target="../ink/ink402.xml"/><Relationship Id="rId149" Type="http://schemas.openxmlformats.org/officeDocument/2006/relationships/image" Target="../media/image416.png"/><Relationship Id="rId5" Type="http://schemas.openxmlformats.org/officeDocument/2006/relationships/hyperlink" Target="https://www.youtube.com/watch?v=fpXoTqHLeSo&amp;list=PLcxqFaocb9WLtnq-rpXbRy5hnKECxr95G&amp;index=70" TargetMode="External"/><Relationship Id="rId95" Type="http://schemas.openxmlformats.org/officeDocument/2006/relationships/image" Target="../media/image390.png"/><Relationship Id="rId22" Type="http://schemas.openxmlformats.org/officeDocument/2006/relationships/customXml" Target="../ink/ink349.xml"/><Relationship Id="rId27" Type="http://schemas.openxmlformats.org/officeDocument/2006/relationships/image" Target="../media/image356.png"/><Relationship Id="rId43" Type="http://schemas.openxmlformats.org/officeDocument/2006/relationships/image" Target="../media/image364.png"/><Relationship Id="rId48" Type="http://schemas.openxmlformats.org/officeDocument/2006/relationships/customXml" Target="../ink/ink362.xml"/><Relationship Id="rId64" Type="http://schemas.openxmlformats.org/officeDocument/2006/relationships/customXml" Target="../ink/ink370.xml"/><Relationship Id="rId69" Type="http://schemas.openxmlformats.org/officeDocument/2006/relationships/image" Target="../media/image377.png"/><Relationship Id="rId113" Type="http://schemas.openxmlformats.org/officeDocument/2006/relationships/image" Target="../media/image399.png"/><Relationship Id="rId118" Type="http://schemas.openxmlformats.org/officeDocument/2006/relationships/customXml" Target="../ink/ink397.xml"/><Relationship Id="rId134" Type="http://schemas.openxmlformats.org/officeDocument/2006/relationships/customXml" Target="../ink/ink405.xml"/><Relationship Id="rId139" Type="http://schemas.openxmlformats.org/officeDocument/2006/relationships/image" Target="../media/image411.png"/><Relationship Id="rId80" Type="http://schemas.openxmlformats.org/officeDocument/2006/relationships/customXml" Target="../ink/ink378.xml"/><Relationship Id="rId85" Type="http://schemas.openxmlformats.org/officeDocument/2006/relationships/image" Target="../media/image385.png"/><Relationship Id="rId150" Type="http://schemas.openxmlformats.org/officeDocument/2006/relationships/customXml" Target="../ink/ink413.xml"/><Relationship Id="rId155" Type="http://schemas.openxmlformats.org/officeDocument/2006/relationships/image" Target="../media/image419.png"/><Relationship Id="rId12" Type="http://schemas.openxmlformats.org/officeDocument/2006/relationships/customXml" Target="../ink/ink344.xml"/><Relationship Id="rId17" Type="http://schemas.openxmlformats.org/officeDocument/2006/relationships/image" Target="../media/image351.png"/><Relationship Id="rId33" Type="http://schemas.openxmlformats.org/officeDocument/2006/relationships/image" Target="../media/image359.png"/><Relationship Id="rId38" Type="http://schemas.openxmlformats.org/officeDocument/2006/relationships/customXml" Target="../ink/ink357.xml"/><Relationship Id="rId59" Type="http://schemas.openxmlformats.org/officeDocument/2006/relationships/image" Target="../media/image372.png"/><Relationship Id="rId103" Type="http://schemas.openxmlformats.org/officeDocument/2006/relationships/image" Target="../media/image394.png"/><Relationship Id="rId108" Type="http://schemas.openxmlformats.org/officeDocument/2006/relationships/customXml" Target="../ink/ink392.xml"/><Relationship Id="rId124" Type="http://schemas.openxmlformats.org/officeDocument/2006/relationships/customXml" Target="../ink/ink400.xml"/><Relationship Id="rId129" Type="http://schemas.openxmlformats.org/officeDocument/2006/relationships/image" Target="../media/image406.png"/><Relationship Id="rId54" Type="http://schemas.openxmlformats.org/officeDocument/2006/relationships/customXml" Target="../ink/ink365.xml"/><Relationship Id="rId70" Type="http://schemas.openxmlformats.org/officeDocument/2006/relationships/customXml" Target="../ink/ink373.xml"/><Relationship Id="rId75" Type="http://schemas.openxmlformats.org/officeDocument/2006/relationships/image" Target="../media/image380.png"/><Relationship Id="rId91" Type="http://schemas.openxmlformats.org/officeDocument/2006/relationships/image" Target="../media/image388.png"/><Relationship Id="rId96" Type="http://schemas.openxmlformats.org/officeDocument/2006/relationships/customXml" Target="../ink/ink386.xml"/><Relationship Id="rId140" Type="http://schemas.openxmlformats.org/officeDocument/2006/relationships/customXml" Target="../ink/ink408.xml"/><Relationship Id="rId145" Type="http://schemas.openxmlformats.org/officeDocument/2006/relationships/image" Target="../media/image414.png"/><Relationship Id="rId1" Type="http://schemas.openxmlformats.org/officeDocument/2006/relationships/slideLayout" Target="../slideLayouts/slideLayout2.xml"/><Relationship Id="rId6" Type="http://schemas.openxmlformats.org/officeDocument/2006/relationships/hyperlink" Target="https://youtu.be/hbtnWi032Z8" TargetMode="External"/><Relationship Id="rId23" Type="http://schemas.openxmlformats.org/officeDocument/2006/relationships/image" Target="../media/image354.png"/><Relationship Id="rId28" Type="http://schemas.openxmlformats.org/officeDocument/2006/relationships/customXml" Target="../ink/ink352.xml"/><Relationship Id="rId49" Type="http://schemas.openxmlformats.org/officeDocument/2006/relationships/image" Target="../media/image367.png"/><Relationship Id="rId114" Type="http://schemas.openxmlformats.org/officeDocument/2006/relationships/customXml" Target="../ink/ink395.xml"/><Relationship Id="rId119" Type="http://schemas.openxmlformats.org/officeDocument/2006/relationships/image" Target="../media/image402.png"/><Relationship Id="rId44" Type="http://schemas.openxmlformats.org/officeDocument/2006/relationships/customXml" Target="../ink/ink360.xml"/><Relationship Id="rId60" Type="http://schemas.openxmlformats.org/officeDocument/2006/relationships/customXml" Target="../ink/ink368.xml"/><Relationship Id="rId65" Type="http://schemas.openxmlformats.org/officeDocument/2006/relationships/image" Target="../media/image375.png"/><Relationship Id="rId81" Type="http://schemas.openxmlformats.org/officeDocument/2006/relationships/image" Target="../media/image383.png"/><Relationship Id="rId86" Type="http://schemas.openxmlformats.org/officeDocument/2006/relationships/customXml" Target="../ink/ink381.xml"/><Relationship Id="rId130" Type="http://schemas.openxmlformats.org/officeDocument/2006/relationships/customXml" Target="../ink/ink403.xml"/><Relationship Id="rId135" Type="http://schemas.openxmlformats.org/officeDocument/2006/relationships/image" Target="../media/image409.png"/><Relationship Id="rId151" Type="http://schemas.openxmlformats.org/officeDocument/2006/relationships/image" Target="../media/image417.png"/><Relationship Id="rId13" Type="http://schemas.openxmlformats.org/officeDocument/2006/relationships/image" Target="../media/image349.png"/><Relationship Id="rId18" Type="http://schemas.openxmlformats.org/officeDocument/2006/relationships/customXml" Target="../ink/ink347.xml"/><Relationship Id="rId39" Type="http://schemas.openxmlformats.org/officeDocument/2006/relationships/image" Target="../media/image362.png"/><Relationship Id="rId109" Type="http://schemas.openxmlformats.org/officeDocument/2006/relationships/image" Target="../media/image397.png"/><Relationship Id="rId34" Type="http://schemas.openxmlformats.org/officeDocument/2006/relationships/customXml" Target="../ink/ink355.xml"/><Relationship Id="rId50" Type="http://schemas.openxmlformats.org/officeDocument/2006/relationships/customXml" Target="../ink/ink363.xml"/><Relationship Id="rId55" Type="http://schemas.openxmlformats.org/officeDocument/2006/relationships/image" Target="../media/image370.png"/><Relationship Id="rId76" Type="http://schemas.openxmlformats.org/officeDocument/2006/relationships/customXml" Target="../ink/ink376.xml"/><Relationship Id="rId97" Type="http://schemas.openxmlformats.org/officeDocument/2006/relationships/image" Target="../media/image391.png"/><Relationship Id="rId104" Type="http://schemas.openxmlformats.org/officeDocument/2006/relationships/customXml" Target="../ink/ink390.xml"/><Relationship Id="rId120" Type="http://schemas.openxmlformats.org/officeDocument/2006/relationships/customXml" Target="../ink/ink398.xml"/><Relationship Id="rId125" Type="http://schemas.openxmlformats.org/officeDocument/2006/relationships/image" Target="../media/image405.png"/><Relationship Id="rId141" Type="http://schemas.openxmlformats.org/officeDocument/2006/relationships/image" Target="../media/image412.png"/><Relationship Id="rId146" Type="http://schemas.openxmlformats.org/officeDocument/2006/relationships/customXml" Target="../ink/ink411.xml"/><Relationship Id="rId7" Type="http://schemas.openxmlformats.org/officeDocument/2006/relationships/hyperlink" Target="https://youtu.be/Tm1RFOt0KMY?list=PLcxqFaocb9WLtnq-rpXbRy5hnKECxr95G" TargetMode="External"/><Relationship Id="rId71" Type="http://schemas.openxmlformats.org/officeDocument/2006/relationships/image" Target="../media/image378.png"/><Relationship Id="rId92" Type="http://schemas.openxmlformats.org/officeDocument/2006/relationships/customXml" Target="../ink/ink384.xml"/><Relationship Id="rId2" Type="http://schemas.openxmlformats.org/officeDocument/2006/relationships/notesSlide" Target="../notesSlides/notesSlide10.xml"/><Relationship Id="rId29" Type="http://schemas.openxmlformats.org/officeDocument/2006/relationships/image" Target="../media/image357.png"/><Relationship Id="rId24" Type="http://schemas.openxmlformats.org/officeDocument/2006/relationships/customXml" Target="../ink/ink350.xml"/><Relationship Id="rId40" Type="http://schemas.openxmlformats.org/officeDocument/2006/relationships/customXml" Target="../ink/ink358.xml"/><Relationship Id="rId45" Type="http://schemas.openxmlformats.org/officeDocument/2006/relationships/image" Target="../media/image365.png"/><Relationship Id="rId66" Type="http://schemas.openxmlformats.org/officeDocument/2006/relationships/customXml" Target="../ink/ink371.xml"/><Relationship Id="rId87" Type="http://schemas.openxmlformats.org/officeDocument/2006/relationships/image" Target="../media/image386.png"/><Relationship Id="rId110" Type="http://schemas.openxmlformats.org/officeDocument/2006/relationships/customXml" Target="../ink/ink393.xml"/><Relationship Id="rId115" Type="http://schemas.openxmlformats.org/officeDocument/2006/relationships/image" Target="../media/image400.png"/><Relationship Id="rId131" Type="http://schemas.openxmlformats.org/officeDocument/2006/relationships/image" Target="../media/image407.png"/><Relationship Id="rId136" Type="http://schemas.openxmlformats.org/officeDocument/2006/relationships/customXml" Target="../ink/ink406.xml"/><Relationship Id="rId61" Type="http://schemas.openxmlformats.org/officeDocument/2006/relationships/image" Target="../media/image373.png"/><Relationship Id="rId82" Type="http://schemas.openxmlformats.org/officeDocument/2006/relationships/customXml" Target="../ink/ink379.xml"/><Relationship Id="rId152" Type="http://schemas.openxmlformats.org/officeDocument/2006/relationships/customXml" Target="../ink/ink414.xml"/><Relationship Id="rId19" Type="http://schemas.openxmlformats.org/officeDocument/2006/relationships/image" Target="../media/image352.png"/><Relationship Id="rId14" Type="http://schemas.openxmlformats.org/officeDocument/2006/relationships/customXml" Target="../ink/ink345.xml"/><Relationship Id="rId30" Type="http://schemas.openxmlformats.org/officeDocument/2006/relationships/customXml" Target="../ink/ink353.xml"/><Relationship Id="rId35" Type="http://schemas.openxmlformats.org/officeDocument/2006/relationships/image" Target="../media/image360.png"/><Relationship Id="rId56" Type="http://schemas.openxmlformats.org/officeDocument/2006/relationships/customXml" Target="../ink/ink366.xml"/><Relationship Id="rId77" Type="http://schemas.openxmlformats.org/officeDocument/2006/relationships/image" Target="../media/image381.png"/><Relationship Id="rId100" Type="http://schemas.openxmlformats.org/officeDocument/2006/relationships/customXml" Target="../ink/ink388.xml"/><Relationship Id="rId105" Type="http://schemas.openxmlformats.org/officeDocument/2006/relationships/image" Target="../media/image395.png"/><Relationship Id="rId126" Type="http://schemas.openxmlformats.org/officeDocument/2006/relationships/customXml" Target="../ink/ink401.xml"/><Relationship Id="rId147" Type="http://schemas.openxmlformats.org/officeDocument/2006/relationships/image" Target="../media/image415.png"/><Relationship Id="rId8" Type="http://schemas.openxmlformats.org/officeDocument/2006/relationships/hyperlink" Target="https://youtu.be/r2LsDROiJ90?list=PLcxqFaocb9WLtnq-rpXbRy5hnKECxr95G" TargetMode="External"/><Relationship Id="rId51" Type="http://schemas.openxmlformats.org/officeDocument/2006/relationships/image" Target="../media/image368.png"/><Relationship Id="rId72" Type="http://schemas.openxmlformats.org/officeDocument/2006/relationships/customXml" Target="../ink/ink374.xml"/><Relationship Id="rId93" Type="http://schemas.openxmlformats.org/officeDocument/2006/relationships/image" Target="../media/image389.png"/><Relationship Id="rId98" Type="http://schemas.openxmlformats.org/officeDocument/2006/relationships/customXml" Target="../ink/ink387.xml"/><Relationship Id="rId121" Type="http://schemas.openxmlformats.org/officeDocument/2006/relationships/image" Target="../media/image403.png"/><Relationship Id="rId142" Type="http://schemas.openxmlformats.org/officeDocument/2006/relationships/customXml" Target="../ink/ink409.xml"/><Relationship Id="rId3" Type="http://schemas.openxmlformats.org/officeDocument/2006/relationships/image" Target="../media/image6.png"/><Relationship Id="rId25" Type="http://schemas.openxmlformats.org/officeDocument/2006/relationships/image" Target="../media/image355.png"/><Relationship Id="rId46" Type="http://schemas.openxmlformats.org/officeDocument/2006/relationships/customXml" Target="../ink/ink361.xml"/><Relationship Id="rId67" Type="http://schemas.openxmlformats.org/officeDocument/2006/relationships/image" Target="../media/image376.png"/><Relationship Id="rId116" Type="http://schemas.openxmlformats.org/officeDocument/2006/relationships/customXml" Target="../ink/ink396.xml"/><Relationship Id="rId137" Type="http://schemas.openxmlformats.org/officeDocument/2006/relationships/image" Target="../media/image410.png"/><Relationship Id="rId20" Type="http://schemas.openxmlformats.org/officeDocument/2006/relationships/customXml" Target="../ink/ink348.xml"/><Relationship Id="rId41" Type="http://schemas.openxmlformats.org/officeDocument/2006/relationships/image" Target="../media/image363.png"/><Relationship Id="rId62" Type="http://schemas.openxmlformats.org/officeDocument/2006/relationships/customXml" Target="../ink/ink369.xml"/><Relationship Id="rId83" Type="http://schemas.openxmlformats.org/officeDocument/2006/relationships/image" Target="../media/image384.png"/><Relationship Id="rId88" Type="http://schemas.openxmlformats.org/officeDocument/2006/relationships/customXml" Target="../ink/ink382.xml"/><Relationship Id="rId111" Type="http://schemas.openxmlformats.org/officeDocument/2006/relationships/image" Target="../media/image398.png"/><Relationship Id="rId132" Type="http://schemas.openxmlformats.org/officeDocument/2006/relationships/customXml" Target="../ink/ink404.xml"/><Relationship Id="rId153" Type="http://schemas.openxmlformats.org/officeDocument/2006/relationships/image" Target="../media/image418.png"/><Relationship Id="rId15" Type="http://schemas.openxmlformats.org/officeDocument/2006/relationships/image" Target="../media/image350.png"/><Relationship Id="rId36" Type="http://schemas.openxmlformats.org/officeDocument/2006/relationships/customXml" Target="../ink/ink356.xml"/><Relationship Id="rId57" Type="http://schemas.openxmlformats.org/officeDocument/2006/relationships/image" Target="../media/image371.png"/><Relationship Id="rId106" Type="http://schemas.openxmlformats.org/officeDocument/2006/relationships/customXml" Target="../ink/ink391.xml"/><Relationship Id="rId127" Type="http://schemas.openxmlformats.org/officeDocument/2006/relationships/image" Target="../media/image117.png"/><Relationship Id="rId10" Type="http://schemas.openxmlformats.org/officeDocument/2006/relationships/hyperlink" Target="https://youtu.be/1JkX-XuSeVE?list=PLcxqFaocb9WLtnq-rpXbRy5hnKECxr95G" TargetMode="External"/><Relationship Id="rId31" Type="http://schemas.openxmlformats.org/officeDocument/2006/relationships/image" Target="../media/image358.png"/><Relationship Id="rId52" Type="http://schemas.openxmlformats.org/officeDocument/2006/relationships/customXml" Target="../ink/ink364.xml"/><Relationship Id="rId73" Type="http://schemas.openxmlformats.org/officeDocument/2006/relationships/image" Target="../media/image379.png"/><Relationship Id="rId78" Type="http://schemas.openxmlformats.org/officeDocument/2006/relationships/customXml" Target="../ink/ink377.xml"/><Relationship Id="rId94" Type="http://schemas.openxmlformats.org/officeDocument/2006/relationships/customXml" Target="../ink/ink385.xml"/><Relationship Id="rId99" Type="http://schemas.openxmlformats.org/officeDocument/2006/relationships/image" Target="../media/image392.png"/><Relationship Id="rId101" Type="http://schemas.openxmlformats.org/officeDocument/2006/relationships/image" Target="../media/image393.png"/><Relationship Id="rId122" Type="http://schemas.openxmlformats.org/officeDocument/2006/relationships/customXml" Target="../ink/ink399.xml"/><Relationship Id="rId143" Type="http://schemas.openxmlformats.org/officeDocument/2006/relationships/image" Target="../media/image413.png"/><Relationship Id="rId148" Type="http://schemas.openxmlformats.org/officeDocument/2006/relationships/customXml" Target="../ink/ink412.xml"/><Relationship Id="rId4" Type="http://schemas.openxmlformats.org/officeDocument/2006/relationships/hyperlink" Target="https://www.youtube.com/watch?v=h09XRxhpNXI&amp;list=PLcxqFaocb9WLtnq-rpXbRy5hnKECxr95G&amp;index=69" TargetMode="External"/><Relationship Id="rId9" Type="http://schemas.openxmlformats.org/officeDocument/2006/relationships/hyperlink" Target="https://youtu.be/dIMPMNlT7jQ?list=PLcxqFaocb9WLtnq-rpXbRy5hnKECxr95G" TargetMode="External"/><Relationship Id="rId26" Type="http://schemas.openxmlformats.org/officeDocument/2006/relationships/customXml" Target="../ink/ink351.xml"/><Relationship Id="rId47" Type="http://schemas.openxmlformats.org/officeDocument/2006/relationships/image" Target="../media/image366.png"/><Relationship Id="rId68" Type="http://schemas.openxmlformats.org/officeDocument/2006/relationships/customXml" Target="../ink/ink372.xml"/><Relationship Id="rId89" Type="http://schemas.openxmlformats.org/officeDocument/2006/relationships/image" Target="../media/image387.png"/><Relationship Id="rId112" Type="http://schemas.openxmlformats.org/officeDocument/2006/relationships/customXml" Target="../ink/ink394.xml"/><Relationship Id="rId133" Type="http://schemas.openxmlformats.org/officeDocument/2006/relationships/image" Target="../media/image408.png"/><Relationship Id="rId154" Type="http://schemas.openxmlformats.org/officeDocument/2006/relationships/customXml" Target="../ink/ink415.xml"/><Relationship Id="rId16" Type="http://schemas.openxmlformats.org/officeDocument/2006/relationships/customXml" Target="../ink/ink346.xml"/><Relationship Id="rId37" Type="http://schemas.openxmlformats.org/officeDocument/2006/relationships/image" Target="../media/image361.png"/><Relationship Id="rId58" Type="http://schemas.openxmlformats.org/officeDocument/2006/relationships/customXml" Target="../ink/ink367.xml"/><Relationship Id="rId79" Type="http://schemas.openxmlformats.org/officeDocument/2006/relationships/image" Target="../media/image382.png"/><Relationship Id="rId102" Type="http://schemas.openxmlformats.org/officeDocument/2006/relationships/customXml" Target="../ink/ink389.xml"/><Relationship Id="rId123" Type="http://schemas.openxmlformats.org/officeDocument/2006/relationships/image" Target="../media/image404.png"/><Relationship Id="rId144" Type="http://schemas.openxmlformats.org/officeDocument/2006/relationships/customXml" Target="../ink/ink410.xml"/><Relationship Id="rId90" Type="http://schemas.openxmlformats.org/officeDocument/2006/relationships/customXml" Target="../ink/ink383.xml"/></Relationships>
</file>

<file path=ppt/slides/_rels/slide14.xml.rels><?xml version="1.0" encoding="UTF-8" standalone="yes"?>
<Relationships xmlns="http://schemas.openxmlformats.org/package/2006/relationships"><Relationship Id="rId3" Type="http://schemas.openxmlformats.org/officeDocument/2006/relationships/customXml" Target="../ink/ink416.xml"/><Relationship Id="rId2" Type="http://schemas.openxmlformats.org/officeDocument/2006/relationships/image" Target="../media/image182.png"/><Relationship Id="rId1" Type="http://schemas.openxmlformats.org/officeDocument/2006/relationships/slideLayout" Target="../slideLayouts/slideLayout4.xml"/><Relationship Id="rId5" Type="http://schemas.openxmlformats.org/officeDocument/2006/relationships/customXml" Target="../ink/ink417.xml"/><Relationship Id="rId4" Type="http://schemas.openxmlformats.org/officeDocument/2006/relationships/image" Target="../media/image1100.png"/></Relationships>
</file>

<file path=ppt/slides/_rels/slide15.xml.rels><?xml version="1.0" encoding="UTF-8" standalone="yes"?>
<Relationships xmlns="http://schemas.openxmlformats.org/package/2006/relationships"><Relationship Id="rId117" Type="http://schemas.openxmlformats.org/officeDocument/2006/relationships/image" Target="../media/image476.png"/><Relationship Id="rId21" Type="http://schemas.openxmlformats.org/officeDocument/2006/relationships/image" Target="../media/image428.png"/><Relationship Id="rId42" Type="http://schemas.openxmlformats.org/officeDocument/2006/relationships/customXml" Target="../ink/ink438.xml"/><Relationship Id="rId63" Type="http://schemas.openxmlformats.org/officeDocument/2006/relationships/image" Target="../media/image449.png"/><Relationship Id="rId84" Type="http://schemas.openxmlformats.org/officeDocument/2006/relationships/customXml" Target="../ink/ink459.xml"/><Relationship Id="rId138" Type="http://schemas.openxmlformats.org/officeDocument/2006/relationships/image" Target="../media/image486.png"/><Relationship Id="rId159" Type="http://schemas.openxmlformats.org/officeDocument/2006/relationships/customXml" Target="../ink/ink497.xml"/><Relationship Id="rId170" Type="http://schemas.openxmlformats.org/officeDocument/2006/relationships/image" Target="../media/image502.png"/><Relationship Id="rId191" Type="http://schemas.openxmlformats.org/officeDocument/2006/relationships/customXml" Target="../ink/ink513.xml"/><Relationship Id="rId205" Type="http://schemas.openxmlformats.org/officeDocument/2006/relationships/customXml" Target="../ink/ink520.xml"/><Relationship Id="rId226" Type="http://schemas.openxmlformats.org/officeDocument/2006/relationships/image" Target="../media/image530.png"/><Relationship Id="rId247" Type="http://schemas.openxmlformats.org/officeDocument/2006/relationships/customXml" Target="../ink/ink541.xml"/><Relationship Id="rId107" Type="http://schemas.openxmlformats.org/officeDocument/2006/relationships/image" Target="../media/image471.png"/><Relationship Id="rId11" Type="http://schemas.openxmlformats.org/officeDocument/2006/relationships/image" Target="../media/image423.png"/><Relationship Id="rId32" Type="http://schemas.openxmlformats.org/officeDocument/2006/relationships/customXml" Target="../ink/ink433.xml"/><Relationship Id="rId53" Type="http://schemas.openxmlformats.org/officeDocument/2006/relationships/image" Target="../media/image444.png"/><Relationship Id="rId74" Type="http://schemas.openxmlformats.org/officeDocument/2006/relationships/customXml" Target="../ink/ink454.xml"/><Relationship Id="rId128" Type="http://schemas.openxmlformats.org/officeDocument/2006/relationships/image" Target="../media/image481.png"/><Relationship Id="rId149" Type="http://schemas.openxmlformats.org/officeDocument/2006/relationships/customXml" Target="../ink/ink492.xml"/><Relationship Id="rId5" Type="http://schemas.openxmlformats.org/officeDocument/2006/relationships/image" Target="../media/image420.png"/><Relationship Id="rId95" Type="http://schemas.openxmlformats.org/officeDocument/2006/relationships/image" Target="../media/image465.png"/><Relationship Id="rId160" Type="http://schemas.openxmlformats.org/officeDocument/2006/relationships/image" Target="../media/image497.png"/><Relationship Id="rId181" Type="http://schemas.openxmlformats.org/officeDocument/2006/relationships/customXml" Target="../ink/ink508.xml"/><Relationship Id="rId216" Type="http://schemas.openxmlformats.org/officeDocument/2006/relationships/image" Target="../media/image525.png"/><Relationship Id="rId237" Type="http://schemas.openxmlformats.org/officeDocument/2006/relationships/customXml" Target="../ink/ink536.xml"/><Relationship Id="rId22" Type="http://schemas.openxmlformats.org/officeDocument/2006/relationships/customXml" Target="../ink/ink428.xml"/><Relationship Id="rId43" Type="http://schemas.openxmlformats.org/officeDocument/2006/relationships/image" Target="../media/image439.png"/><Relationship Id="rId64" Type="http://schemas.openxmlformats.org/officeDocument/2006/relationships/customXml" Target="../ink/ink449.xml"/><Relationship Id="rId118" Type="http://schemas.openxmlformats.org/officeDocument/2006/relationships/customXml" Target="../ink/ink476.xml"/><Relationship Id="rId139" Type="http://schemas.openxmlformats.org/officeDocument/2006/relationships/customXml" Target="../ink/ink487.xml"/><Relationship Id="rId85" Type="http://schemas.openxmlformats.org/officeDocument/2006/relationships/image" Target="../media/image460.png"/><Relationship Id="rId150" Type="http://schemas.openxmlformats.org/officeDocument/2006/relationships/image" Target="../media/image492.png"/><Relationship Id="rId171" Type="http://schemas.openxmlformats.org/officeDocument/2006/relationships/customXml" Target="../ink/ink503.xml"/><Relationship Id="rId192" Type="http://schemas.openxmlformats.org/officeDocument/2006/relationships/image" Target="../media/image513.png"/><Relationship Id="rId206" Type="http://schemas.openxmlformats.org/officeDocument/2006/relationships/image" Target="../media/image520.png"/><Relationship Id="rId227" Type="http://schemas.openxmlformats.org/officeDocument/2006/relationships/customXml" Target="../ink/ink531.xml"/><Relationship Id="rId248" Type="http://schemas.openxmlformats.org/officeDocument/2006/relationships/image" Target="../media/image541.png"/><Relationship Id="rId12" Type="http://schemas.openxmlformats.org/officeDocument/2006/relationships/customXml" Target="../ink/ink423.xml"/><Relationship Id="rId33" Type="http://schemas.openxmlformats.org/officeDocument/2006/relationships/image" Target="../media/image434.png"/><Relationship Id="rId108" Type="http://schemas.openxmlformats.org/officeDocument/2006/relationships/customXml" Target="../ink/ink471.xml"/><Relationship Id="rId129" Type="http://schemas.openxmlformats.org/officeDocument/2006/relationships/customXml" Target="../ink/ink482.xml"/><Relationship Id="rId54" Type="http://schemas.openxmlformats.org/officeDocument/2006/relationships/customXml" Target="../ink/ink444.xml"/><Relationship Id="rId75" Type="http://schemas.openxmlformats.org/officeDocument/2006/relationships/image" Target="../media/image455.png"/><Relationship Id="rId96" Type="http://schemas.openxmlformats.org/officeDocument/2006/relationships/customXml" Target="../ink/ink465.xml"/><Relationship Id="rId140" Type="http://schemas.openxmlformats.org/officeDocument/2006/relationships/image" Target="../media/image487.png"/><Relationship Id="rId161" Type="http://schemas.openxmlformats.org/officeDocument/2006/relationships/customXml" Target="../ink/ink498.xml"/><Relationship Id="rId182" Type="http://schemas.openxmlformats.org/officeDocument/2006/relationships/image" Target="../media/image508.png"/><Relationship Id="rId217" Type="http://schemas.openxmlformats.org/officeDocument/2006/relationships/customXml" Target="../ink/ink526.xml"/><Relationship Id="rId6" Type="http://schemas.openxmlformats.org/officeDocument/2006/relationships/customXml" Target="../ink/ink420.xml"/><Relationship Id="rId238" Type="http://schemas.openxmlformats.org/officeDocument/2006/relationships/image" Target="../media/image536.png"/><Relationship Id="rId23" Type="http://schemas.openxmlformats.org/officeDocument/2006/relationships/image" Target="../media/image429.png"/><Relationship Id="rId119" Type="http://schemas.openxmlformats.org/officeDocument/2006/relationships/image" Target="../media/image477.png"/><Relationship Id="rId44" Type="http://schemas.openxmlformats.org/officeDocument/2006/relationships/customXml" Target="../ink/ink439.xml"/><Relationship Id="rId65" Type="http://schemas.openxmlformats.org/officeDocument/2006/relationships/image" Target="../media/image450.png"/><Relationship Id="rId86" Type="http://schemas.openxmlformats.org/officeDocument/2006/relationships/customXml" Target="../ink/ink460.xml"/><Relationship Id="rId130" Type="http://schemas.openxmlformats.org/officeDocument/2006/relationships/image" Target="../media/image482.png"/><Relationship Id="rId151" Type="http://schemas.openxmlformats.org/officeDocument/2006/relationships/customXml" Target="../ink/ink493.xml"/><Relationship Id="rId172" Type="http://schemas.openxmlformats.org/officeDocument/2006/relationships/image" Target="../media/image503.png"/><Relationship Id="rId193" Type="http://schemas.openxmlformats.org/officeDocument/2006/relationships/customXml" Target="../ink/ink514.xml"/><Relationship Id="rId207" Type="http://schemas.openxmlformats.org/officeDocument/2006/relationships/customXml" Target="../ink/ink521.xml"/><Relationship Id="rId228" Type="http://schemas.openxmlformats.org/officeDocument/2006/relationships/image" Target="../media/image531.png"/><Relationship Id="rId249" Type="http://schemas.openxmlformats.org/officeDocument/2006/relationships/customXml" Target="../ink/ink542.xml"/><Relationship Id="rId13" Type="http://schemas.openxmlformats.org/officeDocument/2006/relationships/image" Target="../media/image424.png"/><Relationship Id="rId109" Type="http://schemas.openxmlformats.org/officeDocument/2006/relationships/image" Target="../media/image472.png"/><Relationship Id="rId34" Type="http://schemas.openxmlformats.org/officeDocument/2006/relationships/customXml" Target="../ink/ink434.xml"/><Relationship Id="rId55" Type="http://schemas.openxmlformats.org/officeDocument/2006/relationships/image" Target="../media/image445.png"/><Relationship Id="rId76" Type="http://schemas.openxmlformats.org/officeDocument/2006/relationships/customXml" Target="../ink/ink455.xml"/><Relationship Id="rId97" Type="http://schemas.openxmlformats.org/officeDocument/2006/relationships/image" Target="../media/image466.png"/><Relationship Id="rId120" Type="http://schemas.openxmlformats.org/officeDocument/2006/relationships/customXml" Target="../ink/ink477.xml"/><Relationship Id="rId141" Type="http://schemas.openxmlformats.org/officeDocument/2006/relationships/customXml" Target="../ink/ink488.xml"/><Relationship Id="rId7" Type="http://schemas.openxmlformats.org/officeDocument/2006/relationships/image" Target="../media/image421.png"/><Relationship Id="rId162" Type="http://schemas.openxmlformats.org/officeDocument/2006/relationships/image" Target="../media/image498.png"/><Relationship Id="rId183" Type="http://schemas.openxmlformats.org/officeDocument/2006/relationships/customXml" Target="../ink/ink509.xml"/><Relationship Id="rId218" Type="http://schemas.openxmlformats.org/officeDocument/2006/relationships/image" Target="../media/image526.png"/><Relationship Id="rId239" Type="http://schemas.openxmlformats.org/officeDocument/2006/relationships/customXml" Target="../ink/ink537.xml"/><Relationship Id="rId250" Type="http://schemas.openxmlformats.org/officeDocument/2006/relationships/image" Target="../media/image542.png"/><Relationship Id="rId24" Type="http://schemas.openxmlformats.org/officeDocument/2006/relationships/customXml" Target="../ink/ink429.xml"/><Relationship Id="rId45" Type="http://schemas.openxmlformats.org/officeDocument/2006/relationships/image" Target="../media/image440.png"/><Relationship Id="rId66" Type="http://schemas.openxmlformats.org/officeDocument/2006/relationships/customXml" Target="../ink/ink450.xml"/><Relationship Id="rId87" Type="http://schemas.openxmlformats.org/officeDocument/2006/relationships/image" Target="../media/image461.png"/><Relationship Id="rId110" Type="http://schemas.openxmlformats.org/officeDocument/2006/relationships/customXml" Target="../ink/ink472.xml"/><Relationship Id="rId131" Type="http://schemas.openxmlformats.org/officeDocument/2006/relationships/customXml" Target="../ink/ink483.xml"/><Relationship Id="rId152" Type="http://schemas.openxmlformats.org/officeDocument/2006/relationships/image" Target="../media/image493.png"/><Relationship Id="rId173" Type="http://schemas.openxmlformats.org/officeDocument/2006/relationships/customXml" Target="../ink/ink504.xml"/><Relationship Id="rId194" Type="http://schemas.openxmlformats.org/officeDocument/2006/relationships/image" Target="../media/image514.png"/><Relationship Id="rId208" Type="http://schemas.openxmlformats.org/officeDocument/2006/relationships/image" Target="../media/image521.png"/><Relationship Id="rId229" Type="http://schemas.openxmlformats.org/officeDocument/2006/relationships/customXml" Target="../ink/ink532.xml"/><Relationship Id="rId240" Type="http://schemas.openxmlformats.org/officeDocument/2006/relationships/image" Target="../media/image537.png"/><Relationship Id="rId14" Type="http://schemas.openxmlformats.org/officeDocument/2006/relationships/customXml" Target="../ink/ink424.xml"/><Relationship Id="rId35" Type="http://schemas.openxmlformats.org/officeDocument/2006/relationships/image" Target="../media/image435.png"/><Relationship Id="rId56" Type="http://schemas.openxmlformats.org/officeDocument/2006/relationships/customXml" Target="../ink/ink445.xml"/><Relationship Id="rId77" Type="http://schemas.openxmlformats.org/officeDocument/2006/relationships/image" Target="../media/image456.png"/><Relationship Id="rId100" Type="http://schemas.openxmlformats.org/officeDocument/2006/relationships/customXml" Target="../ink/ink467.xml"/><Relationship Id="rId8" Type="http://schemas.openxmlformats.org/officeDocument/2006/relationships/customXml" Target="../ink/ink421.xml"/><Relationship Id="rId98" Type="http://schemas.openxmlformats.org/officeDocument/2006/relationships/customXml" Target="../ink/ink466.xml"/><Relationship Id="rId121" Type="http://schemas.openxmlformats.org/officeDocument/2006/relationships/image" Target="../media/image478.png"/><Relationship Id="rId142" Type="http://schemas.openxmlformats.org/officeDocument/2006/relationships/image" Target="../media/image488.png"/><Relationship Id="rId163" Type="http://schemas.openxmlformats.org/officeDocument/2006/relationships/customXml" Target="../ink/ink499.xml"/><Relationship Id="rId184" Type="http://schemas.openxmlformats.org/officeDocument/2006/relationships/image" Target="../media/image509.png"/><Relationship Id="rId219" Type="http://schemas.openxmlformats.org/officeDocument/2006/relationships/customXml" Target="../ink/ink527.xml"/><Relationship Id="rId230" Type="http://schemas.openxmlformats.org/officeDocument/2006/relationships/image" Target="../media/image532.png"/><Relationship Id="rId251" Type="http://schemas.openxmlformats.org/officeDocument/2006/relationships/customXml" Target="../ink/ink543.xml"/><Relationship Id="rId25" Type="http://schemas.openxmlformats.org/officeDocument/2006/relationships/image" Target="../media/image430.png"/><Relationship Id="rId46" Type="http://schemas.openxmlformats.org/officeDocument/2006/relationships/customXml" Target="../ink/ink440.xml"/><Relationship Id="rId67" Type="http://schemas.openxmlformats.org/officeDocument/2006/relationships/image" Target="../media/image451.png"/><Relationship Id="rId88" Type="http://schemas.openxmlformats.org/officeDocument/2006/relationships/customXml" Target="../ink/ink461.xml"/><Relationship Id="rId111" Type="http://schemas.openxmlformats.org/officeDocument/2006/relationships/image" Target="../media/image473.png"/><Relationship Id="rId132" Type="http://schemas.openxmlformats.org/officeDocument/2006/relationships/image" Target="../media/image483.png"/><Relationship Id="rId153" Type="http://schemas.openxmlformats.org/officeDocument/2006/relationships/customXml" Target="../ink/ink494.xml"/><Relationship Id="rId174" Type="http://schemas.openxmlformats.org/officeDocument/2006/relationships/image" Target="../media/image504.png"/><Relationship Id="rId195" Type="http://schemas.openxmlformats.org/officeDocument/2006/relationships/customXml" Target="../ink/ink515.xml"/><Relationship Id="rId209" Type="http://schemas.openxmlformats.org/officeDocument/2006/relationships/customXml" Target="../ink/ink522.xml"/><Relationship Id="rId220" Type="http://schemas.openxmlformats.org/officeDocument/2006/relationships/image" Target="../media/image527.png"/><Relationship Id="rId241" Type="http://schemas.openxmlformats.org/officeDocument/2006/relationships/customXml" Target="../ink/ink538.xml"/><Relationship Id="rId15" Type="http://schemas.openxmlformats.org/officeDocument/2006/relationships/image" Target="../media/image425.png"/><Relationship Id="rId36" Type="http://schemas.openxmlformats.org/officeDocument/2006/relationships/customXml" Target="../ink/ink435.xml"/><Relationship Id="rId57" Type="http://schemas.openxmlformats.org/officeDocument/2006/relationships/image" Target="../media/image446.png"/><Relationship Id="rId78" Type="http://schemas.openxmlformats.org/officeDocument/2006/relationships/customXml" Target="../ink/ink456.xml"/><Relationship Id="rId99" Type="http://schemas.openxmlformats.org/officeDocument/2006/relationships/image" Target="../media/image467.png"/><Relationship Id="rId101" Type="http://schemas.openxmlformats.org/officeDocument/2006/relationships/image" Target="../media/image468.png"/><Relationship Id="rId122" Type="http://schemas.openxmlformats.org/officeDocument/2006/relationships/customXml" Target="../ink/ink478.xml"/><Relationship Id="rId143" Type="http://schemas.openxmlformats.org/officeDocument/2006/relationships/customXml" Target="../ink/ink489.xml"/><Relationship Id="rId164" Type="http://schemas.openxmlformats.org/officeDocument/2006/relationships/image" Target="../media/image499.png"/><Relationship Id="rId185" Type="http://schemas.openxmlformats.org/officeDocument/2006/relationships/customXml" Target="../ink/ink510.xml"/><Relationship Id="rId9" Type="http://schemas.openxmlformats.org/officeDocument/2006/relationships/image" Target="../media/image422.png"/><Relationship Id="rId210" Type="http://schemas.openxmlformats.org/officeDocument/2006/relationships/image" Target="../media/image522.png"/><Relationship Id="rId26" Type="http://schemas.openxmlformats.org/officeDocument/2006/relationships/customXml" Target="../ink/ink430.xml"/><Relationship Id="rId231" Type="http://schemas.openxmlformats.org/officeDocument/2006/relationships/customXml" Target="../ink/ink533.xml"/><Relationship Id="rId252" Type="http://schemas.openxmlformats.org/officeDocument/2006/relationships/image" Target="../media/image543.png"/><Relationship Id="rId47" Type="http://schemas.openxmlformats.org/officeDocument/2006/relationships/image" Target="../media/image441.png"/><Relationship Id="rId68" Type="http://schemas.openxmlformats.org/officeDocument/2006/relationships/customXml" Target="../ink/ink451.xml"/><Relationship Id="rId89" Type="http://schemas.openxmlformats.org/officeDocument/2006/relationships/image" Target="../media/image462.png"/><Relationship Id="rId112" Type="http://schemas.openxmlformats.org/officeDocument/2006/relationships/customXml" Target="../ink/ink473.xml"/><Relationship Id="rId133" Type="http://schemas.openxmlformats.org/officeDocument/2006/relationships/customXml" Target="../ink/ink484.xml"/><Relationship Id="rId154" Type="http://schemas.openxmlformats.org/officeDocument/2006/relationships/image" Target="../media/image494.png"/><Relationship Id="rId175" Type="http://schemas.openxmlformats.org/officeDocument/2006/relationships/customXml" Target="../ink/ink505.xml"/><Relationship Id="rId196" Type="http://schemas.openxmlformats.org/officeDocument/2006/relationships/image" Target="../media/image515.png"/><Relationship Id="rId200" Type="http://schemas.openxmlformats.org/officeDocument/2006/relationships/image" Target="../media/image517.png"/><Relationship Id="rId16" Type="http://schemas.openxmlformats.org/officeDocument/2006/relationships/customXml" Target="../ink/ink425.xml"/><Relationship Id="rId221" Type="http://schemas.openxmlformats.org/officeDocument/2006/relationships/customXml" Target="../ink/ink528.xml"/><Relationship Id="rId242" Type="http://schemas.openxmlformats.org/officeDocument/2006/relationships/image" Target="../media/image538.png"/><Relationship Id="rId37" Type="http://schemas.openxmlformats.org/officeDocument/2006/relationships/image" Target="../media/image436.png"/><Relationship Id="rId58" Type="http://schemas.openxmlformats.org/officeDocument/2006/relationships/customXml" Target="../ink/ink446.xml"/><Relationship Id="rId79" Type="http://schemas.openxmlformats.org/officeDocument/2006/relationships/image" Target="../media/image457.png"/><Relationship Id="rId102" Type="http://schemas.openxmlformats.org/officeDocument/2006/relationships/customXml" Target="../ink/ink468.xml"/><Relationship Id="rId123" Type="http://schemas.openxmlformats.org/officeDocument/2006/relationships/customXml" Target="../ink/ink479.xml"/><Relationship Id="rId144" Type="http://schemas.openxmlformats.org/officeDocument/2006/relationships/image" Target="../media/image489.png"/><Relationship Id="rId90" Type="http://schemas.openxmlformats.org/officeDocument/2006/relationships/customXml" Target="../ink/ink462.xml"/><Relationship Id="rId165" Type="http://schemas.openxmlformats.org/officeDocument/2006/relationships/customXml" Target="../ink/ink500.xml"/><Relationship Id="rId186" Type="http://schemas.openxmlformats.org/officeDocument/2006/relationships/image" Target="../media/image510.png"/><Relationship Id="rId211" Type="http://schemas.openxmlformats.org/officeDocument/2006/relationships/customXml" Target="../ink/ink523.xml"/><Relationship Id="rId232" Type="http://schemas.openxmlformats.org/officeDocument/2006/relationships/image" Target="../media/image533.png"/><Relationship Id="rId253" Type="http://schemas.openxmlformats.org/officeDocument/2006/relationships/customXml" Target="../ink/ink544.xml"/><Relationship Id="rId27" Type="http://schemas.openxmlformats.org/officeDocument/2006/relationships/image" Target="../media/image431.png"/><Relationship Id="rId48" Type="http://schemas.openxmlformats.org/officeDocument/2006/relationships/customXml" Target="../ink/ink441.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image" Target="../media/image484.png"/><Relationship Id="rId80" Type="http://schemas.openxmlformats.org/officeDocument/2006/relationships/customXml" Target="../ink/ink457.xml"/><Relationship Id="rId155" Type="http://schemas.openxmlformats.org/officeDocument/2006/relationships/customXml" Target="../ink/ink495.xml"/><Relationship Id="rId176" Type="http://schemas.openxmlformats.org/officeDocument/2006/relationships/image" Target="../media/image505.png"/><Relationship Id="rId197" Type="http://schemas.openxmlformats.org/officeDocument/2006/relationships/customXml" Target="../ink/ink516.xml"/><Relationship Id="rId201" Type="http://schemas.openxmlformats.org/officeDocument/2006/relationships/customXml" Target="../ink/ink518.xml"/><Relationship Id="rId222" Type="http://schemas.openxmlformats.org/officeDocument/2006/relationships/image" Target="../media/image528.png"/><Relationship Id="rId243" Type="http://schemas.openxmlformats.org/officeDocument/2006/relationships/customXml" Target="../ink/ink539.xml"/><Relationship Id="rId17" Type="http://schemas.openxmlformats.org/officeDocument/2006/relationships/image" Target="../media/image426.png"/><Relationship Id="rId38" Type="http://schemas.openxmlformats.org/officeDocument/2006/relationships/customXml" Target="../ink/ink436.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image" Target="../media/image479.png"/><Relationship Id="rId70" Type="http://schemas.openxmlformats.org/officeDocument/2006/relationships/customXml" Target="../ink/ink452.xml"/><Relationship Id="rId91" Type="http://schemas.openxmlformats.org/officeDocument/2006/relationships/image" Target="../media/image463.png"/><Relationship Id="rId145" Type="http://schemas.openxmlformats.org/officeDocument/2006/relationships/customXml" Target="../ink/ink490.xml"/><Relationship Id="rId166" Type="http://schemas.openxmlformats.org/officeDocument/2006/relationships/image" Target="../media/image500.png"/><Relationship Id="rId187" Type="http://schemas.openxmlformats.org/officeDocument/2006/relationships/customXml" Target="../ink/ink511.xml"/><Relationship Id="rId1" Type="http://schemas.openxmlformats.org/officeDocument/2006/relationships/slideLayout" Target="../slideLayouts/slideLayout4.xml"/><Relationship Id="rId212" Type="http://schemas.openxmlformats.org/officeDocument/2006/relationships/image" Target="../media/image523.png"/><Relationship Id="rId233" Type="http://schemas.openxmlformats.org/officeDocument/2006/relationships/customXml" Target="../ink/ink534.xml"/><Relationship Id="rId254" Type="http://schemas.openxmlformats.org/officeDocument/2006/relationships/image" Target="../media/image544.png"/><Relationship Id="rId28" Type="http://schemas.openxmlformats.org/officeDocument/2006/relationships/customXml" Target="../ink/ink431.xml"/><Relationship Id="rId49" Type="http://schemas.openxmlformats.org/officeDocument/2006/relationships/image" Target="../media/image442.png"/><Relationship Id="rId114" Type="http://schemas.openxmlformats.org/officeDocument/2006/relationships/customXml" Target="../ink/ink474.xml"/><Relationship Id="rId60" Type="http://schemas.openxmlformats.org/officeDocument/2006/relationships/customXml" Target="../ink/ink447.xml"/><Relationship Id="rId81" Type="http://schemas.openxmlformats.org/officeDocument/2006/relationships/image" Target="../media/image458.png"/><Relationship Id="rId135" Type="http://schemas.openxmlformats.org/officeDocument/2006/relationships/customXml" Target="../ink/ink485.xml"/><Relationship Id="rId156" Type="http://schemas.openxmlformats.org/officeDocument/2006/relationships/image" Target="../media/image495.png"/><Relationship Id="rId177" Type="http://schemas.openxmlformats.org/officeDocument/2006/relationships/customXml" Target="../ink/ink506.xml"/><Relationship Id="rId198" Type="http://schemas.openxmlformats.org/officeDocument/2006/relationships/image" Target="../media/image516.png"/><Relationship Id="rId202" Type="http://schemas.openxmlformats.org/officeDocument/2006/relationships/image" Target="../media/image518.png"/><Relationship Id="rId223" Type="http://schemas.openxmlformats.org/officeDocument/2006/relationships/customXml" Target="../ink/ink529.xml"/><Relationship Id="rId244" Type="http://schemas.openxmlformats.org/officeDocument/2006/relationships/image" Target="../media/image539.png"/><Relationship Id="rId18" Type="http://schemas.openxmlformats.org/officeDocument/2006/relationships/customXml" Target="../ink/ink426.xml"/><Relationship Id="rId39" Type="http://schemas.openxmlformats.org/officeDocument/2006/relationships/image" Target="../media/image437.png"/><Relationship Id="rId50" Type="http://schemas.openxmlformats.org/officeDocument/2006/relationships/customXml" Target="../ink/ink442.xml"/><Relationship Id="rId104" Type="http://schemas.openxmlformats.org/officeDocument/2006/relationships/customXml" Target="../ink/ink469.xml"/><Relationship Id="rId125" Type="http://schemas.openxmlformats.org/officeDocument/2006/relationships/customXml" Target="../ink/ink480.xml"/><Relationship Id="rId146" Type="http://schemas.openxmlformats.org/officeDocument/2006/relationships/image" Target="../media/image490.png"/><Relationship Id="rId167" Type="http://schemas.openxmlformats.org/officeDocument/2006/relationships/customXml" Target="../ink/ink501.xml"/><Relationship Id="rId188" Type="http://schemas.openxmlformats.org/officeDocument/2006/relationships/image" Target="../media/image511.png"/><Relationship Id="rId71" Type="http://schemas.openxmlformats.org/officeDocument/2006/relationships/image" Target="../media/image453.png"/><Relationship Id="rId92" Type="http://schemas.openxmlformats.org/officeDocument/2006/relationships/customXml" Target="../ink/ink463.xml"/><Relationship Id="rId213" Type="http://schemas.openxmlformats.org/officeDocument/2006/relationships/customXml" Target="../ink/ink524.xml"/><Relationship Id="rId234" Type="http://schemas.openxmlformats.org/officeDocument/2006/relationships/image" Target="../media/image534.png"/><Relationship Id="rId2" Type="http://schemas.openxmlformats.org/officeDocument/2006/relationships/customXml" Target="../ink/ink418.xml"/><Relationship Id="rId29" Type="http://schemas.openxmlformats.org/officeDocument/2006/relationships/image" Target="../media/image432.png"/><Relationship Id="rId255" Type="http://schemas.openxmlformats.org/officeDocument/2006/relationships/customXml" Target="../ink/ink545.xml"/><Relationship Id="rId40" Type="http://schemas.openxmlformats.org/officeDocument/2006/relationships/customXml" Target="../ink/ink437.xml"/><Relationship Id="rId115" Type="http://schemas.openxmlformats.org/officeDocument/2006/relationships/image" Target="../media/image475.png"/><Relationship Id="rId136" Type="http://schemas.openxmlformats.org/officeDocument/2006/relationships/image" Target="../media/image485.png"/><Relationship Id="rId157" Type="http://schemas.openxmlformats.org/officeDocument/2006/relationships/customXml" Target="../ink/ink496.xml"/><Relationship Id="rId178" Type="http://schemas.openxmlformats.org/officeDocument/2006/relationships/image" Target="../media/image506.png"/><Relationship Id="rId61" Type="http://schemas.openxmlformats.org/officeDocument/2006/relationships/image" Target="../media/image448.png"/><Relationship Id="rId82" Type="http://schemas.openxmlformats.org/officeDocument/2006/relationships/customXml" Target="../ink/ink458.xml"/><Relationship Id="rId199" Type="http://schemas.openxmlformats.org/officeDocument/2006/relationships/customXml" Target="../ink/ink517.xml"/><Relationship Id="rId203" Type="http://schemas.openxmlformats.org/officeDocument/2006/relationships/customXml" Target="../ink/ink519.xml"/><Relationship Id="rId19" Type="http://schemas.openxmlformats.org/officeDocument/2006/relationships/image" Target="../media/image427.png"/><Relationship Id="rId224" Type="http://schemas.openxmlformats.org/officeDocument/2006/relationships/image" Target="../media/image529.png"/><Relationship Id="rId245" Type="http://schemas.openxmlformats.org/officeDocument/2006/relationships/customXml" Target="../ink/ink540.xml"/><Relationship Id="rId30" Type="http://schemas.openxmlformats.org/officeDocument/2006/relationships/customXml" Target="../ink/ink432.xml"/><Relationship Id="rId105" Type="http://schemas.openxmlformats.org/officeDocument/2006/relationships/image" Target="../media/image470.png"/><Relationship Id="rId126" Type="http://schemas.openxmlformats.org/officeDocument/2006/relationships/image" Target="../media/image480.png"/><Relationship Id="rId147" Type="http://schemas.openxmlformats.org/officeDocument/2006/relationships/customXml" Target="../ink/ink491.xml"/><Relationship Id="rId168" Type="http://schemas.openxmlformats.org/officeDocument/2006/relationships/image" Target="../media/image501.png"/><Relationship Id="rId51" Type="http://schemas.openxmlformats.org/officeDocument/2006/relationships/image" Target="../media/image443.png"/><Relationship Id="rId72" Type="http://schemas.openxmlformats.org/officeDocument/2006/relationships/customXml" Target="../ink/ink453.xml"/><Relationship Id="rId93" Type="http://schemas.openxmlformats.org/officeDocument/2006/relationships/image" Target="../media/image464.png"/><Relationship Id="rId189" Type="http://schemas.openxmlformats.org/officeDocument/2006/relationships/customXml" Target="../ink/ink512.xml"/><Relationship Id="rId3" Type="http://schemas.openxmlformats.org/officeDocument/2006/relationships/image" Target="../media/image117.png"/><Relationship Id="rId214" Type="http://schemas.openxmlformats.org/officeDocument/2006/relationships/image" Target="../media/image524.png"/><Relationship Id="rId235" Type="http://schemas.openxmlformats.org/officeDocument/2006/relationships/customXml" Target="../ink/ink535.xml"/><Relationship Id="rId256" Type="http://schemas.openxmlformats.org/officeDocument/2006/relationships/image" Target="../media/image545.png"/><Relationship Id="rId116" Type="http://schemas.openxmlformats.org/officeDocument/2006/relationships/customXml" Target="../ink/ink475.xml"/><Relationship Id="rId137" Type="http://schemas.openxmlformats.org/officeDocument/2006/relationships/customXml" Target="../ink/ink486.xml"/><Relationship Id="rId158" Type="http://schemas.openxmlformats.org/officeDocument/2006/relationships/image" Target="../media/image496.png"/><Relationship Id="rId20" Type="http://schemas.openxmlformats.org/officeDocument/2006/relationships/customXml" Target="../ink/ink427.xml"/><Relationship Id="rId41" Type="http://schemas.openxmlformats.org/officeDocument/2006/relationships/image" Target="../media/image438.png"/><Relationship Id="rId62" Type="http://schemas.openxmlformats.org/officeDocument/2006/relationships/customXml" Target="../ink/ink448.xml"/><Relationship Id="rId83" Type="http://schemas.openxmlformats.org/officeDocument/2006/relationships/image" Target="../media/image459.png"/><Relationship Id="rId179" Type="http://schemas.openxmlformats.org/officeDocument/2006/relationships/customXml" Target="../ink/ink507.xml"/><Relationship Id="rId190" Type="http://schemas.openxmlformats.org/officeDocument/2006/relationships/image" Target="../media/image512.png"/><Relationship Id="rId204" Type="http://schemas.openxmlformats.org/officeDocument/2006/relationships/image" Target="../media/image519.png"/><Relationship Id="rId225" Type="http://schemas.openxmlformats.org/officeDocument/2006/relationships/customXml" Target="../ink/ink530.xml"/><Relationship Id="rId246" Type="http://schemas.openxmlformats.org/officeDocument/2006/relationships/image" Target="../media/image540.png"/><Relationship Id="rId106" Type="http://schemas.openxmlformats.org/officeDocument/2006/relationships/customXml" Target="../ink/ink470.xml"/><Relationship Id="rId127" Type="http://schemas.openxmlformats.org/officeDocument/2006/relationships/customXml" Target="../ink/ink481.xml"/><Relationship Id="rId10" Type="http://schemas.openxmlformats.org/officeDocument/2006/relationships/customXml" Target="../ink/ink422.xml"/><Relationship Id="rId31" Type="http://schemas.openxmlformats.org/officeDocument/2006/relationships/image" Target="../media/image433.png"/><Relationship Id="rId52" Type="http://schemas.openxmlformats.org/officeDocument/2006/relationships/customXml" Target="../ink/ink443.xml"/><Relationship Id="rId73" Type="http://schemas.openxmlformats.org/officeDocument/2006/relationships/image" Target="../media/image454.png"/><Relationship Id="rId94" Type="http://schemas.openxmlformats.org/officeDocument/2006/relationships/customXml" Target="../ink/ink464.xml"/><Relationship Id="rId148" Type="http://schemas.openxmlformats.org/officeDocument/2006/relationships/image" Target="../media/image491.png"/><Relationship Id="rId169" Type="http://schemas.openxmlformats.org/officeDocument/2006/relationships/customXml" Target="../ink/ink502.xml"/><Relationship Id="rId4" Type="http://schemas.openxmlformats.org/officeDocument/2006/relationships/customXml" Target="../ink/ink419.xml"/><Relationship Id="rId180" Type="http://schemas.openxmlformats.org/officeDocument/2006/relationships/image" Target="../media/image507.png"/><Relationship Id="rId215" Type="http://schemas.openxmlformats.org/officeDocument/2006/relationships/customXml" Target="../ink/ink525.xml"/><Relationship Id="rId236" Type="http://schemas.openxmlformats.org/officeDocument/2006/relationships/image" Target="../media/image5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pexels.com/photo/automotive-car-engine-1792236/" TargetMode="External"/><Relationship Id="rId4" Type="http://schemas.openxmlformats.org/officeDocument/2006/relationships/image" Target="../media/image546.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C9MWowuCxis&amp;list=PLcxqFaocb9WLtnq-rpXbRy5hnKECxr95G&amp;index=88"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elp.sap.com/docs/SAP_HANA_PLATFORM/de2486ee947e43e684d39702027f8a94/28f2d64d4fab4e789ee0070be418419d.html" TargetMode="External"/><Relationship Id="rId4" Type="http://schemas.openxmlformats.org/officeDocument/2006/relationships/hyperlink" Target="https://help.sap.com/docs/SAP_HANA_PLATFO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image" Target="../media/image65.png"/><Relationship Id="rId299" Type="http://schemas.openxmlformats.org/officeDocument/2006/relationships/image" Target="../media/image156.png"/><Relationship Id="rId21" Type="http://schemas.openxmlformats.org/officeDocument/2006/relationships/image" Target="../media/image17.png"/><Relationship Id="rId63" Type="http://schemas.openxmlformats.org/officeDocument/2006/relationships/image" Target="../media/image38.png"/><Relationship Id="rId159" Type="http://schemas.openxmlformats.org/officeDocument/2006/relationships/image" Target="../media/image86.png"/><Relationship Id="rId324" Type="http://schemas.openxmlformats.org/officeDocument/2006/relationships/customXml" Target="../ink/ink161.xml"/><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335" Type="http://schemas.openxmlformats.org/officeDocument/2006/relationships/image" Target="../media/image174.png"/><Relationship Id="rId5" Type="http://schemas.openxmlformats.org/officeDocument/2006/relationships/image" Target="../media/image9.png"/><Relationship Id="rId181" Type="http://schemas.openxmlformats.org/officeDocument/2006/relationships/image" Target="../media/image97.png"/><Relationship Id="rId237" Type="http://schemas.openxmlformats.org/officeDocument/2006/relationships/image" Target="../media/image125.png"/><Relationship Id="rId279" Type="http://schemas.openxmlformats.org/officeDocument/2006/relationships/image" Target="../media/image146.png"/><Relationship Id="rId43" Type="http://schemas.openxmlformats.org/officeDocument/2006/relationships/image" Target="../media/image28.png"/><Relationship Id="rId139" Type="http://schemas.openxmlformats.org/officeDocument/2006/relationships/image" Target="../media/image76.png"/><Relationship Id="rId290" Type="http://schemas.openxmlformats.org/officeDocument/2006/relationships/customXml" Target="../ink/ink144.xml"/><Relationship Id="rId304" Type="http://schemas.openxmlformats.org/officeDocument/2006/relationships/customXml" Target="../ink/ink151.xml"/><Relationship Id="rId346" Type="http://schemas.openxmlformats.org/officeDocument/2006/relationships/customXml" Target="../ink/ink172.xml"/><Relationship Id="rId85" Type="http://schemas.openxmlformats.org/officeDocument/2006/relationships/image" Target="../media/image49.png"/><Relationship Id="rId150" Type="http://schemas.openxmlformats.org/officeDocument/2006/relationships/customXml" Target="../ink/ink74.xml"/><Relationship Id="rId192" Type="http://schemas.openxmlformats.org/officeDocument/2006/relationships/customXml" Target="../ink/ink95.xml"/><Relationship Id="rId206" Type="http://schemas.openxmlformats.org/officeDocument/2006/relationships/customXml" Target="../ink/ink102.xml"/><Relationship Id="rId248" Type="http://schemas.openxmlformats.org/officeDocument/2006/relationships/customXml" Target="../ink/ink123.xml"/><Relationship Id="rId12" Type="http://schemas.openxmlformats.org/officeDocument/2006/relationships/customXml" Target="../ink/ink5.xml"/><Relationship Id="rId108" Type="http://schemas.openxmlformats.org/officeDocument/2006/relationships/customXml" Target="../ink/ink53.xml"/><Relationship Id="rId315" Type="http://schemas.openxmlformats.org/officeDocument/2006/relationships/image" Target="../media/image164.png"/><Relationship Id="rId54" Type="http://schemas.openxmlformats.org/officeDocument/2006/relationships/customXml" Target="../ink/ink26.xml"/><Relationship Id="rId96" Type="http://schemas.openxmlformats.org/officeDocument/2006/relationships/customXml" Target="../ink/ink47.xml"/><Relationship Id="rId161" Type="http://schemas.openxmlformats.org/officeDocument/2006/relationships/image" Target="../media/image87.png"/><Relationship Id="rId217" Type="http://schemas.openxmlformats.org/officeDocument/2006/relationships/image" Target="../media/image115.png"/><Relationship Id="rId259" Type="http://schemas.openxmlformats.org/officeDocument/2006/relationships/image" Target="../media/image136.png"/><Relationship Id="rId23" Type="http://schemas.openxmlformats.org/officeDocument/2006/relationships/image" Target="../media/image18.png"/><Relationship Id="rId119" Type="http://schemas.openxmlformats.org/officeDocument/2006/relationships/image" Target="../media/image66.png"/><Relationship Id="rId270" Type="http://schemas.openxmlformats.org/officeDocument/2006/relationships/customXml" Target="../ink/ink134.xml"/><Relationship Id="rId326" Type="http://schemas.openxmlformats.org/officeDocument/2006/relationships/customXml" Target="../ink/ink162.xml"/><Relationship Id="rId65" Type="http://schemas.openxmlformats.org/officeDocument/2006/relationships/image" Target="../media/image39.png"/><Relationship Id="rId130" Type="http://schemas.openxmlformats.org/officeDocument/2006/relationships/customXml" Target="../ink/ink64.xml"/><Relationship Id="rId172" Type="http://schemas.openxmlformats.org/officeDocument/2006/relationships/customXml" Target="../ink/ink85.xml"/><Relationship Id="rId228" Type="http://schemas.openxmlformats.org/officeDocument/2006/relationships/customXml" Target="../ink/ink113.xml"/><Relationship Id="rId281" Type="http://schemas.openxmlformats.org/officeDocument/2006/relationships/image" Target="../media/image147.png"/><Relationship Id="rId337" Type="http://schemas.openxmlformats.org/officeDocument/2006/relationships/image" Target="../media/image175.png"/><Relationship Id="rId34" Type="http://schemas.openxmlformats.org/officeDocument/2006/relationships/customXml" Target="../ink/ink16.xml"/><Relationship Id="rId76" Type="http://schemas.openxmlformats.org/officeDocument/2006/relationships/customXml" Target="../ink/ink37.xml"/><Relationship Id="rId141" Type="http://schemas.openxmlformats.org/officeDocument/2006/relationships/image" Target="../media/image77.png"/><Relationship Id="rId7" Type="http://schemas.openxmlformats.org/officeDocument/2006/relationships/image" Target="../media/image10.png"/><Relationship Id="rId183" Type="http://schemas.openxmlformats.org/officeDocument/2006/relationships/image" Target="../media/image98.png"/><Relationship Id="rId239" Type="http://schemas.openxmlformats.org/officeDocument/2006/relationships/image" Target="../media/image126.png"/><Relationship Id="rId250" Type="http://schemas.openxmlformats.org/officeDocument/2006/relationships/customXml" Target="../ink/ink124.xml"/><Relationship Id="rId292" Type="http://schemas.openxmlformats.org/officeDocument/2006/relationships/customXml" Target="../ink/ink145.xml"/><Relationship Id="rId306" Type="http://schemas.openxmlformats.org/officeDocument/2006/relationships/customXml" Target="../ink/ink152.xml"/><Relationship Id="rId45" Type="http://schemas.openxmlformats.org/officeDocument/2006/relationships/image" Target="../media/image29.png"/><Relationship Id="rId87" Type="http://schemas.openxmlformats.org/officeDocument/2006/relationships/image" Target="../media/image50.png"/><Relationship Id="rId110" Type="http://schemas.openxmlformats.org/officeDocument/2006/relationships/customXml" Target="../ink/ink54.xml"/><Relationship Id="rId348" Type="http://schemas.openxmlformats.org/officeDocument/2006/relationships/customXml" Target="../ink/ink173.xml"/><Relationship Id="rId152" Type="http://schemas.openxmlformats.org/officeDocument/2006/relationships/customXml" Target="../ink/ink75.xml"/><Relationship Id="rId194" Type="http://schemas.openxmlformats.org/officeDocument/2006/relationships/customXml" Target="../ink/ink96.xml"/><Relationship Id="rId208" Type="http://schemas.openxmlformats.org/officeDocument/2006/relationships/customXml" Target="../ink/ink103.xml"/><Relationship Id="rId261" Type="http://schemas.openxmlformats.org/officeDocument/2006/relationships/image" Target="../media/image137.png"/><Relationship Id="rId14" Type="http://schemas.openxmlformats.org/officeDocument/2006/relationships/customXml" Target="../ink/ink6.xml"/><Relationship Id="rId56" Type="http://schemas.openxmlformats.org/officeDocument/2006/relationships/customXml" Target="../ink/ink27.xml"/><Relationship Id="rId317" Type="http://schemas.openxmlformats.org/officeDocument/2006/relationships/image" Target="../media/image165.png"/><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67.png"/><Relationship Id="rId142" Type="http://schemas.openxmlformats.org/officeDocument/2006/relationships/customXml" Target="../ink/ink70.xml"/><Relationship Id="rId163" Type="http://schemas.openxmlformats.org/officeDocument/2006/relationships/image" Target="../media/image88.png"/><Relationship Id="rId184" Type="http://schemas.openxmlformats.org/officeDocument/2006/relationships/customXml" Target="../ink/ink91.xml"/><Relationship Id="rId219" Type="http://schemas.openxmlformats.org/officeDocument/2006/relationships/image" Target="../media/image116.png"/><Relationship Id="rId230" Type="http://schemas.openxmlformats.org/officeDocument/2006/relationships/customXml" Target="../ink/ink114.xml"/><Relationship Id="rId251" Type="http://schemas.openxmlformats.org/officeDocument/2006/relationships/image" Target="../media/image132.png"/><Relationship Id="rId25" Type="http://schemas.openxmlformats.org/officeDocument/2006/relationships/image" Target="../media/image19.png"/><Relationship Id="rId46" Type="http://schemas.openxmlformats.org/officeDocument/2006/relationships/customXml" Target="../ink/ink22.xml"/><Relationship Id="rId67" Type="http://schemas.openxmlformats.org/officeDocument/2006/relationships/image" Target="../media/image40.png"/><Relationship Id="rId272" Type="http://schemas.openxmlformats.org/officeDocument/2006/relationships/customXml" Target="../ink/ink135.xml"/><Relationship Id="rId293" Type="http://schemas.openxmlformats.org/officeDocument/2006/relationships/image" Target="../media/image153.png"/><Relationship Id="rId307" Type="http://schemas.openxmlformats.org/officeDocument/2006/relationships/image" Target="../media/image160.png"/><Relationship Id="rId328" Type="http://schemas.openxmlformats.org/officeDocument/2006/relationships/customXml" Target="../ink/ink163.xml"/><Relationship Id="rId349" Type="http://schemas.openxmlformats.org/officeDocument/2006/relationships/image" Target="../media/image181.png"/><Relationship Id="rId88" Type="http://schemas.openxmlformats.org/officeDocument/2006/relationships/customXml" Target="../ink/ink43.xml"/><Relationship Id="rId111" Type="http://schemas.openxmlformats.org/officeDocument/2006/relationships/image" Target="../media/image62.png"/><Relationship Id="rId132" Type="http://schemas.openxmlformats.org/officeDocument/2006/relationships/customXml" Target="../ink/ink65.xml"/><Relationship Id="rId153" Type="http://schemas.openxmlformats.org/officeDocument/2006/relationships/image" Target="../media/image83.png"/><Relationship Id="rId174" Type="http://schemas.openxmlformats.org/officeDocument/2006/relationships/customXml" Target="../ink/ink86.xml"/><Relationship Id="rId195" Type="http://schemas.openxmlformats.org/officeDocument/2006/relationships/image" Target="../media/image104.png"/><Relationship Id="rId209" Type="http://schemas.openxmlformats.org/officeDocument/2006/relationships/image" Target="../media/image111.png"/><Relationship Id="rId220" Type="http://schemas.openxmlformats.org/officeDocument/2006/relationships/customXml" Target="../ink/ink109.xml"/><Relationship Id="rId241" Type="http://schemas.openxmlformats.org/officeDocument/2006/relationships/image" Target="../media/image127.png"/><Relationship Id="rId15" Type="http://schemas.openxmlformats.org/officeDocument/2006/relationships/image" Target="../media/image14.png"/><Relationship Id="rId36" Type="http://schemas.openxmlformats.org/officeDocument/2006/relationships/customXml" Target="../ink/ink17.xml"/><Relationship Id="rId57" Type="http://schemas.openxmlformats.org/officeDocument/2006/relationships/image" Target="../media/image35.png"/><Relationship Id="rId262" Type="http://schemas.openxmlformats.org/officeDocument/2006/relationships/customXml" Target="../ink/ink130.xml"/><Relationship Id="rId283" Type="http://schemas.openxmlformats.org/officeDocument/2006/relationships/image" Target="../media/image148.png"/><Relationship Id="rId318" Type="http://schemas.openxmlformats.org/officeDocument/2006/relationships/customXml" Target="../ink/ink158.xml"/><Relationship Id="rId339" Type="http://schemas.openxmlformats.org/officeDocument/2006/relationships/image" Target="../media/image176.png"/><Relationship Id="rId78" Type="http://schemas.openxmlformats.org/officeDocument/2006/relationships/customXml" Target="../ink/ink38.xml"/><Relationship Id="rId99" Type="http://schemas.openxmlformats.org/officeDocument/2006/relationships/image" Target="../media/image56.png"/><Relationship Id="rId101" Type="http://schemas.openxmlformats.org/officeDocument/2006/relationships/image" Target="../media/image57.png"/><Relationship Id="rId122" Type="http://schemas.openxmlformats.org/officeDocument/2006/relationships/customXml" Target="../ink/ink60.xml"/><Relationship Id="rId143" Type="http://schemas.openxmlformats.org/officeDocument/2006/relationships/image" Target="../media/image78.png"/><Relationship Id="rId164" Type="http://schemas.openxmlformats.org/officeDocument/2006/relationships/customXml" Target="../ink/ink81.xml"/><Relationship Id="rId185" Type="http://schemas.openxmlformats.org/officeDocument/2006/relationships/image" Target="../media/image99.png"/><Relationship Id="rId9" Type="http://schemas.openxmlformats.org/officeDocument/2006/relationships/image" Target="../media/image11.png"/><Relationship Id="rId210" Type="http://schemas.openxmlformats.org/officeDocument/2006/relationships/customXml" Target="../ink/ink104.xml"/><Relationship Id="rId26" Type="http://schemas.openxmlformats.org/officeDocument/2006/relationships/customXml" Target="../ink/ink12.xml"/><Relationship Id="rId231" Type="http://schemas.openxmlformats.org/officeDocument/2006/relationships/image" Target="../media/image122.png"/><Relationship Id="rId252" Type="http://schemas.openxmlformats.org/officeDocument/2006/relationships/customXml" Target="../ink/ink125.xml"/><Relationship Id="rId273" Type="http://schemas.openxmlformats.org/officeDocument/2006/relationships/image" Target="../media/image143.png"/><Relationship Id="rId294" Type="http://schemas.openxmlformats.org/officeDocument/2006/relationships/customXml" Target="../ink/ink146.xml"/><Relationship Id="rId308" Type="http://schemas.openxmlformats.org/officeDocument/2006/relationships/customXml" Target="../ink/ink153.xml"/><Relationship Id="rId329" Type="http://schemas.openxmlformats.org/officeDocument/2006/relationships/image" Target="../media/image171.png"/><Relationship Id="rId47" Type="http://schemas.openxmlformats.org/officeDocument/2006/relationships/image" Target="../media/image30.png"/><Relationship Id="rId68" Type="http://schemas.openxmlformats.org/officeDocument/2006/relationships/customXml" Target="../ink/ink33.xml"/><Relationship Id="rId89" Type="http://schemas.openxmlformats.org/officeDocument/2006/relationships/image" Target="../media/image51.png"/><Relationship Id="rId112" Type="http://schemas.openxmlformats.org/officeDocument/2006/relationships/customXml" Target="../ink/ink55.xml"/><Relationship Id="rId133" Type="http://schemas.openxmlformats.org/officeDocument/2006/relationships/image" Target="../media/image73.png"/><Relationship Id="rId154" Type="http://schemas.openxmlformats.org/officeDocument/2006/relationships/customXml" Target="../ink/ink76.xml"/><Relationship Id="rId175" Type="http://schemas.openxmlformats.org/officeDocument/2006/relationships/image" Target="../media/image94.png"/><Relationship Id="rId340" Type="http://schemas.openxmlformats.org/officeDocument/2006/relationships/customXml" Target="../ink/ink169.xml"/><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17.png"/><Relationship Id="rId242" Type="http://schemas.openxmlformats.org/officeDocument/2006/relationships/customXml" Target="../ink/ink120.xml"/><Relationship Id="rId263" Type="http://schemas.openxmlformats.org/officeDocument/2006/relationships/image" Target="../media/image138.png"/><Relationship Id="rId284" Type="http://schemas.openxmlformats.org/officeDocument/2006/relationships/customXml" Target="../ink/ink141.xml"/><Relationship Id="rId319" Type="http://schemas.openxmlformats.org/officeDocument/2006/relationships/image" Target="../media/image166.png"/><Relationship Id="rId37" Type="http://schemas.openxmlformats.org/officeDocument/2006/relationships/image" Target="../media/image25.png"/><Relationship Id="rId58" Type="http://schemas.openxmlformats.org/officeDocument/2006/relationships/customXml" Target="../ink/ink28.xml"/><Relationship Id="rId79" Type="http://schemas.openxmlformats.org/officeDocument/2006/relationships/image" Target="../media/image46.png"/><Relationship Id="rId102" Type="http://schemas.openxmlformats.org/officeDocument/2006/relationships/customXml" Target="../ink/ink50.xml"/><Relationship Id="rId123" Type="http://schemas.openxmlformats.org/officeDocument/2006/relationships/image" Target="../media/image68.png"/><Relationship Id="rId144" Type="http://schemas.openxmlformats.org/officeDocument/2006/relationships/customXml" Target="../ink/ink71.xml"/><Relationship Id="rId330" Type="http://schemas.openxmlformats.org/officeDocument/2006/relationships/customXml" Target="../ink/ink164.xml"/><Relationship Id="rId90" Type="http://schemas.openxmlformats.org/officeDocument/2006/relationships/customXml" Target="../ink/ink44.xml"/><Relationship Id="rId165" Type="http://schemas.openxmlformats.org/officeDocument/2006/relationships/image" Target="../media/image89.png"/><Relationship Id="rId186" Type="http://schemas.openxmlformats.org/officeDocument/2006/relationships/customXml" Target="../ink/ink92.xml"/><Relationship Id="rId211" Type="http://schemas.openxmlformats.org/officeDocument/2006/relationships/image" Target="../media/image112.png"/><Relationship Id="rId232" Type="http://schemas.openxmlformats.org/officeDocument/2006/relationships/customXml" Target="../ink/ink115.xml"/><Relationship Id="rId253" Type="http://schemas.openxmlformats.org/officeDocument/2006/relationships/image" Target="../media/image133.png"/><Relationship Id="rId274" Type="http://schemas.openxmlformats.org/officeDocument/2006/relationships/customXml" Target="../ink/ink136.xml"/><Relationship Id="rId295" Type="http://schemas.openxmlformats.org/officeDocument/2006/relationships/image" Target="../media/image154.png"/><Relationship Id="rId309" Type="http://schemas.openxmlformats.org/officeDocument/2006/relationships/image" Target="../media/image161.png"/><Relationship Id="rId27" Type="http://schemas.openxmlformats.org/officeDocument/2006/relationships/image" Target="../media/image20.png"/><Relationship Id="rId48" Type="http://schemas.openxmlformats.org/officeDocument/2006/relationships/customXml" Target="../ink/ink23.xml"/><Relationship Id="rId69" Type="http://schemas.openxmlformats.org/officeDocument/2006/relationships/image" Target="../media/image41.png"/><Relationship Id="rId113" Type="http://schemas.openxmlformats.org/officeDocument/2006/relationships/image" Target="../media/image63.png"/><Relationship Id="rId134" Type="http://schemas.openxmlformats.org/officeDocument/2006/relationships/customXml" Target="../ink/ink66.xml"/><Relationship Id="rId320" Type="http://schemas.openxmlformats.org/officeDocument/2006/relationships/customXml" Target="../ink/ink159.xml"/><Relationship Id="rId80" Type="http://schemas.openxmlformats.org/officeDocument/2006/relationships/customXml" Target="../ink/ink39.xml"/><Relationship Id="rId155" Type="http://schemas.openxmlformats.org/officeDocument/2006/relationships/image" Target="../media/image84.png"/><Relationship Id="rId176" Type="http://schemas.openxmlformats.org/officeDocument/2006/relationships/customXml" Target="../ink/ink87.xml"/><Relationship Id="rId197" Type="http://schemas.openxmlformats.org/officeDocument/2006/relationships/image" Target="../media/image105.png"/><Relationship Id="rId341" Type="http://schemas.openxmlformats.org/officeDocument/2006/relationships/image" Target="../media/image177.png"/><Relationship Id="rId201" Type="http://schemas.openxmlformats.org/officeDocument/2006/relationships/image" Target="../media/image107.png"/><Relationship Id="rId222" Type="http://schemas.openxmlformats.org/officeDocument/2006/relationships/customXml" Target="../ink/ink110.xml"/><Relationship Id="rId243" Type="http://schemas.openxmlformats.org/officeDocument/2006/relationships/image" Target="../media/image128.png"/><Relationship Id="rId264" Type="http://schemas.openxmlformats.org/officeDocument/2006/relationships/customXml" Target="../ink/ink131.xml"/><Relationship Id="rId285" Type="http://schemas.openxmlformats.org/officeDocument/2006/relationships/image" Target="../media/image149.png"/><Relationship Id="rId17" Type="http://schemas.openxmlformats.org/officeDocument/2006/relationships/image" Target="../media/image15.png"/><Relationship Id="rId38" Type="http://schemas.openxmlformats.org/officeDocument/2006/relationships/customXml" Target="../ink/ink18.xml"/><Relationship Id="rId59" Type="http://schemas.openxmlformats.org/officeDocument/2006/relationships/image" Target="../media/image36.png"/><Relationship Id="rId103" Type="http://schemas.openxmlformats.org/officeDocument/2006/relationships/image" Target="../media/image58.png"/><Relationship Id="rId124" Type="http://schemas.openxmlformats.org/officeDocument/2006/relationships/customXml" Target="../ink/ink61.xml"/><Relationship Id="rId310" Type="http://schemas.openxmlformats.org/officeDocument/2006/relationships/customXml" Target="../ink/ink154.xml"/><Relationship Id="rId70" Type="http://schemas.openxmlformats.org/officeDocument/2006/relationships/customXml" Target="../ink/ink34.xml"/><Relationship Id="rId91" Type="http://schemas.openxmlformats.org/officeDocument/2006/relationships/image" Target="../media/image52.png"/><Relationship Id="rId145" Type="http://schemas.openxmlformats.org/officeDocument/2006/relationships/image" Target="../media/image79.png"/><Relationship Id="rId166" Type="http://schemas.openxmlformats.org/officeDocument/2006/relationships/customXml" Target="../ink/ink82.xml"/><Relationship Id="rId187" Type="http://schemas.openxmlformats.org/officeDocument/2006/relationships/image" Target="../media/image100.png"/><Relationship Id="rId331" Type="http://schemas.openxmlformats.org/officeDocument/2006/relationships/image" Target="../media/image172.png"/><Relationship Id="rId1" Type="http://schemas.openxmlformats.org/officeDocument/2006/relationships/slideLayout" Target="../slideLayouts/slideLayout2.xml"/><Relationship Id="rId212" Type="http://schemas.openxmlformats.org/officeDocument/2006/relationships/customXml" Target="../ink/ink105.xml"/><Relationship Id="rId233" Type="http://schemas.openxmlformats.org/officeDocument/2006/relationships/image" Target="../media/image123.png"/><Relationship Id="rId254" Type="http://schemas.openxmlformats.org/officeDocument/2006/relationships/customXml" Target="../ink/ink126.xml"/><Relationship Id="rId28" Type="http://schemas.openxmlformats.org/officeDocument/2006/relationships/customXml" Target="../ink/ink13.xml"/><Relationship Id="rId49" Type="http://schemas.openxmlformats.org/officeDocument/2006/relationships/image" Target="../media/image31.png"/><Relationship Id="rId114" Type="http://schemas.openxmlformats.org/officeDocument/2006/relationships/customXml" Target="../ink/ink56.xml"/><Relationship Id="rId275" Type="http://schemas.openxmlformats.org/officeDocument/2006/relationships/image" Target="../media/image144.png"/><Relationship Id="rId296" Type="http://schemas.openxmlformats.org/officeDocument/2006/relationships/customXml" Target="../ink/ink147.xml"/><Relationship Id="rId300" Type="http://schemas.openxmlformats.org/officeDocument/2006/relationships/customXml" Target="../ink/ink149.xml"/><Relationship Id="rId60" Type="http://schemas.openxmlformats.org/officeDocument/2006/relationships/customXml" Target="../ink/ink29.xml"/><Relationship Id="rId81" Type="http://schemas.openxmlformats.org/officeDocument/2006/relationships/image" Target="../media/image47.png"/><Relationship Id="rId135" Type="http://schemas.openxmlformats.org/officeDocument/2006/relationships/image" Target="../media/image74.png"/><Relationship Id="rId156" Type="http://schemas.openxmlformats.org/officeDocument/2006/relationships/customXml" Target="../ink/ink77.xml"/><Relationship Id="rId177" Type="http://schemas.openxmlformats.org/officeDocument/2006/relationships/image" Target="../media/image95.png"/><Relationship Id="rId198" Type="http://schemas.openxmlformats.org/officeDocument/2006/relationships/customXml" Target="../ink/ink98.xml"/><Relationship Id="rId321" Type="http://schemas.openxmlformats.org/officeDocument/2006/relationships/image" Target="../media/image167.png"/><Relationship Id="rId342" Type="http://schemas.openxmlformats.org/officeDocument/2006/relationships/customXml" Target="../ink/ink170.xml"/><Relationship Id="rId202" Type="http://schemas.openxmlformats.org/officeDocument/2006/relationships/customXml" Target="../ink/ink100.xml"/><Relationship Id="rId223" Type="http://schemas.openxmlformats.org/officeDocument/2006/relationships/image" Target="../media/image118.png"/><Relationship Id="rId244" Type="http://schemas.openxmlformats.org/officeDocument/2006/relationships/customXml" Target="../ink/ink121.xml"/><Relationship Id="rId18" Type="http://schemas.openxmlformats.org/officeDocument/2006/relationships/customXml" Target="../ink/ink8.xml"/><Relationship Id="rId39" Type="http://schemas.openxmlformats.org/officeDocument/2006/relationships/image" Target="../media/image26.png"/><Relationship Id="rId265" Type="http://schemas.openxmlformats.org/officeDocument/2006/relationships/image" Target="../media/image139.png"/><Relationship Id="rId286" Type="http://schemas.openxmlformats.org/officeDocument/2006/relationships/customXml" Target="../ink/ink142.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69.png"/><Relationship Id="rId146" Type="http://schemas.openxmlformats.org/officeDocument/2006/relationships/customXml" Target="../ink/ink72.xml"/><Relationship Id="rId167" Type="http://schemas.openxmlformats.org/officeDocument/2006/relationships/image" Target="../media/image90.png"/><Relationship Id="rId188" Type="http://schemas.openxmlformats.org/officeDocument/2006/relationships/customXml" Target="../ink/ink93.xml"/><Relationship Id="rId311" Type="http://schemas.openxmlformats.org/officeDocument/2006/relationships/image" Target="../media/image162.png"/><Relationship Id="rId332" Type="http://schemas.openxmlformats.org/officeDocument/2006/relationships/customXml" Target="../ink/ink165.xml"/><Relationship Id="rId71" Type="http://schemas.openxmlformats.org/officeDocument/2006/relationships/image" Target="../media/image42.png"/><Relationship Id="rId92" Type="http://schemas.openxmlformats.org/officeDocument/2006/relationships/customXml" Target="../ink/ink45.xml"/><Relationship Id="rId213" Type="http://schemas.openxmlformats.org/officeDocument/2006/relationships/image" Target="../media/image113.png"/><Relationship Id="rId234" Type="http://schemas.openxmlformats.org/officeDocument/2006/relationships/customXml" Target="../ink/ink116.xml"/><Relationship Id="rId2" Type="http://schemas.openxmlformats.org/officeDocument/2006/relationships/notesSlide" Target="../notesSlides/notesSlide9.xml"/><Relationship Id="rId29" Type="http://schemas.openxmlformats.org/officeDocument/2006/relationships/image" Target="../media/image21.png"/><Relationship Id="rId255" Type="http://schemas.openxmlformats.org/officeDocument/2006/relationships/image" Target="../media/image134.png"/><Relationship Id="rId276" Type="http://schemas.openxmlformats.org/officeDocument/2006/relationships/customXml" Target="../ink/ink137.xml"/><Relationship Id="rId297" Type="http://schemas.openxmlformats.org/officeDocument/2006/relationships/image" Target="../media/image155.png"/><Relationship Id="rId40" Type="http://schemas.openxmlformats.org/officeDocument/2006/relationships/customXml" Target="../ink/ink19.xml"/><Relationship Id="rId115" Type="http://schemas.openxmlformats.org/officeDocument/2006/relationships/image" Target="../media/image64.png"/><Relationship Id="rId136" Type="http://schemas.openxmlformats.org/officeDocument/2006/relationships/customXml" Target="../ink/ink67.xml"/><Relationship Id="rId157" Type="http://schemas.openxmlformats.org/officeDocument/2006/relationships/image" Target="../media/image85.png"/><Relationship Id="rId178" Type="http://schemas.openxmlformats.org/officeDocument/2006/relationships/customXml" Target="../ink/ink88.xml"/><Relationship Id="rId301" Type="http://schemas.openxmlformats.org/officeDocument/2006/relationships/image" Target="../media/image157.png"/><Relationship Id="rId322" Type="http://schemas.openxmlformats.org/officeDocument/2006/relationships/customXml" Target="../ink/ink160.xml"/><Relationship Id="rId343" Type="http://schemas.openxmlformats.org/officeDocument/2006/relationships/image" Target="../media/image178.png"/><Relationship Id="rId61" Type="http://schemas.openxmlformats.org/officeDocument/2006/relationships/image" Target="../media/image37.png"/><Relationship Id="rId82" Type="http://schemas.openxmlformats.org/officeDocument/2006/relationships/customXml" Target="../ink/ink40.xml"/><Relationship Id="rId199" Type="http://schemas.openxmlformats.org/officeDocument/2006/relationships/image" Target="../media/image106.png"/><Relationship Id="rId203" Type="http://schemas.openxmlformats.org/officeDocument/2006/relationships/image" Target="../media/image108.png"/><Relationship Id="rId19" Type="http://schemas.openxmlformats.org/officeDocument/2006/relationships/image" Target="../media/image16.png"/><Relationship Id="rId224" Type="http://schemas.openxmlformats.org/officeDocument/2006/relationships/customXml" Target="../ink/ink111.xml"/><Relationship Id="rId245" Type="http://schemas.openxmlformats.org/officeDocument/2006/relationships/image" Target="../media/image129.png"/><Relationship Id="rId266" Type="http://schemas.openxmlformats.org/officeDocument/2006/relationships/customXml" Target="../ink/ink132.xml"/><Relationship Id="rId287" Type="http://schemas.openxmlformats.org/officeDocument/2006/relationships/image" Target="../media/image150.png"/><Relationship Id="rId30" Type="http://schemas.openxmlformats.org/officeDocument/2006/relationships/customXml" Target="../ink/ink14.xml"/><Relationship Id="rId105" Type="http://schemas.openxmlformats.org/officeDocument/2006/relationships/image" Target="../media/image59.png"/><Relationship Id="rId126" Type="http://schemas.openxmlformats.org/officeDocument/2006/relationships/customXml" Target="../ink/ink62.xml"/><Relationship Id="rId147" Type="http://schemas.openxmlformats.org/officeDocument/2006/relationships/image" Target="../media/image80.png"/><Relationship Id="rId168" Type="http://schemas.openxmlformats.org/officeDocument/2006/relationships/customXml" Target="../ink/ink83.xml"/><Relationship Id="rId312" Type="http://schemas.openxmlformats.org/officeDocument/2006/relationships/customXml" Target="../ink/ink155.xml"/><Relationship Id="rId333" Type="http://schemas.openxmlformats.org/officeDocument/2006/relationships/image" Target="../media/image173.png"/><Relationship Id="rId51" Type="http://schemas.openxmlformats.org/officeDocument/2006/relationships/image" Target="../media/image32.png"/><Relationship Id="rId72" Type="http://schemas.openxmlformats.org/officeDocument/2006/relationships/customXml" Target="../ink/ink35.xml"/><Relationship Id="rId93" Type="http://schemas.openxmlformats.org/officeDocument/2006/relationships/image" Target="../media/image53.png"/><Relationship Id="rId189" Type="http://schemas.openxmlformats.org/officeDocument/2006/relationships/image" Target="../media/image101.png"/><Relationship Id="rId3" Type="http://schemas.openxmlformats.org/officeDocument/2006/relationships/image" Target="../media/image6.png"/><Relationship Id="rId214" Type="http://schemas.openxmlformats.org/officeDocument/2006/relationships/customXml" Target="../ink/ink106.xml"/><Relationship Id="rId235" Type="http://schemas.openxmlformats.org/officeDocument/2006/relationships/image" Target="../media/image124.png"/><Relationship Id="rId256" Type="http://schemas.openxmlformats.org/officeDocument/2006/relationships/customXml" Target="../ink/ink127.xml"/><Relationship Id="rId277" Type="http://schemas.openxmlformats.org/officeDocument/2006/relationships/image" Target="../media/image145.png"/><Relationship Id="rId298" Type="http://schemas.openxmlformats.org/officeDocument/2006/relationships/customXml" Target="../ink/ink148.xml"/><Relationship Id="rId116" Type="http://schemas.openxmlformats.org/officeDocument/2006/relationships/customXml" Target="../ink/ink57.xml"/><Relationship Id="rId137" Type="http://schemas.openxmlformats.org/officeDocument/2006/relationships/image" Target="../media/image75.png"/><Relationship Id="rId158" Type="http://schemas.openxmlformats.org/officeDocument/2006/relationships/customXml" Target="../ink/ink78.xml"/><Relationship Id="rId302" Type="http://schemas.openxmlformats.org/officeDocument/2006/relationships/customXml" Target="../ink/ink150.xml"/><Relationship Id="rId323" Type="http://schemas.openxmlformats.org/officeDocument/2006/relationships/image" Target="../media/image168.png"/><Relationship Id="rId344" Type="http://schemas.openxmlformats.org/officeDocument/2006/relationships/customXml" Target="../ink/ink171.xml"/><Relationship Id="rId20" Type="http://schemas.openxmlformats.org/officeDocument/2006/relationships/customXml" Target="../ink/ink9.xml"/><Relationship Id="rId41" Type="http://schemas.openxmlformats.org/officeDocument/2006/relationships/image" Target="../media/image27.png"/><Relationship Id="rId62" Type="http://schemas.openxmlformats.org/officeDocument/2006/relationships/customXml" Target="../ink/ink30.xml"/><Relationship Id="rId83" Type="http://schemas.openxmlformats.org/officeDocument/2006/relationships/image" Target="../media/image48.png"/><Relationship Id="rId179" Type="http://schemas.openxmlformats.org/officeDocument/2006/relationships/image" Target="../media/image96.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19.png"/><Relationship Id="rId246" Type="http://schemas.openxmlformats.org/officeDocument/2006/relationships/customXml" Target="../ink/ink122.xml"/><Relationship Id="rId267" Type="http://schemas.openxmlformats.org/officeDocument/2006/relationships/image" Target="../media/image140.png"/><Relationship Id="rId288" Type="http://schemas.openxmlformats.org/officeDocument/2006/relationships/customXml" Target="../ink/ink143.xml"/><Relationship Id="rId106" Type="http://schemas.openxmlformats.org/officeDocument/2006/relationships/customXml" Target="../ink/ink52.xml"/><Relationship Id="rId127" Type="http://schemas.openxmlformats.org/officeDocument/2006/relationships/image" Target="../media/image70.png"/><Relationship Id="rId313" Type="http://schemas.openxmlformats.org/officeDocument/2006/relationships/image" Target="../media/image163.png"/><Relationship Id="rId10" Type="http://schemas.openxmlformats.org/officeDocument/2006/relationships/customXml" Target="../ink/ink4.xml"/><Relationship Id="rId31" Type="http://schemas.openxmlformats.org/officeDocument/2006/relationships/image" Target="../media/image22.png"/><Relationship Id="rId52" Type="http://schemas.openxmlformats.org/officeDocument/2006/relationships/customXml" Target="../ink/ink25.xml"/><Relationship Id="rId73" Type="http://schemas.openxmlformats.org/officeDocument/2006/relationships/image" Target="../media/image43.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91.png"/><Relationship Id="rId334" Type="http://schemas.openxmlformats.org/officeDocument/2006/relationships/customXml" Target="../ink/ink166.xml"/><Relationship Id="rId4" Type="http://schemas.openxmlformats.org/officeDocument/2006/relationships/customXml" Target="../ink/ink1.xml"/><Relationship Id="rId180" Type="http://schemas.openxmlformats.org/officeDocument/2006/relationships/customXml" Target="../ink/ink89.xml"/><Relationship Id="rId215" Type="http://schemas.openxmlformats.org/officeDocument/2006/relationships/image" Target="../media/image114.png"/><Relationship Id="rId236" Type="http://schemas.openxmlformats.org/officeDocument/2006/relationships/customXml" Target="../ink/ink117.xml"/><Relationship Id="rId257" Type="http://schemas.openxmlformats.org/officeDocument/2006/relationships/image" Target="../media/image135.png"/><Relationship Id="rId278" Type="http://schemas.openxmlformats.org/officeDocument/2006/relationships/customXml" Target="../ink/ink138.xml"/><Relationship Id="rId303" Type="http://schemas.openxmlformats.org/officeDocument/2006/relationships/image" Target="../media/image158.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345" Type="http://schemas.openxmlformats.org/officeDocument/2006/relationships/image" Target="../media/image179.png"/><Relationship Id="rId191" Type="http://schemas.openxmlformats.org/officeDocument/2006/relationships/image" Target="../media/image102.png"/><Relationship Id="rId205" Type="http://schemas.openxmlformats.org/officeDocument/2006/relationships/image" Target="../media/image109.png"/><Relationship Id="rId247" Type="http://schemas.openxmlformats.org/officeDocument/2006/relationships/image" Target="../media/image130.png"/><Relationship Id="rId107" Type="http://schemas.openxmlformats.org/officeDocument/2006/relationships/image" Target="../media/image60.png"/><Relationship Id="rId289" Type="http://schemas.openxmlformats.org/officeDocument/2006/relationships/image" Target="../media/image151.png"/><Relationship Id="rId11" Type="http://schemas.openxmlformats.org/officeDocument/2006/relationships/image" Target="../media/image12.png"/><Relationship Id="rId53" Type="http://schemas.openxmlformats.org/officeDocument/2006/relationships/image" Target="../media/image33.png"/><Relationship Id="rId149" Type="http://schemas.openxmlformats.org/officeDocument/2006/relationships/image" Target="../media/image81.png"/><Relationship Id="rId314" Type="http://schemas.openxmlformats.org/officeDocument/2006/relationships/customXml" Target="../ink/ink156.xml"/><Relationship Id="rId95" Type="http://schemas.openxmlformats.org/officeDocument/2006/relationships/image" Target="../media/image54.png"/><Relationship Id="rId160" Type="http://schemas.openxmlformats.org/officeDocument/2006/relationships/customXml" Target="../ink/ink79.xml"/><Relationship Id="rId216" Type="http://schemas.openxmlformats.org/officeDocument/2006/relationships/customXml" Target="../ink/ink107.xml"/><Relationship Id="rId258" Type="http://schemas.openxmlformats.org/officeDocument/2006/relationships/customXml" Target="../ink/ink128.xml"/><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325" Type="http://schemas.openxmlformats.org/officeDocument/2006/relationships/image" Target="../media/image169.png"/><Relationship Id="rId171" Type="http://schemas.openxmlformats.org/officeDocument/2006/relationships/image" Target="../media/image92.png"/><Relationship Id="rId227" Type="http://schemas.openxmlformats.org/officeDocument/2006/relationships/image" Target="../media/image120.png"/><Relationship Id="rId269" Type="http://schemas.openxmlformats.org/officeDocument/2006/relationships/image" Target="../media/image141.png"/><Relationship Id="rId33" Type="http://schemas.openxmlformats.org/officeDocument/2006/relationships/image" Target="../media/image23.png"/><Relationship Id="rId129" Type="http://schemas.openxmlformats.org/officeDocument/2006/relationships/image" Target="../media/image71.png"/><Relationship Id="rId280" Type="http://schemas.openxmlformats.org/officeDocument/2006/relationships/customXml" Target="../ink/ink139.xml"/><Relationship Id="rId336" Type="http://schemas.openxmlformats.org/officeDocument/2006/relationships/customXml" Target="../ink/ink167.xml"/><Relationship Id="rId75" Type="http://schemas.openxmlformats.org/officeDocument/2006/relationships/image" Target="../media/image44.png"/><Relationship Id="rId140" Type="http://schemas.openxmlformats.org/officeDocument/2006/relationships/customXml" Target="../ink/ink69.xml"/><Relationship Id="rId182" Type="http://schemas.openxmlformats.org/officeDocument/2006/relationships/customXml" Target="../ink/ink90.xml"/><Relationship Id="rId6" Type="http://schemas.openxmlformats.org/officeDocument/2006/relationships/customXml" Target="../ink/ink2.xml"/><Relationship Id="rId238" Type="http://schemas.openxmlformats.org/officeDocument/2006/relationships/customXml" Target="../ink/ink118.xml"/><Relationship Id="rId291" Type="http://schemas.openxmlformats.org/officeDocument/2006/relationships/image" Target="../media/image152.png"/><Relationship Id="rId305" Type="http://schemas.openxmlformats.org/officeDocument/2006/relationships/image" Target="../media/image159.png"/><Relationship Id="rId347" Type="http://schemas.openxmlformats.org/officeDocument/2006/relationships/image" Target="../media/image180.png"/><Relationship Id="rId44" Type="http://schemas.openxmlformats.org/officeDocument/2006/relationships/customXml" Target="../ink/ink21.xml"/><Relationship Id="rId86" Type="http://schemas.openxmlformats.org/officeDocument/2006/relationships/customXml" Target="../ink/ink42.xml"/><Relationship Id="rId151" Type="http://schemas.openxmlformats.org/officeDocument/2006/relationships/image" Target="../media/image82.png"/><Relationship Id="rId193" Type="http://schemas.openxmlformats.org/officeDocument/2006/relationships/image" Target="../media/image103.png"/><Relationship Id="rId207" Type="http://schemas.openxmlformats.org/officeDocument/2006/relationships/image" Target="../media/image110.png"/><Relationship Id="rId249" Type="http://schemas.openxmlformats.org/officeDocument/2006/relationships/image" Target="../media/image131.png"/><Relationship Id="rId13" Type="http://schemas.openxmlformats.org/officeDocument/2006/relationships/image" Target="../media/image13.png"/><Relationship Id="rId109" Type="http://schemas.openxmlformats.org/officeDocument/2006/relationships/image" Target="../media/image61.png"/><Relationship Id="rId260" Type="http://schemas.openxmlformats.org/officeDocument/2006/relationships/customXml" Target="../ink/ink129.xml"/><Relationship Id="rId316" Type="http://schemas.openxmlformats.org/officeDocument/2006/relationships/customXml" Target="../ink/ink157.xml"/><Relationship Id="rId55" Type="http://schemas.openxmlformats.org/officeDocument/2006/relationships/image" Target="../media/image34.png"/><Relationship Id="rId97" Type="http://schemas.openxmlformats.org/officeDocument/2006/relationships/image" Target="../media/image55.png"/><Relationship Id="rId120" Type="http://schemas.openxmlformats.org/officeDocument/2006/relationships/customXml" Target="../ink/ink59.xml"/><Relationship Id="rId162" Type="http://schemas.openxmlformats.org/officeDocument/2006/relationships/customXml" Target="../ink/ink80.xml"/><Relationship Id="rId218" Type="http://schemas.openxmlformats.org/officeDocument/2006/relationships/customXml" Target="../ink/ink108.xml"/><Relationship Id="rId271" Type="http://schemas.openxmlformats.org/officeDocument/2006/relationships/image" Target="../media/image142.png"/><Relationship Id="rId24" Type="http://schemas.openxmlformats.org/officeDocument/2006/relationships/customXml" Target="../ink/ink11.xml"/><Relationship Id="rId66" Type="http://schemas.openxmlformats.org/officeDocument/2006/relationships/customXml" Target="../ink/ink32.xml"/><Relationship Id="rId131" Type="http://schemas.openxmlformats.org/officeDocument/2006/relationships/image" Target="../media/image72.png"/><Relationship Id="rId327" Type="http://schemas.openxmlformats.org/officeDocument/2006/relationships/image" Target="../media/image170.png"/><Relationship Id="rId173" Type="http://schemas.openxmlformats.org/officeDocument/2006/relationships/image" Target="../media/image93.png"/><Relationship Id="rId229" Type="http://schemas.openxmlformats.org/officeDocument/2006/relationships/image" Target="../media/image121.png"/><Relationship Id="rId240" Type="http://schemas.openxmlformats.org/officeDocument/2006/relationships/customXml" Target="../ink/ink119.xml"/><Relationship Id="rId35" Type="http://schemas.openxmlformats.org/officeDocument/2006/relationships/image" Target="../media/image24.png"/><Relationship Id="rId77" Type="http://schemas.openxmlformats.org/officeDocument/2006/relationships/image" Target="../media/image45.png"/><Relationship Id="rId100" Type="http://schemas.openxmlformats.org/officeDocument/2006/relationships/customXml" Target="../ink/ink49.xml"/><Relationship Id="rId282" Type="http://schemas.openxmlformats.org/officeDocument/2006/relationships/customXml" Target="../ink/ink140.xml"/><Relationship Id="rId338" Type="http://schemas.openxmlformats.org/officeDocument/2006/relationships/customXml" Target="../ink/ink1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fontScale="90000"/>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a:t>
            </a:r>
            <a:r>
              <a:rPr lang="en-US" sz="5300" b="1" dirty="0">
                <a:gradFill>
                  <a:gsLst>
                    <a:gs pos="4000">
                      <a:schemeClr val="accent2"/>
                    </a:gs>
                    <a:gs pos="100000">
                      <a:schemeClr val="accent1"/>
                    </a:gs>
                  </a:gsLst>
                  <a:lin ang="6000000" scaled="0"/>
                </a:gradFill>
                <a:latin typeface="Cooper Black" panose="0208090404030B020404" pitchFamily="18" charset="0"/>
              </a:rPr>
              <a:t>S/4HANA </a:t>
            </a:r>
            <a:r>
              <a:rPr lang="en-US" sz="6600" b="1" dirty="0">
                <a:gradFill>
                  <a:gsLst>
                    <a:gs pos="4000">
                      <a:schemeClr val="accent2"/>
                    </a:gs>
                    <a:gs pos="100000">
                      <a:schemeClr val="accent1"/>
                    </a:gs>
                  </a:gsLst>
                  <a:lin ang="6000000" scaled="0"/>
                </a:gradFill>
                <a:latin typeface="Cooper Black" panose="0208090404030B020404" pitchFamily="18" charset="0"/>
              </a:rPr>
              <a:t>CDS, BTP Full Stack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4</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63242" y="550638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1160148F-FBD4-E9F9-B3E4-369CFEC337A1}"/>
                  </a:ext>
                </a:extLst>
              </p14:cNvPr>
              <p14:cNvContentPartPr/>
              <p14:nvPr/>
            </p14:nvContentPartPr>
            <p14:xfrm>
              <a:off x="425160" y="4742640"/>
              <a:ext cx="11399760" cy="1816920"/>
            </p14:xfrm>
          </p:contentPart>
        </mc:Choice>
        <mc:Fallback>
          <p:pic>
            <p:nvPicPr>
              <p:cNvPr id="10" name="Ink 9">
                <a:extLst>
                  <a:ext uri="{FF2B5EF4-FFF2-40B4-BE49-F238E27FC236}">
                    <a16:creationId xmlns:a16="http://schemas.microsoft.com/office/drawing/2014/main" id="{1160148F-FBD4-E9F9-B3E4-369CFEC337A1}"/>
                  </a:ext>
                </a:extLst>
              </p:cNvPr>
              <p:cNvPicPr/>
              <p:nvPr/>
            </p:nvPicPr>
            <p:blipFill>
              <a:blip r:embed="rId8"/>
              <a:stretch>
                <a:fillRect/>
              </a:stretch>
            </p:blipFill>
            <p:spPr>
              <a:xfrm>
                <a:off x="415800" y="4733280"/>
                <a:ext cx="11418480" cy="1835640"/>
              </a:xfrm>
              <a:prstGeom prst="rect">
                <a:avLst/>
              </a:prstGeom>
            </p:spPr>
          </p:pic>
        </mc:Fallback>
      </mc:AlternateContent>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CFA5A2A2-223F-AB2D-EA98-F44B4F1EF7F5}"/>
              </a:ext>
            </a:extLst>
          </p:cNvPr>
          <p:cNvGrpSpPr/>
          <p:nvPr/>
        </p:nvGrpSpPr>
        <p:grpSpPr>
          <a:xfrm>
            <a:off x="6145282" y="3495081"/>
            <a:ext cx="131760" cy="2902320"/>
            <a:chOff x="6145282" y="3495081"/>
            <a:chExt cx="131760" cy="2902320"/>
          </a:xfrm>
        </p:grpSpPr>
        <mc:AlternateContent xmlns:mc="http://schemas.openxmlformats.org/markup-compatibility/2006">
          <mc:Choice xmlns:p14="http://schemas.microsoft.com/office/powerpoint/2010/main" Requires="p14">
            <p:contentPart p14:bwMode="auto" r:id="rId2">
              <p14:nvContentPartPr>
                <p14:cNvPr id="49" name="Ink 48">
                  <a:extLst>
                    <a:ext uri="{FF2B5EF4-FFF2-40B4-BE49-F238E27FC236}">
                      <a16:creationId xmlns:a16="http://schemas.microsoft.com/office/drawing/2014/main" id="{52F4F437-4C74-B266-FAB6-9C777DAAA993}"/>
                    </a:ext>
                  </a:extLst>
                </p14:cNvPr>
                <p14:cNvContentPartPr/>
                <p14:nvPr/>
              </p14:nvContentPartPr>
              <p14:xfrm>
                <a:off x="6243922" y="3495081"/>
                <a:ext cx="33120" cy="1075680"/>
              </p14:xfrm>
            </p:contentPart>
          </mc:Choice>
          <mc:Fallback>
            <p:pic>
              <p:nvPicPr>
                <p:cNvPr id="49" name="Ink 48">
                  <a:extLst>
                    <a:ext uri="{FF2B5EF4-FFF2-40B4-BE49-F238E27FC236}">
                      <a16:creationId xmlns:a16="http://schemas.microsoft.com/office/drawing/2014/main" id="{52F4F437-4C74-B266-FAB6-9C777DAAA993}"/>
                    </a:ext>
                  </a:extLst>
                </p:cNvPr>
                <p:cNvPicPr/>
                <p:nvPr/>
              </p:nvPicPr>
              <p:blipFill>
                <a:blip r:embed="rId3"/>
                <a:stretch>
                  <a:fillRect/>
                </a:stretch>
              </p:blipFill>
              <p:spPr>
                <a:xfrm>
                  <a:off x="6234922" y="3486081"/>
                  <a:ext cx="50760" cy="1093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 name="Ink 49">
                  <a:extLst>
                    <a:ext uri="{FF2B5EF4-FFF2-40B4-BE49-F238E27FC236}">
                      <a16:creationId xmlns:a16="http://schemas.microsoft.com/office/drawing/2014/main" id="{1FE58089-1C4B-6D1A-0C83-02657D40B19B}"/>
                    </a:ext>
                  </a:extLst>
                </p14:cNvPr>
                <p14:cNvContentPartPr/>
                <p14:nvPr/>
              </p14:nvContentPartPr>
              <p14:xfrm>
                <a:off x="6145282" y="4727001"/>
                <a:ext cx="115560" cy="1670400"/>
              </p14:xfrm>
            </p:contentPart>
          </mc:Choice>
          <mc:Fallback>
            <p:pic>
              <p:nvPicPr>
                <p:cNvPr id="50" name="Ink 49">
                  <a:extLst>
                    <a:ext uri="{FF2B5EF4-FFF2-40B4-BE49-F238E27FC236}">
                      <a16:creationId xmlns:a16="http://schemas.microsoft.com/office/drawing/2014/main" id="{1FE58089-1C4B-6D1A-0C83-02657D40B19B}"/>
                    </a:ext>
                  </a:extLst>
                </p:cNvPr>
                <p:cNvPicPr/>
                <p:nvPr/>
              </p:nvPicPr>
              <p:blipFill>
                <a:blip r:embed="rId5"/>
                <a:stretch>
                  <a:fillRect/>
                </a:stretch>
              </p:blipFill>
              <p:spPr>
                <a:xfrm>
                  <a:off x="6136282" y="4718361"/>
                  <a:ext cx="133200" cy="168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46" name="Ink 45">
                <a:extLst>
                  <a:ext uri="{FF2B5EF4-FFF2-40B4-BE49-F238E27FC236}">
                    <a16:creationId xmlns:a16="http://schemas.microsoft.com/office/drawing/2014/main" id="{EBEB5EDB-76D0-D84D-A8C7-9FA10821B69D}"/>
                  </a:ext>
                </a:extLst>
              </p14:cNvPr>
              <p14:cNvContentPartPr/>
              <p14:nvPr/>
            </p14:nvContentPartPr>
            <p14:xfrm>
              <a:off x="6553162" y="562161"/>
              <a:ext cx="25920" cy="378000"/>
            </p14:xfrm>
          </p:contentPart>
        </mc:Choice>
        <mc:Fallback>
          <p:pic>
            <p:nvPicPr>
              <p:cNvPr id="46" name="Ink 45">
                <a:extLst>
                  <a:ext uri="{FF2B5EF4-FFF2-40B4-BE49-F238E27FC236}">
                    <a16:creationId xmlns:a16="http://schemas.microsoft.com/office/drawing/2014/main" id="{EBEB5EDB-76D0-D84D-A8C7-9FA10821B69D}"/>
                  </a:ext>
                </a:extLst>
              </p:cNvPr>
              <p:cNvPicPr/>
              <p:nvPr/>
            </p:nvPicPr>
            <p:blipFill>
              <a:blip r:embed="rId7"/>
              <a:stretch>
                <a:fillRect/>
              </a:stretch>
            </p:blipFill>
            <p:spPr>
              <a:xfrm>
                <a:off x="6544522" y="553161"/>
                <a:ext cx="435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3F55D282-E9CC-0040-343B-571DB4952A4A}"/>
                  </a:ext>
                </a:extLst>
              </p14:cNvPr>
              <p14:cNvContentPartPr/>
              <p14:nvPr/>
            </p14:nvContentPartPr>
            <p14:xfrm>
              <a:off x="6522922" y="1176681"/>
              <a:ext cx="29160" cy="320760"/>
            </p14:xfrm>
          </p:contentPart>
        </mc:Choice>
        <mc:Fallback>
          <p:pic>
            <p:nvPicPr>
              <p:cNvPr id="47" name="Ink 46">
                <a:extLst>
                  <a:ext uri="{FF2B5EF4-FFF2-40B4-BE49-F238E27FC236}">
                    <a16:creationId xmlns:a16="http://schemas.microsoft.com/office/drawing/2014/main" id="{3F55D282-E9CC-0040-343B-571DB4952A4A}"/>
                  </a:ext>
                </a:extLst>
              </p:cNvPr>
              <p:cNvPicPr/>
              <p:nvPr/>
            </p:nvPicPr>
            <p:blipFill>
              <a:blip r:embed="rId9"/>
              <a:stretch>
                <a:fillRect/>
              </a:stretch>
            </p:blipFill>
            <p:spPr>
              <a:xfrm>
                <a:off x="6513922" y="1167681"/>
                <a:ext cx="468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a:extLst>
                  <a:ext uri="{FF2B5EF4-FFF2-40B4-BE49-F238E27FC236}">
                    <a16:creationId xmlns:a16="http://schemas.microsoft.com/office/drawing/2014/main" id="{414DFEC8-294B-07F4-91E0-B30B8FC231AD}"/>
                  </a:ext>
                </a:extLst>
              </p14:cNvPr>
              <p14:cNvContentPartPr/>
              <p14:nvPr/>
            </p14:nvContentPartPr>
            <p14:xfrm>
              <a:off x="6304042" y="1889481"/>
              <a:ext cx="141840" cy="1245600"/>
            </p14:xfrm>
          </p:contentPart>
        </mc:Choice>
        <mc:Fallback>
          <p:pic>
            <p:nvPicPr>
              <p:cNvPr id="48" name="Ink 47">
                <a:extLst>
                  <a:ext uri="{FF2B5EF4-FFF2-40B4-BE49-F238E27FC236}">
                    <a16:creationId xmlns:a16="http://schemas.microsoft.com/office/drawing/2014/main" id="{414DFEC8-294B-07F4-91E0-B30B8FC231AD}"/>
                  </a:ext>
                </a:extLst>
              </p:cNvPr>
              <p:cNvPicPr/>
              <p:nvPr/>
            </p:nvPicPr>
            <p:blipFill>
              <a:blip r:embed="rId11"/>
              <a:stretch>
                <a:fillRect/>
              </a:stretch>
            </p:blipFill>
            <p:spPr>
              <a:xfrm>
                <a:off x="6295402" y="1880841"/>
                <a:ext cx="159480" cy="1263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ADBE52FC-01A9-B490-9956-650D096FECBD}"/>
                  </a:ext>
                </a:extLst>
              </p14:cNvPr>
              <p14:cNvContentPartPr/>
              <p14:nvPr/>
            </p14:nvContentPartPr>
            <p14:xfrm>
              <a:off x="8947162" y="453441"/>
              <a:ext cx="126360" cy="321120"/>
            </p14:xfrm>
          </p:contentPart>
        </mc:Choice>
        <mc:Fallback>
          <p:pic>
            <p:nvPicPr>
              <p:cNvPr id="8" name="Ink 7">
                <a:extLst>
                  <a:ext uri="{FF2B5EF4-FFF2-40B4-BE49-F238E27FC236}">
                    <a16:creationId xmlns:a16="http://schemas.microsoft.com/office/drawing/2014/main" id="{ADBE52FC-01A9-B490-9956-650D096FECBD}"/>
                  </a:ext>
                </a:extLst>
              </p:cNvPr>
              <p:cNvPicPr/>
              <p:nvPr/>
            </p:nvPicPr>
            <p:blipFill>
              <a:blip r:embed="rId13"/>
              <a:stretch>
                <a:fillRect/>
              </a:stretch>
            </p:blipFill>
            <p:spPr>
              <a:xfrm>
                <a:off x="8938162" y="444801"/>
                <a:ext cx="1440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4E2F63C-93A9-B4C4-4A31-90470FE8A324}"/>
                  </a:ext>
                </a:extLst>
              </p14:cNvPr>
              <p14:cNvContentPartPr/>
              <p14:nvPr/>
            </p14:nvContentPartPr>
            <p14:xfrm>
              <a:off x="8996122" y="568281"/>
              <a:ext cx="230400" cy="147960"/>
            </p14:xfrm>
          </p:contentPart>
        </mc:Choice>
        <mc:Fallback>
          <p:pic>
            <p:nvPicPr>
              <p:cNvPr id="9" name="Ink 8">
                <a:extLst>
                  <a:ext uri="{FF2B5EF4-FFF2-40B4-BE49-F238E27FC236}">
                    <a16:creationId xmlns:a16="http://schemas.microsoft.com/office/drawing/2014/main" id="{D4E2F63C-93A9-B4C4-4A31-90470FE8A324}"/>
                  </a:ext>
                </a:extLst>
              </p:cNvPr>
              <p:cNvPicPr/>
              <p:nvPr/>
            </p:nvPicPr>
            <p:blipFill>
              <a:blip r:embed="rId15"/>
              <a:stretch>
                <a:fillRect/>
              </a:stretch>
            </p:blipFill>
            <p:spPr>
              <a:xfrm>
                <a:off x="8987482" y="559281"/>
                <a:ext cx="248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07B52085-9FB7-515D-FE3D-DB66DC1658C0}"/>
                  </a:ext>
                </a:extLst>
              </p14:cNvPr>
              <p14:cNvContentPartPr/>
              <p14:nvPr/>
            </p14:nvContentPartPr>
            <p14:xfrm>
              <a:off x="9231202" y="494841"/>
              <a:ext cx="86760" cy="180000"/>
            </p14:xfrm>
          </p:contentPart>
        </mc:Choice>
        <mc:Fallback>
          <p:pic>
            <p:nvPicPr>
              <p:cNvPr id="10" name="Ink 9">
                <a:extLst>
                  <a:ext uri="{FF2B5EF4-FFF2-40B4-BE49-F238E27FC236}">
                    <a16:creationId xmlns:a16="http://schemas.microsoft.com/office/drawing/2014/main" id="{07B52085-9FB7-515D-FE3D-DB66DC1658C0}"/>
                  </a:ext>
                </a:extLst>
              </p:cNvPr>
              <p:cNvPicPr/>
              <p:nvPr/>
            </p:nvPicPr>
            <p:blipFill>
              <a:blip r:embed="rId17"/>
              <a:stretch>
                <a:fillRect/>
              </a:stretch>
            </p:blipFill>
            <p:spPr>
              <a:xfrm>
                <a:off x="9222202" y="485841"/>
                <a:ext cx="104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B932BD78-350D-184D-FC28-066145B79583}"/>
                  </a:ext>
                </a:extLst>
              </p14:cNvPr>
              <p14:cNvContentPartPr/>
              <p14:nvPr/>
            </p14:nvContentPartPr>
            <p14:xfrm>
              <a:off x="9373042" y="422481"/>
              <a:ext cx="82080" cy="201960"/>
            </p14:xfrm>
          </p:contentPart>
        </mc:Choice>
        <mc:Fallback>
          <p:pic>
            <p:nvPicPr>
              <p:cNvPr id="11" name="Ink 10">
                <a:extLst>
                  <a:ext uri="{FF2B5EF4-FFF2-40B4-BE49-F238E27FC236}">
                    <a16:creationId xmlns:a16="http://schemas.microsoft.com/office/drawing/2014/main" id="{B932BD78-350D-184D-FC28-066145B79583}"/>
                  </a:ext>
                </a:extLst>
              </p:cNvPr>
              <p:cNvPicPr/>
              <p:nvPr/>
            </p:nvPicPr>
            <p:blipFill>
              <a:blip r:embed="rId19"/>
              <a:stretch>
                <a:fillRect/>
              </a:stretch>
            </p:blipFill>
            <p:spPr>
              <a:xfrm>
                <a:off x="9364402" y="413481"/>
                <a:ext cx="997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4AF62CFF-3FCF-8B1B-099A-BC9AF3AAEF26}"/>
                  </a:ext>
                </a:extLst>
              </p14:cNvPr>
              <p14:cNvContentPartPr/>
              <p14:nvPr/>
            </p14:nvContentPartPr>
            <p14:xfrm>
              <a:off x="9485362" y="423921"/>
              <a:ext cx="360000" cy="187560"/>
            </p14:xfrm>
          </p:contentPart>
        </mc:Choice>
        <mc:Fallback>
          <p:pic>
            <p:nvPicPr>
              <p:cNvPr id="12" name="Ink 11">
                <a:extLst>
                  <a:ext uri="{FF2B5EF4-FFF2-40B4-BE49-F238E27FC236}">
                    <a16:creationId xmlns:a16="http://schemas.microsoft.com/office/drawing/2014/main" id="{4AF62CFF-3FCF-8B1B-099A-BC9AF3AAEF26}"/>
                  </a:ext>
                </a:extLst>
              </p:cNvPr>
              <p:cNvPicPr/>
              <p:nvPr/>
            </p:nvPicPr>
            <p:blipFill>
              <a:blip r:embed="rId21"/>
              <a:stretch>
                <a:fillRect/>
              </a:stretch>
            </p:blipFill>
            <p:spPr>
              <a:xfrm>
                <a:off x="9476362" y="415281"/>
                <a:ext cx="3776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B90C916D-3742-625D-195E-EA6FD71EE03A}"/>
                  </a:ext>
                </a:extLst>
              </p14:cNvPr>
              <p14:cNvContentPartPr/>
              <p14:nvPr/>
            </p14:nvContentPartPr>
            <p14:xfrm>
              <a:off x="9455122" y="866361"/>
              <a:ext cx="97560" cy="198720"/>
            </p14:xfrm>
          </p:contentPart>
        </mc:Choice>
        <mc:Fallback>
          <p:pic>
            <p:nvPicPr>
              <p:cNvPr id="20" name="Ink 19">
                <a:extLst>
                  <a:ext uri="{FF2B5EF4-FFF2-40B4-BE49-F238E27FC236}">
                    <a16:creationId xmlns:a16="http://schemas.microsoft.com/office/drawing/2014/main" id="{B90C916D-3742-625D-195E-EA6FD71EE03A}"/>
                  </a:ext>
                </a:extLst>
              </p:cNvPr>
              <p:cNvPicPr/>
              <p:nvPr/>
            </p:nvPicPr>
            <p:blipFill>
              <a:blip r:embed="rId23"/>
              <a:stretch>
                <a:fillRect/>
              </a:stretch>
            </p:blipFill>
            <p:spPr>
              <a:xfrm>
                <a:off x="9446122" y="857361"/>
                <a:ext cx="115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51DE1490-B105-EB97-18CC-25E67FC29F60}"/>
                  </a:ext>
                </a:extLst>
              </p14:cNvPr>
              <p14:cNvContentPartPr/>
              <p14:nvPr/>
            </p14:nvContentPartPr>
            <p14:xfrm>
              <a:off x="9573922" y="787881"/>
              <a:ext cx="110520" cy="280800"/>
            </p14:xfrm>
          </p:contentPart>
        </mc:Choice>
        <mc:Fallback>
          <p:pic>
            <p:nvPicPr>
              <p:cNvPr id="21" name="Ink 20">
                <a:extLst>
                  <a:ext uri="{FF2B5EF4-FFF2-40B4-BE49-F238E27FC236}">
                    <a16:creationId xmlns:a16="http://schemas.microsoft.com/office/drawing/2014/main" id="{51DE1490-B105-EB97-18CC-25E67FC29F60}"/>
                  </a:ext>
                </a:extLst>
              </p:cNvPr>
              <p:cNvPicPr/>
              <p:nvPr/>
            </p:nvPicPr>
            <p:blipFill>
              <a:blip r:embed="rId25"/>
              <a:stretch>
                <a:fillRect/>
              </a:stretch>
            </p:blipFill>
            <p:spPr>
              <a:xfrm>
                <a:off x="9565282" y="778881"/>
                <a:ext cx="1281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AD6EB7BB-99DD-6C44-7B03-CC5321BCCECC}"/>
                  </a:ext>
                </a:extLst>
              </p14:cNvPr>
              <p14:cNvContentPartPr/>
              <p14:nvPr/>
            </p14:nvContentPartPr>
            <p14:xfrm>
              <a:off x="9567802" y="792561"/>
              <a:ext cx="356040" cy="242640"/>
            </p14:xfrm>
          </p:contentPart>
        </mc:Choice>
        <mc:Fallback>
          <p:pic>
            <p:nvPicPr>
              <p:cNvPr id="22" name="Ink 21">
                <a:extLst>
                  <a:ext uri="{FF2B5EF4-FFF2-40B4-BE49-F238E27FC236}">
                    <a16:creationId xmlns:a16="http://schemas.microsoft.com/office/drawing/2014/main" id="{AD6EB7BB-99DD-6C44-7B03-CC5321BCCECC}"/>
                  </a:ext>
                </a:extLst>
              </p:cNvPr>
              <p:cNvPicPr/>
              <p:nvPr/>
            </p:nvPicPr>
            <p:blipFill>
              <a:blip r:embed="rId27"/>
              <a:stretch>
                <a:fillRect/>
              </a:stretch>
            </p:blipFill>
            <p:spPr>
              <a:xfrm>
                <a:off x="9558802" y="783561"/>
                <a:ext cx="3736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057E2955-D094-DBD6-3A6A-639DF40B9D0F}"/>
                  </a:ext>
                </a:extLst>
              </p14:cNvPr>
              <p14:cNvContentPartPr/>
              <p14:nvPr/>
            </p14:nvContentPartPr>
            <p14:xfrm>
              <a:off x="9974242" y="778521"/>
              <a:ext cx="18720" cy="191520"/>
            </p14:xfrm>
          </p:contentPart>
        </mc:Choice>
        <mc:Fallback>
          <p:pic>
            <p:nvPicPr>
              <p:cNvPr id="23" name="Ink 22">
                <a:extLst>
                  <a:ext uri="{FF2B5EF4-FFF2-40B4-BE49-F238E27FC236}">
                    <a16:creationId xmlns:a16="http://schemas.microsoft.com/office/drawing/2014/main" id="{057E2955-D094-DBD6-3A6A-639DF40B9D0F}"/>
                  </a:ext>
                </a:extLst>
              </p:cNvPr>
              <p:cNvPicPr/>
              <p:nvPr/>
            </p:nvPicPr>
            <p:blipFill>
              <a:blip r:embed="rId29"/>
              <a:stretch>
                <a:fillRect/>
              </a:stretch>
            </p:blipFill>
            <p:spPr>
              <a:xfrm>
                <a:off x="9965602" y="769881"/>
                <a:ext cx="363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5EC11955-5596-72D0-9FCB-CBA84FC81B01}"/>
                  </a:ext>
                </a:extLst>
              </p14:cNvPr>
              <p14:cNvContentPartPr/>
              <p14:nvPr/>
            </p14:nvContentPartPr>
            <p14:xfrm>
              <a:off x="9923842" y="722001"/>
              <a:ext cx="137160" cy="268200"/>
            </p14:xfrm>
          </p:contentPart>
        </mc:Choice>
        <mc:Fallback>
          <p:pic>
            <p:nvPicPr>
              <p:cNvPr id="24" name="Ink 23">
                <a:extLst>
                  <a:ext uri="{FF2B5EF4-FFF2-40B4-BE49-F238E27FC236}">
                    <a16:creationId xmlns:a16="http://schemas.microsoft.com/office/drawing/2014/main" id="{5EC11955-5596-72D0-9FCB-CBA84FC81B01}"/>
                  </a:ext>
                </a:extLst>
              </p:cNvPr>
              <p:cNvPicPr/>
              <p:nvPr/>
            </p:nvPicPr>
            <p:blipFill>
              <a:blip r:embed="rId31"/>
              <a:stretch>
                <a:fillRect/>
              </a:stretch>
            </p:blipFill>
            <p:spPr>
              <a:xfrm>
                <a:off x="9915202" y="713001"/>
                <a:ext cx="1548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23BF7A49-68FD-DEAE-2540-C656C03011A8}"/>
                  </a:ext>
                </a:extLst>
              </p14:cNvPr>
              <p14:cNvContentPartPr/>
              <p14:nvPr/>
            </p14:nvContentPartPr>
            <p14:xfrm>
              <a:off x="10126522" y="669081"/>
              <a:ext cx="70560" cy="262440"/>
            </p14:xfrm>
          </p:contentPart>
        </mc:Choice>
        <mc:Fallback>
          <p:pic>
            <p:nvPicPr>
              <p:cNvPr id="25" name="Ink 24">
                <a:extLst>
                  <a:ext uri="{FF2B5EF4-FFF2-40B4-BE49-F238E27FC236}">
                    <a16:creationId xmlns:a16="http://schemas.microsoft.com/office/drawing/2014/main" id="{23BF7A49-68FD-DEAE-2540-C656C03011A8}"/>
                  </a:ext>
                </a:extLst>
              </p:cNvPr>
              <p:cNvPicPr/>
              <p:nvPr/>
            </p:nvPicPr>
            <p:blipFill>
              <a:blip r:embed="rId33"/>
              <a:stretch>
                <a:fillRect/>
              </a:stretch>
            </p:blipFill>
            <p:spPr>
              <a:xfrm>
                <a:off x="10117522" y="660081"/>
                <a:ext cx="882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80681F64-EACF-3898-1B1C-43DFFBF50D87}"/>
                  </a:ext>
                </a:extLst>
              </p14:cNvPr>
              <p14:cNvContentPartPr/>
              <p14:nvPr/>
            </p14:nvContentPartPr>
            <p14:xfrm>
              <a:off x="10242442" y="613281"/>
              <a:ext cx="102960" cy="279360"/>
            </p14:xfrm>
          </p:contentPart>
        </mc:Choice>
        <mc:Fallback>
          <p:pic>
            <p:nvPicPr>
              <p:cNvPr id="26" name="Ink 25">
                <a:extLst>
                  <a:ext uri="{FF2B5EF4-FFF2-40B4-BE49-F238E27FC236}">
                    <a16:creationId xmlns:a16="http://schemas.microsoft.com/office/drawing/2014/main" id="{80681F64-EACF-3898-1B1C-43DFFBF50D87}"/>
                  </a:ext>
                </a:extLst>
              </p:cNvPr>
              <p:cNvPicPr/>
              <p:nvPr/>
            </p:nvPicPr>
            <p:blipFill>
              <a:blip r:embed="rId35"/>
              <a:stretch>
                <a:fillRect/>
              </a:stretch>
            </p:blipFill>
            <p:spPr>
              <a:xfrm>
                <a:off x="10233802" y="604641"/>
                <a:ext cx="1206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id="{1B7C9B70-A939-6B68-E0C2-165A9D9AF4A8}"/>
                  </a:ext>
                </a:extLst>
              </p14:cNvPr>
              <p14:cNvContentPartPr/>
              <p14:nvPr/>
            </p14:nvContentPartPr>
            <p14:xfrm>
              <a:off x="9716482" y="1052481"/>
              <a:ext cx="281520" cy="85680"/>
            </p14:xfrm>
          </p:contentPart>
        </mc:Choice>
        <mc:Fallback>
          <p:pic>
            <p:nvPicPr>
              <p:cNvPr id="56" name="Ink 55">
                <a:extLst>
                  <a:ext uri="{FF2B5EF4-FFF2-40B4-BE49-F238E27FC236}">
                    <a16:creationId xmlns:a16="http://schemas.microsoft.com/office/drawing/2014/main" id="{1B7C9B70-A939-6B68-E0C2-165A9D9AF4A8}"/>
                  </a:ext>
                </a:extLst>
              </p:cNvPr>
              <p:cNvPicPr/>
              <p:nvPr/>
            </p:nvPicPr>
            <p:blipFill>
              <a:blip r:embed="rId37"/>
              <a:stretch>
                <a:fillRect/>
              </a:stretch>
            </p:blipFill>
            <p:spPr>
              <a:xfrm>
                <a:off x="9707482" y="1043841"/>
                <a:ext cx="299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id="{0AA1E634-BB0A-DFA5-3E88-0D4B73344CE8}"/>
                  </a:ext>
                </a:extLst>
              </p14:cNvPr>
              <p14:cNvContentPartPr/>
              <p14:nvPr/>
            </p14:nvContentPartPr>
            <p14:xfrm>
              <a:off x="9818002" y="1134561"/>
              <a:ext cx="215640" cy="22320"/>
            </p14:xfrm>
          </p:contentPart>
        </mc:Choice>
        <mc:Fallback>
          <p:pic>
            <p:nvPicPr>
              <p:cNvPr id="57" name="Ink 56">
                <a:extLst>
                  <a:ext uri="{FF2B5EF4-FFF2-40B4-BE49-F238E27FC236}">
                    <a16:creationId xmlns:a16="http://schemas.microsoft.com/office/drawing/2014/main" id="{0AA1E634-BB0A-DFA5-3E88-0D4B73344CE8}"/>
                  </a:ext>
                </a:extLst>
              </p:cNvPr>
              <p:cNvPicPr/>
              <p:nvPr/>
            </p:nvPicPr>
            <p:blipFill>
              <a:blip r:embed="rId39"/>
              <a:stretch>
                <a:fillRect/>
              </a:stretch>
            </p:blipFill>
            <p:spPr>
              <a:xfrm>
                <a:off x="9809362" y="1125921"/>
                <a:ext cx="2332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 name="Ink 1">
                <a:extLst>
                  <a:ext uri="{FF2B5EF4-FFF2-40B4-BE49-F238E27FC236}">
                    <a16:creationId xmlns:a16="http://schemas.microsoft.com/office/drawing/2014/main" id="{E2DA835A-2208-5B10-B4E7-47AB6C7976FF}"/>
                  </a:ext>
                </a:extLst>
              </p14:cNvPr>
              <p14:cNvContentPartPr/>
              <p14:nvPr/>
            </p14:nvContentPartPr>
            <p14:xfrm>
              <a:off x="8416522" y="364881"/>
              <a:ext cx="352800" cy="420480"/>
            </p14:xfrm>
          </p:contentPart>
        </mc:Choice>
        <mc:Fallback>
          <p:pic>
            <p:nvPicPr>
              <p:cNvPr id="2" name="Ink 1">
                <a:extLst>
                  <a:ext uri="{FF2B5EF4-FFF2-40B4-BE49-F238E27FC236}">
                    <a16:creationId xmlns:a16="http://schemas.microsoft.com/office/drawing/2014/main" id="{E2DA835A-2208-5B10-B4E7-47AB6C7976FF}"/>
                  </a:ext>
                </a:extLst>
              </p:cNvPr>
              <p:cNvPicPr/>
              <p:nvPr/>
            </p:nvPicPr>
            <p:blipFill>
              <a:blip r:embed="rId41"/>
              <a:stretch>
                <a:fillRect/>
              </a:stretch>
            </p:blipFill>
            <p:spPr>
              <a:xfrm>
                <a:off x="8407522" y="356241"/>
                <a:ext cx="37044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 name="Ink 2">
                <a:extLst>
                  <a:ext uri="{FF2B5EF4-FFF2-40B4-BE49-F238E27FC236}">
                    <a16:creationId xmlns:a16="http://schemas.microsoft.com/office/drawing/2014/main" id="{F99370BD-C827-4253-CE5A-215CAA6041FD}"/>
                  </a:ext>
                </a:extLst>
              </p14:cNvPr>
              <p14:cNvContentPartPr/>
              <p14:nvPr/>
            </p14:nvContentPartPr>
            <p14:xfrm>
              <a:off x="8425162" y="781401"/>
              <a:ext cx="275040" cy="374760"/>
            </p14:xfrm>
          </p:contentPart>
        </mc:Choice>
        <mc:Fallback>
          <p:pic>
            <p:nvPicPr>
              <p:cNvPr id="3" name="Ink 2">
                <a:extLst>
                  <a:ext uri="{FF2B5EF4-FFF2-40B4-BE49-F238E27FC236}">
                    <a16:creationId xmlns:a16="http://schemas.microsoft.com/office/drawing/2014/main" id="{F99370BD-C827-4253-CE5A-215CAA6041FD}"/>
                  </a:ext>
                </a:extLst>
              </p:cNvPr>
              <p:cNvPicPr/>
              <p:nvPr/>
            </p:nvPicPr>
            <p:blipFill>
              <a:blip r:embed="rId43"/>
              <a:stretch>
                <a:fillRect/>
              </a:stretch>
            </p:blipFill>
            <p:spPr>
              <a:xfrm>
                <a:off x="8416162" y="772761"/>
                <a:ext cx="2926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9" name="Ink 58">
                <a:extLst>
                  <a:ext uri="{FF2B5EF4-FFF2-40B4-BE49-F238E27FC236}">
                    <a16:creationId xmlns:a16="http://schemas.microsoft.com/office/drawing/2014/main" id="{82FEE160-1DA4-E046-02C5-9B0871B3CDF1}"/>
                  </a:ext>
                </a:extLst>
              </p14:cNvPr>
              <p14:cNvContentPartPr/>
              <p14:nvPr/>
            </p14:nvContentPartPr>
            <p14:xfrm>
              <a:off x="8490322" y="629841"/>
              <a:ext cx="120960" cy="62640"/>
            </p14:xfrm>
          </p:contentPart>
        </mc:Choice>
        <mc:Fallback>
          <p:pic>
            <p:nvPicPr>
              <p:cNvPr id="59" name="Ink 58">
                <a:extLst>
                  <a:ext uri="{FF2B5EF4-FFF2-40B4-BE49-F238E27FC236}">
                    <a16:creationId xmlns:a16="http://schemas.microsoft.com/office/drawing/2014/main" id="{82FEE160-1DA4-E046-02C5-9B0871B3CDF1}"/>
                  </a:ext>
                </a:extLst>
              </p:cNvPr>
              <p:cNvPicPr/>
              <p:nvPr/>
            </p:nvPicPr>
            <p:blipFill>
              <a:blip r:embed="rId45"/>
              <a:stretch>
                <a:fillRect/>
              </a:stretch>
            </p:blipFill>
            <p:spPr>
              <a:xfrm>
                <a:off x="8481682" y="621201"/>
                <a:ext cx="1386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0" name="Ink 59">
                <a:extLst>
                  <a:ext uri="{FF2B5EF4-FFF2-40B4-BE49-F238E27FC236}">
                    <a16:creationId xmlns:a16="http://schemas.microsoft.com/office/drawing/2014/main" id="{5D6FDDC6-D98C-F005-3774-679B3D34D556}"/>
                  </a:ext>
                </a:extLst>
              </p14:cNvPr>
              <p14:cNvContentPartPr/>
              <p14:nvPr/>
            </p14:nvContentPartPr>
            <p14:xfrm>
              <a:off x="8521282" y="556041"/>
              <a:ext cx="30240" cy="20520"/>
            </p14:xfrm>
          </p:contentPart>
        </mc:Choice>
        <mc:Fallback>
          <p:pic>
            <p:nvPicPr>
              <p:cNvPr id="60" name="Ink 59">
                <a:extLst>
                  <a:ext uri="{FF2B5EF4-FFF2-40B4-BE49-F238E27FC236}">
                    <a16:creationId xmlns:a16="http://schemas.microsoft.com/office/drawing/2014/main" id="{5D6FDDC6-D98C-F005-3774-679B3D34D556}"/>
                  </a:ext>
                </a:extLst>
              </p:cNvPr>
              <p:cNvPicPr/>
              <p:nvPr/>
            </p:nvPicPr>
            <p:blipFill>
              <a:blip r:embed="rId47"/>
              <a:stretch>
                <a:fillRect/>
              </a:stretch>
            </p:blipFill>
            <p:spPr>
              <a:xfrm>
                <a:off x="8512282" y="547041"/>
                <a:ext cx="478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1" name="Ink 60">
                <a:extLst>
                  <a:ext uri="{FF2B5EF4-FFF2-40B4-BE49-F238E27FC236}">
                    <a16:creationId xmlns:a16="http://schemas.microsoft.com/office/drawing/2014/main" id="{3C2311CC-5574-E0DB-8949-2DA0580E3AC5}"/>
                  </a:ext>
                </a:extLst>
              </p14:cNvPr>
              <p14:cNvContentPartPr/>
              <p14:nvPr/>
            </p14:nvContentPartPr>
            <p14:xfrm>
              <a:off x="8594002" y="551721"/>
              <a:ext cx="34560" cy="22680"/>
            </p14:xfrm>
          </p:contentPart>
        </mc:Choice>
        <mc:Fallback>
          <p:pic>
            <p:nvPicPr>
              <p:cNvPr id="61" name="Ink 60">
                <a:extLst>
                  <a:ext uri="{FF2B5EF4-FFF2-40B4-BE49-F238E27FC236}">
                    <a16:creationId xmlns:a16="http://schemas.microsoft.com/office/drawing/2014/main" id="{3C2311CC-5574-E0DB-8949-2DA0580E3AC5}"/>
                  </a:ext>
                </a:extLst>
              </p:cNvPr>
              <p:cNvPicPr/>
              <p:nvPr/>
            </p:nvPicPr>
            <p:blipFill>
              <a:blip r:embed="rId49"/>
              <a:stretch>
                <a:fillRect/>
              </a:stretch>
            </p:blipFill>
            <p:spPr>
              <a:xfrm>
                <a:off x="8585362" y="543081"/>
                <a:ext cx="52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3" name="Ink 62">
                <a:extLst>
                  <a:ext uri="{FF2B5EF4-FFF2-40B4-BE49-F238E27FC236}">
                    <a16:creationId xmlns:a16="http://schemas.microsoft.com/office/drawing/2014/main" id="{47DD208F-040B-4F58-7323-1BA3359DC303}"/>
                  </a:ext>
                </a:extLst>
              </p14:cNvPr>
              <p14:cNvContentPartPr/>
              <p14:nvPr/>
            </p14:nvContentPartPr>
            <p14:xfrm>
              <a:off x="7610122" y="1901001"/>
              <a:ext cx="157680" cy="353880"/>
            </p14:xfrm>
          </p:contentPart>
        </mc:Choice>
        <mc:Fallback>
          <p:pic>
            <p:nvPicPr>
              <p:cNvPr id="63" name="Ink 62">
                <a:extLst>
                  <a:ext uri="{FF2B5EF4-FFF2-40B4-BE49-F238E27FC236}">
                    <a16:creationId xmlns:a16="http://schemas.microsoft.com/office/drawing/2014/main" id="{47DD208F-040B-4F58-7323-1BA3359DC303}"/>
                  </a:ext>
                </a:extLst>
              </p:cNvPr>
              <p:cNvPicPr/>
              <p:nvPr/>
            </p:nvPicPr>
            <p:blipFill>
              <a:blip r:embed="rId51"/>
              <a:stretch>
                <a:fillRect/>
              </a:stretch>
            </p:blipFill>
            <p:spPr>
              <a:xfrm>
                <a:off x="7601482" y="1892001"/>
                <a:ext cx="17532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4" name="Ink 63">
                <a:extLst>
                  <a:ext uri="{FF2B5EF4-FFF2-40B4-BE49-F238E27FC236}">
                    <a16:creationId xmlns:a16="http://schemas.microsoft.com/office/drawing/2014/main" id="{C831DDB9-66E2-C9E2-8BAC-9BFB31C38D37}"/>
                  </a:ext>
                </a:extLst>
              </p14:cNvPr>
              <p14:cNvContentPartPr/>
              <p14:nvPr/>
            </p14:nvContentPartPr>
            <p14:xfrm>
              <a:off x="7793362" y="1812441"/>
              <a:ext cx="293040" cy="275400"/>
            </p14:xfrm>
          </p:contentPart>
        </mc:Choice>
        <mc:Fallback>
          <p:pic>
            <p:nvPicPr>
              <p:cNvPr id="64" name="Ink 63">
                <a:extLst>
                  <a:ext uri="{FF2B5EF4-FFF2-40B4-BE49-F238E27FC236}">
                    <a16:creationId xmlns:a16="http://schemas.microsoft.com/office/drawing/2014/main" id="{C831DDB9-66E2-C9E2-8BAC-9BFB31C38D37}"/>
                  </a:ext>
                </a:extLst>
              </p:cNvPr>
              <p:cNvPicPr/>
              <p:nvPr/>
            </p:nvPicPr>
            <p:blipFill>
              <a:blip r:embed="rId53"/>
              <a:stretch>
                <a:fillRect/>
              </a:stretch>
            </p:blipFill>
            <p:spPr>
              <a:xfrm>
                <a:off x="7784362" y="1803441"/>
                <a:ext cx="3106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5" name="Ink 64">
                <a:extLst>
                  <a:ext uri="{FF2B5EF4-FFF2-40B4-BE49-F238E27FC236}">
                    <a16:creationId xmlns:a16="http://schemas.microsoft.com/office/drawing/2014/main" id="{772E54FB-9272-914D-DD96-4826D3C0738C}"/>
                  </a:ext>
                </a:extLst>
              </p14:cNvPr>
              <p14:cNvContentPartPr/>
              <p14:nvPr/>
            </p14:nvContentPartPr>
            <p14:xfrm>
              <a:off x="8165602" y="2065881"/>
              <a:ext cx="152640" cy="16200"/>
            </p14:xfrm>
          </p:contentPart>
        </mc:Choice>
        <mc:Fallback>
          <p:pic>
            <p:nvPicPr>
              <p:cNvPr id="65" name="Ink 64">
                <a:extLst>
                  <a:ext uri="{FF2B5EF4-FFF2-40B4-BE49-F238E27FC236}">
                    <a16:creationId xmlns:a16="http://schemas.microsoft.com/office/drawing/2014/main" id="{772E54FB-9272-914D-DD96-4826D3C0738C}"/>
                  </a:ext>
                </a:extLst>
              </p:cNvPr>
              <p:cNvPicPr/>
              <p:nvPr/>
            </p:nvPicPr>
            <p:blipFill>
              <a:blip r:embed="rId55"/>
              <a:stretch>
                <a:fillRect/>
              </a:stretch>
            </p:blipFill>
            <p:spPr>
              <a:xfrm>
                <a:off x="8156962" y="2057241"/>
                <a:ext cx="1702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6" name="Ink 65">
                <a:extLst>
                  <a:ext uri="{FF2B5EF4-FFF2-40B4-BE49-F238E27FC236}">
                    <a16:creationId xmlns:a16="http://schemas.microsoft.com/office/drawing/2014/main" id="{5F81559E-92FE-A9D5-D6A5-B67FB102E652}"/>
                  </a:ext>
                </a:extLst>
              </p14:cNvPr>
              <p14:cNvContentPartPr/>
              <p14:nvPr/>
            </p14:nvContentPartPr>
            <p14:xfrm>
              <a:off x="8423002" y="1880841"/>
              <a:ext cx="78120" cy="161640"/>
            </p14:xfrm>
          </p:contentPart>
        </mc:Choice>
        <mc:Fallback>
          <p:pic>
            <p:nvPicPr>
              <p:cNvPr id="66" name="Ink 65">
                <a:extLst>
                  <a:ext uri="{FF2B5EF4-FFF2-40B4-BE49-F238E27FC236}">
                    <a16:creationId xmlns:a16="http://schemas.microsoft.com/office/drawing/2014/main" id="{5F81559E-92FE-A9D5-D6A5-B67FB102E652}"/>
                  </a:ext>
                </a:extLst>
              </p:cNvPr>
              <p:cNvPicPr/>
              <p:nvPr/>
            </p:nvPicPr>
            <p:blipFill>
              <a:blip r:embed="rId57"/>
              <a:stretch>
                <a:fillRect/>
              </a:stretch>
            </p:blipFill>
            <p:spPr>
              <a:xfrm>
                <a:off x="8414362" y="1871841"/>
                <a:ext cx="95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7" name="Ink 66">
                <a:extLst>
                  <a:ext uri="{FF2B5EF4-FFF2-40B4-BE49-F238E27FC236}">
                    <a16:creationId xmlns:a16="http://schemas.microsoft.com/office/drawing/2014/main" id="{12B0113E-BE6B-6E4D-9654-C4D604F07602}"/>
                  </a:ext>
                </a:extLst>
              </p14:cNvPr>
              <p14:cNvContentPartPr/>
              <p14:nvPr/>
            </p14:nvContentPartPr>
            <p14:xfrm>
              <a:off x="8575642" y="1898121"/>
              <a:ext cx="26640" cy="128520"/>
            </p14:xfrm>
          </p:contentPart>
        </mc:Choice>
        <mc:Fallback>
          <p:pic>
            <p:nvPicPr>
              <p:cNvPr id="67" name="Ink 66">
                <a:extLst>
                  <a:ext uri="{FF2B5EF4-FFF2-40B4-BE49-F238E27FC236}">
                    <a16:creationId xmlns:a16="http://schemas.microsoft.com/office/drawing/2014/main" id="{12B0113E-BE6B-6E4D-9654-C4D604F07602}"/>
                  </a:ext>
                </a:extLst>
              </p:cNvPr>
              <p:cNvPicPr/>
              <p:nvPr/>
            </p:nvPicPr>
            <p:blipFill>
              <a:blip r:embed="rId59"/>
              <a:stretch>
                <a:fillRect/>
              </a:stretch>
            </p:blipFill>
            <p:spPr>
              <a:xfrm>
                <a:off x="8567002" y="1889481"/>
                <a:ext cx="442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8" name="Ink 67">
                <a:extLst>
                  <a:ext uri="{FF2B5EF4-FFF2-40B4-BE49-F238E27FC236}">
                    <a16:creationId xmlns:a16="http://schemas.microsoft.com/office/drawing/2014/main" id="{7604F2A0-ADA9-A37E-389F-12615976384A}"/>
                  </a:ext>
                </a:extLst>
              </p14:cNvPr>
              <p14:cNvContentPartPr/>
              <p14:nvPr/>
            </p14:nvContentPartPr>
            <p14:xfrm>
              <a:off x="8577442" y="1759161"/>
              <a:ext cx="4680" cy="40320"/>
            </p14:xfrm>
          </p:contentPart>
        </mc:Choice>
        <mc:Fallback>
          <p:pic>
            <p:nvPicPr>
              <p:cNvPr id="68" name="Ink 67">
                <a:extLst>
                  <a:ext uri="{FF2B5EF4-FFF2-40B4-BE49-F238E27FC236}">
                    <a16:creationId xmlns:a16="http://schemas.microsoft.com/office/drawing/2014/main" id="{7604F2A0-ADA9-A37E-389F-12615976384A}"/>
                  </a:ext>
                </a:extLst>
              </p:cNvPr>
              <p:cNvPicPr/>
              <p:nvPr/>
            </p:nvPicPr>
            <p:blipFill>
              <a:blip r:embed="rId61"/>
              <a:stretch>
                <a:fillRect/>
              </a:stretch>
            </p:blipFill>
            <p:spPr>
              <a:xfrm>
                <a:off x="8568442" y="1750521"/>
                <a:ext cx="22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9" name="Ink 68">
                <a:extLst>
                  <a:ext uri="{FF2B5EF4-FFF2-40B4-BE49-F238E27FC236}">
                    <a16:creationId xmlns:a16="http://schemas.microsoft.com/office/drawing/2014/main" id="{8FFDA992-51E0-E872-AEC4-31B9EC478CDB}"/>
                  </a:ext>
                </a:extLst>
              </p14:cNvPr>
              <p14:cNvContentPartPr/>
              <p14:nvPr/>
            </p14:nvContentPartPr>
            <p14:xfrm>
              <a:off x="8674642" y="1823961"/>
              <a:ext cx="176400" cy="176760"/>
            </p14:xfrm>
          </p:contentPart>
        </mc:Choice>
        <mc:Fallback>
          <p:pic>
            <p:nvPicPr>
              <p:cNvPr id="69" name="Ink 68">
                <a:extLst>
                  <a:ext uri="{FF2B5EF4-FFF2-40B4-BE49-F238E27FC236}">
                    <a16:creationId xmlns:a16="http://schemas.microsoft.com/office/drawing/2014/main" id="{8FFDA992-51E0-E872-AEC4-31B9EC478CDB}"/>
                  </a:ext>
                </a:extLst>
              </p:cNvPr>
              <p:cNvPicPr/>
              <p:nvPr/>
            </p:nvPicPr>
            <p:blipFill>
              <a:blip r:embed="rId63"/>
              <a:stretch>
                <a:fillRect/>
              </a:stretch>
            </p:blipFill>
            <p:spPr>
              <a:xfrm>
                <a:off x="8665642" y="1815321"/>
                <a:ext cx="1940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0" name="Ink 69">
                <a:extLst>
                  <a:ext uri="{FF2B5EF4-FFF2-40B4-BE49-F238E27FC236}">
                    <a16:creationId xmlns:a16="http://schemas.microsoft.com/office/drawing/2014/main" id="{F9436EFF-EC8F-AB73-AD35-8D60B7EF0484}"/>
                  </a:ext>
                </a:extLst>
              </p14:cNvPr>
              <p14:cNvContentPartPr/>
              <p14:nvPr/>
            </p14:nvContentPartPr>
            <p14:xfrm>
              <a:off x="8878402" y="1748361"/>
              <a:ext cx="81720" cy="282600"/>
            </p14:xfrm>
          </p:contentPart>
        </mc:Choice>
        <mc:Fallback>
          <p:pic>
            <p:nvPicPr>
              <p:cNvPr id="70" name="Ink 69">
                <a:extLst>
                  <a:ext uri="{FF2B5EF4-FFF2-40B4-BE49-F238E27FC236}">
                    <a16:creationId xmlns:a16="http://schemas.microsoft.com/office/drawing/2014/main" id="{F9436EFF-EC8F-AB73-AD35-8D60B7EF0484}"/>
                  </a:ext>
                </a:extLst>
              </p:cNvPr>
              <p:cNvPicPr/>
              <p:nvPr/>
            </p:nvPicPr>
            <p:blipFill>
              <a:blip r:embed="rId65"/>
              <a:stretch>
                <a:fillRect/>
              </a:stretch>
            </p:blipFill>
            <p:spPr>
              <a:xfrm>
                <a:off x="8869402" y="1739361"/>
                <a:ext cx="993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2" name="Ink 71">
                <a:extLst>
                  <a:ext uri="{FF2B5EF4-FFF2-40B4-BE49-F238E27FC236}">
                    <a16:creationId xmlns:a16="http://schemas.microsoft.com/office/drawing/2014/main" id="{50D59B19-E014-A57B-2D0C-D1A024200F8B}"/>
                  </a:ext>
                </a:extLst>
              </p14:cNvPr>
              <p14:cNvContentPartPr/>
              <p14:nvPr/>
            </p14:nvContentPartPr>
            <p14:xfrm>
              <a:off x="9227242" y="1745121"/>
              <a:ext cx="372600" cy="315000"/>
            </p14:xfrm>
          </p:contentPart>
        </mc:Choice>
        <mc:Fallback>
          <p:pic>
            <p:nvPicPr>
              <p:cNvPr id="72" name="Ink 71">
                <a:extLst>
                  <a:ext uri="{FF2B5EF4-FFF2-40B4-BE49-F238E27FC236}">
                    <a16:creationId xmlns:a16="http://schemas.microsoft.com/office/drawing/2014/main" id="{50D59B19-E014-A57B-2D0C-D1A024200F8B}"/>
                  </a:ext>
                </a:extLst>
              </p:cNvPr>
              <p:cNvPicPr/>
              <p:nvPr/>
            </p:nvPicPr>
            <p:blipFill>
              <a:blip r:embed="rId67"/>
              <a:stretch>
                <a:fillRect/>
              </a:stretch>
            </p:blipFill>
            <p:spPr>
              <a:xfrm>
                <a:off x="9218602" y="1736121"/>
                <a:ext cx="3902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3" name="Ink 72">
                <a:extLst>
                  <a:ext uri="{FF2B5EF4-FFF2-40B4-BE49-F238E27FC236}">
                    <a16:creationId xmlns:a16="http://schemas.microsoft.com/office/drawing/2014/main" id="{D28D7A37-3B26-2CC8-0783-EA46B55E3BE5}"/>
                  </a:ext>
                </a:extLst>
              </p14:cNvPr>
              <p14:cNvContentPartPr/>
              <p14:nvPr/>
            </p14:nvContentPartPr>
            <p14:xfrm>
              <a:off x="9507682" y="1858881"/>
              <a:ext cx="124200" cy="230760"/>
            </p14:xfrm>
          </p:contentPart>
        </mc:Choice>
        <mc:Fallback>
          <p:pic>
            <p:nvPicPr>
              <p:cNvPr id="73" name="Ink 72">
                <a:extLst>
                  <a:ext uri="{FF2B5EF4-FFF2-40B4-BE49-F238E27FC236}">
                    <a16:creationId xmlns:a16="http://schemas.microsoft.com/office/drawing/2014/main" id="{D28D7A37-3B26-2CC8-0783-EA46B55E3BE5}"/>
                  </a:ext>
                </a:extLst>
              </p:cNvPr>
              <p:cNvPicPr/>
              <p:nvPr/>
            </p:nvPicPr>
            <p:blipFill>
              <a:blip r:embed="rId69"/>
              <a:stretch>
                <a:fillRect/>
              </a:stretch>
            </p:blipFill>
            <p:spPr>
              <a:xfrm>
                <a:off x="9499042" y="1849881"/>
                <a:ext cx="1418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4" name="Ink 73">
                <a:extLst>
                  <a:ext uri="{FF2B5EF4-FFF2-40B4-BE49-F238E27FC236}">
                    <a16:creationId xmlns:a16="http://schemas.microsoft.com/office/drawing/2014/main" id="{D4652D41-DDDB-C27C-E434-6005E0373E35}"/>
                  </a:ext>
                </a:extLst>
              </p14:cNvPr>
              <p14:cNvContentPartPr/>
              <p14:nvPr/>
            </p14:nvContentPartPr>
            <p14:xfrm>
              <a:off x="9661762" y="1873281"/>
              <a:ext cx="89280" cy="308520"/>
            </p14:xfrm>
          </p:contentPart>
        </mc:Choice>
        <mc:Fallback>
          <p:pic>
            <p:nvPicPr>
              <p:cNvPr id="74" name="Ink 73">
                <a:extLst>
                  <a:ext uri="{FF2B5EF4-FFF2-40B4-BE49-F238E27FC236}">
                    <a16:creationId xmlns:a16="http://schemas.microsoft.com/office/drawing/2014/main" id="{D4652D41-DDDB-C27C-E434-6005E0373E35}"/>
                  </a:ext>
                </a:extLst>
              </p:cNvPr>
              <p:cNvPicPr/>
              <p:nvPr/>
            </p:nvPicPr>
            <p:blipFill>
              <a:blip r:embed="rId71"/>
              <a:stretch>
                <a:fillRect/>
              </a:stretch>
            </p:blipFill>
            <p:spPr>
              <a:xfrm>
                <a:off x="9653122" y="1864641"/>
                <a:ext cx="1069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5" name="Ink 74">
                <a:extLst>
                  <a:ext uri="{FF2B5EF4-FFF2-40B4-BE49-F238E27FC236}">
                    <a16:creationId xmlns:a16="http://schemas.microsoft.com/office/drawing/2014/main" id="{436CB0F0-3426-485C-0E1B-7751694E90CF}"/>
                  </a:ext>
                </a:extLst>
              </p14:cNvPr>
              <p14:cNvContentPartPr/>
              <p14:nvPr/>
            </p14:nvContentPartPr>
            <p14:xfrm>
              <a:off x="9802162" y="1881921"/>
              <a:ext cx="142560" cy="175320"/>
            </p14:xfrm>
          </p:contentPart>
        </mc:Choice>
        <mc:Fallback>
          <p:pic>
            <p:nvPicPr>
              <p:cNvPr id="75" name="Ink 74">
                <a:extLst>
                  <a:ext uri="{FF2B5EF4-FFF2-40B4-BE49-F238E27FC236}">
                    <a16:creationId xmlns:a16="http://schemas.microsoft.com/office/drawing/2014/main" id="{436CB0F0-3426-485C-0E1B-7751694E90CF}"/>
                  </a:ext>
                </a:extLst>
              </p:cNvPr>
              <p:cNvPicPr/>
              <p:nvPr/>
            </p:nvPicPr>
            <p:blipFill>
              <a:blip r:embed="rId73"/>
              <a:stretch>
                <a:fillRect/>
              </a:stretch>
            </p:blipFill>
            <p:spPr>
              <a:xfrm>
                <a:off x="9793522" y="1873281"/>
                <a:ext cx="160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6" name="Ink 75">
                <a:extLst>
                  <a:ext uri="{FF2B5EF4-FFF2-40B4-BE49-F238E27FC236}">
                    <a16:creationId xmlns:a16="http://schemas.microsoft.com/office/drawing/2014/main" id="{10390732-18FD-176C-C0F4-D0B8324FBCDC}"/>
                  </a:ext>
                </a:extLst>
              </p14:cNvPr>
              <p14:cNvContentPartPr/>
              <p14:nvPr/>
            </p14:nvContentPartPr>
            <p14:xfrm>
              <a:off x="9974242" y="1818561"/>
              <a:ext cx="201600" cy="257040"/>
            </p14:xfrm>
          </p:contentPart>
        </mc:Choice>
        <mc:Fallback>
          <p:pic>
            <p:nvPicPr>
              <p:cNvPr id="76" name="Ink 75">
                <a:extLst>
                  <a:ext uri="{FF2B5EF4-FFF2-40B4-BE49-F238E27FC236}">
                    <a16:creationId xmlns:a16="http://schemas.microsoft.com/office/drawing/2014/main" id="{10390732-18FD-176C-C0F4-D0B8324FBCDC}"/>
                  </a:ext>
                </a:extLst>
              </p:cNvPr>
              <p:cNvPicPr/>
              <p:nvPr/>
            </p:nvPicPr>
            <p:blipFill>
              <a:blip r:embed="rId75"/>
              <a:stretch>
                <a:fillRect/>
              </a:stretch>
            </p:blipFill>
            <p:spPr>
              <a:xfrm>
                <a:off x="9965602" y="1809561"/>
                <a:ext cx="2192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7" name="Ink 76">
                <a:extLst>
                  <a:ext uri="{FF2B5EF4-FFF2-40B4-BE49-F238E27FC236}">
                    <a16:creationId xmlns:a16="http://schemas.microsoft.com/office/drawing/2014/main" id="{3FDFD0A3-214C-D35F-672E-B8A7EF200A04}"/>
                  </a:ext>
                </a:extLst>
              </p14:cNvPr>
              <p14:cNvContentPartPr/>
              <p14:nvPr/>
            </p14:nvContentPartPr>
            <p14:xfrm>
              <a:off x="10109242" y="1956081"/>
              <a:ext cx="123480" cy="41760"/>
            </p14:xfrm>
          </p:contentPart>
        </mc:Choice>
        <mc:Fallback>
          <p:pic>
            <p:nvPicPr>
              <p:cNvPr id="77" name="Ink 76">
                <a:extLst>
                  <a:ext uri="{FF2B5EF4-FFF2-40B4-BE49-F238E27FC236}">
                    <a16:creationId xmlns:a16="http://schemas.microsoft.com/office/drawing/2014/main" id="{3FDFD0A3-214C-D35F-672E-B8A7EF200A04}"/>
                  </a:ext>
                </a:extLst>
              </p:cNvPr>
              <p:cNvPicPr/>
              <p:nvPr/>
            </p:nvPicPr>
            <p:blipFill>
              <a:blip r:embed="rId77"/>
              <a:stretch>
                <a:fillRect/>
              </a:stretch>
            </p:blipFill>
            <p:spPr>
              <a:xfrm>
                <a:off x="10100602" y="1947441"/>
                <a:ext cx="1411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8" name="Ink 77">
                <a:extLst>
                  <a:ext uri="{FF2B5EF4-FFF2-40B4-BE49-F238E27FC236}">
                    <a16:creationId xmlns:a16="http://schemas.microsoft.com/office/drawing/2014/main" id="{E474477C-7AC4-5F2C-27EF-6EFC58081A09}"/>
                  </a:ext>
                </a:extLst>
              </p14:cNvPr>
              <p14:cNvContentPartPr/>
              <p14:nvPr/>
            </p14:nvContentPartPr>
            <p14:xfrm>
              <a:off x="10268722" y="1822521"/>
              <a:ext cx="30960" cy="242280"/>
            </p14:xfrm>
          </p:contentPart>
        </mc:Choice>
        <mc:Fallback>
          <p:pic>
            <p:nvPicPr>
              <p:cNvPr id="78" name="Ink 77">
                <a:extLst>
                  <a:ext uri="{FF2B5EF4-FFF2-40B4-BE49-F238E27FC236}">
                    <a16:creationId xmlns:a16="http://schemas.microsoft.com/office/drawing/2014/main" id="{E474477C-7AC4-5F2C-27EF-6EFC58081A09}"/>
                  </a:ext>
                </a:extLst>
              </p:cNvPr>
              <p:cNvPicPr/>
              <p:nvPr/>
            </p:nvPicPr>
            <p:blipFill>
              <a:blip r:embed="rId79"/>
              <a:stretch>
                <a:fillRect/>
              </a:stretch>
            </p:blipFill>
            <p:spPr>
              <a:xfrm>
                <a:off x="10260082" y="1813881"/>
                <a:ext cx="486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9" name="Ink 78">
                <a:extLst>
                  <a:ext uri="{FF2B5EF4-FFF2-40B4-BE49-F238E27FC236}">
                    <a16:creationId xmlns:a16="http://schemas.microsoft.com/office/drawing/2014/main" id="{4A8D42B8-5637-70FE-14BE-D0EBDF14D697}"/>
                  </a:ext>
                </a:extLst>
              </p14:cNvPr>
              <p14:cNvContentPartPr/>
              <p14:nvPr/>
            </p14:nvContentPartPr>
            <p14:xfrm>
              <a:off x="10312642" y="1828641"/>
              <a:ext cx="254880" cy="401760"/>
            </p14:xfrm>
          </p:contentPart>
        </mc:Choice>
        <mc:Fallback>
          <p:pic>
            <p:nvPicPr>
              <p:cNvPr id="79" name="Ink 78">
                <a:extLst>
                  <a:ext uri="{FF2B5EF4-FFF2-40B4-BE49-F238E27FC236}">
                    <a16:creationId xmlns:a16="http://schemas.microsoft.com/office/drawing/2014/main" id="{4A8D42B8-5637-70FE-14BE-D0EBDF14D697}"/>
                  </a:ext>
                </a:extLst>
              </p:cNvPr>
              <p:cNvPicPr/>
              <p:nvPr/>
            </p:nvPicPr>
            <p:blipFill>
              <a:blip r:embed="rId81"/>
              <a:stretch>
                <a:fillRect/>
              </a:stretch>
            </p:blipFill>
            <p:spPr>
              <a:xfrm>
                <a:off x="10303642" y="1820001"/>
                <a:ext cx="27252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9" name="Ink 88">
                <a:extLst>
                  <a:ext uri="{FF2B5EF4-FFF2-40B4-BE49-F238E27FC236}">
                    <a16:creationId xmlns:a16="http://schemas.microsoft.com/office/drawing/2014/main" id="{33877723-37E0-E735-52EB-261A6E76F5A1}"/>
                  </a:ext>
                </a:extLst>
              </p14:cNvPr>
              <p14:cNvContentPartPr/>
              <p14:nvPr/>
            </p14:nvContentPartPr>
            <p14:xfrm>
              <a:off x="7834762" y="3028161"/>
              <a:ext cx="303480" cy="314640"/>
            </p14:xfrm>
          </p:contentPart>
        </mc:Choice>
        <mc:Fallback>
          <p:pic>
            <p:nvPicPr>
              <p:cNvPr id="89" name="Ink 88">
                <a:extLst>
                  <a:ext uri="{FF2B5EF4-FFF2-40B4-BE49-F238E27FC236}">
                    <a16:creationId xmlns:a16="http://schemas.microsoft.com/office/drawing/2014/main" id="{33877723-37E0-E735-52EB-261A6E76F5A1}"/>
                  </a:ext>
                </a:extLst>
              </p:cNvPr>
              <p:cNvPicPr/>
              <p:nvPr/>
            </p:nvPicPr>
            <p:blipFill>
              <a:blip r:embed="rId83"/>
              <a:stretch>
                <a:fillRect/>
              </a:stretch>
            </p:blipFill>
            <p:spPr>
              <a:xfrm>
                <a:off x="7825762" y="3019521"/>
                <a:ext cx="3211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0" name="Ink 89">
                <a:extLst>
                  <a:ext uri="{FF2B5EF4-FFF2-40B4-BE49-F238E27FC236}">
                    <a16:creationId xmlns:a16="http://schemas.microsoft.com/office/drawing/2014/main" id="{0BF63BBA-0421-4A60-BA2B-568EEC2886D2}"/>
                  </a:ext>
                </a:extLst>
              </p14:cNvPr>
              <p14:cNvContentPartPr/>
              <p14:nvPr/>
            </p14:nvContentPartPr>
            <p14:xfrm>
              <a:off x="8190082" y="3022401"/>
              <a:ext cx="181440" cy="283680"/>
            </p14:xfrm>
          </p:contentPart>
        </mc:Choice>
        <mc:Fallback>
          <p:pic>
            <p:nvPicPr>
              <p:cNvPr id="90" name="Ink 89">
                <a:extLst>
                  <a:ext uri="{FF2B5EF4-FFF2-40B4-BE49-F238E27FC236}">
                    <a16:creationId xmlns:a16="http://schemas.microsoft.com/office/drawing/2014/main" id="{0BF63BBA-0421-4A60-BA2B-568EEC2886D2}"/>
                  </a:ext>
                </a:extLst>
              </p:cNvPr>
              <p:cNvPicPr/>
              <p:nvPr/>
            </p:nvPicPr>
            <p:blipFill>
              <a:blip r:embed="rId85"/>
              <a:stretch>
                <a:fillRect/>
              </a:stretch>
            </p:blipFill>
            <p:spPr>
              <a:xfrm>
                <a:off x="8181442" y="3013401"/>
                <a:ext cx="1990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1" name="Ink 90">
                <a:extLst>
                  <a:ext uri="{FF2B5EF4-FFF2-40B4-BE49-F238E27FC236}">
                    <a16:creationId xmlns:a16="http://schemas.microsoft.com/office/drawing/2014/main" id="{A9F8D49E-3739-BB3E-C3A7-5FA05C53BC0D}"/>
                  </a:ext>
                </a:extLst>
              </p14:cNvPr>
              <p14:cNvContentPartPr/>
              <p14:nvPr/>
            </p14:nvContentPartPr>
            <p14:xfrm>
              <a:off x="8167762" y="3158121"/>
              <a:ext cx="329040" cy="95760"/>
            </p14:xfrm>
          </p:contentPart>
        </mc:Choice>
        <mc:Fallback>
          <p:pic>
            <p:nvPicPr>
              <p:cNvPr id="91" name="Ink 90">
                <a:extLst>
                  <a:ext uri="{FF2B5EF4-FFF2-40B4-BE49-F238E27FC236}">
                    <a16:creationId xmlns:a16="http://schemas.microsoft.com/office/drawing/2014/main" id="{A9F8D49E-3739-BB3E-C3A7-5FA05C53BC0D}"/>
                  </a:ext>
                </a:extLst>
              </p:cNvPr>
              <p:cNvPicPr/>
              <p:nvPr/>
            </p:nvPicPr>
            <p:blipFill>
              <a:blip r:embed="rId87"/>
              <a:stretch>
                <a:fillRect/>
              </a:stretch>
            </p:blipFill>
            <p:spPr>
              <a:xfrm>
                <a:off x="8159122" y="3149481"/>
                <a:ext cx="3466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2" name="Ink 91">
                <a:extLst>
                  <a:ext uri="{FF2B5EF4-FFF2-40B4-BE49-F238E27FC236}">
                    <a16:creationId xmlns:a16="http://schemas.microsoft.com/office/drawing/2014/main" id="{7281FEC6-EA3F-3CC0-E60A-F4272A335876}"/>
                  </a:ext>
                </a:extLst>
              </p14:cNvPr>
              <p14:cNvContentPartPr/>
              <p14:nvPr/>
            </p14:nvContentPartPr>
            <p14:xfrm>
              <a:off x="8578162" y="2992521"/>
              <a:ext cx="169560" cy="283320"/>
            </p14:xfrm>
          </p:contentPart>
        </mc:Choice>
        <mc:Fallback>
          <p:pic>
            <p:nvPicPr>
              <p:cNvPr id="92" name="Ink 91">
                <a:extLst>
                  <a:ext uri="{FF2B5EF4-FFF2-40B4-BE49-F238E27FC236}">
                    <a16:creationId xmlns:a16="http://schemas.microsoft.com/office/drawing/2014/main" id="{7281FEC6-EA3F-3CC0-E60A-F4272A335876}"/>
                  </a:ext>
                </a:extLst>
              </p:cNvPr>
              <p:cNvPicPr/>
              <p:nvPr/>
            </p:nvPicPr>
            <p:blipFill>
              <a:blip r:embed="rId89"/>
              <a:stretch>
                <a:fillRect/>
              </a:stretch>
            </p:blipFill>
            <p:spPr>
              <a:xfrm>
                <a:off x="8569162" y="2983521"/>
                <a:ext cx="1872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3" name="Ink 92">
                <a:extLst>
                  <a:ext uri="{FF2B5EF4-FFF2-40B4-BE49-F238E27FC236}">
                    <a16:creationId xmlns:a16="http://schemas.microsoft.com/office/drawing/2014/main" id="{C864E5C9-B4D2-A768-01B0-A875B79A69B5}"/>
                  </a:ext>
                </a:extLst>
              </p14:cNvPr>
              <p14:cNvContentPartPr/>
              <p14:nvPr/>
            </p14:nvContentPartPr>
            <p14:xfrm>
              <a:off x="8783362" y="2976681"/>
              <a:ext cx="418680" cy="272880"/>
            </p14:xfrm>
          </p:contentPart>
        </mc:Choice>
        <mc:Fallback>
          <p:pic>
            <p:nvPicPr>
              <p:cNvPr id="93" name="Ink 92">
                <a:extLst>
                  <a:ext uri="{FF2B5EF4-FFF2-40B4-BE49-F238E27FC236}">
                    <a16:creationId xmlns:a16="http://schemas.microsoft.com/office/drawing/2014/main" id="{C864E5C9-B4D2-A768-01B0-A875B79A69B5}"/>
                  </a:ext>
                </a:extLst>
              </p:cNvPr>
              <p:cNvPicPr/>
              <p:nvPr/>
            </p:nvPicPr>
            <p:blipFill>
              <a:blip r:embed="rId91"/>
              <a:stretch>
                <a:fillRect/>
              </a:stretch>
            </p:blipFill>
            <p:spPr>
              <a:xfrm>
                <a:off x="8774362" y="2968041"/>
                <a:ext cx="4363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9" name="Ink 98">
                <a:extLst>
                  <a:ext uri="{FF2B5EF4-FFF2-40B4-BE49-F238E27FC236}">
                    <a16:creationId xmlns:a16="http://schemas.microsoft.com/office/drawing/2014/main" id="{C336BBAF-5A11-D2E0-7648-A386FAFB7723}"/>
                  </a:ext>
                </a:extLst>
              </p14:cNvPr>
              <p14:cNvContentPartPr/>
              <p14:nvPr/>
            </p14:nvContentPartPr>
            <p14:xfrm>
              <a:off x="9525682" y="3071001"/>
              <a:ext cx="66240" cy="39960"/>
            </p14:xfrm>
          </p:contentPart>
        </mc:Choice>
        <mc:Fallback>
          <p:pic>
            <p:nvPicPr>
              <p:cNvPr id="99" name="Ink 98">
                <a:extLst>
                  <a:ext uri="{FF2B5EF4-FFF2-40B4-BE49-F238E27FC236}">
                    <a16:creationId xmlns:a16="http://schemas.microsoft.com/office/drawing/2014/main" id="{C336BBAF-5A11-D2E0-7648-A386FAFB7723}"/>
                  </a:ext>
                </a:extLst>
              </p:cNvPr>
              <p:cNvPicPr/>
              <p:nvPr/>
            </p:nvPicPr>
            <p:blipFill>
              <a:blip r:embed="rId93"/>
              <a:stretch>
                <a:fillRect/>
              </a:stretch>
            </p:blipFill>
            <p:spPr>
              <a:xfrm>
                <a:off x="9516682" y="3062001"/>
                <a:ext cx="838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0" name="Ink 99">
                <a:extLst>
                  <a:ext uri="{FF2B5EF4-FFF2-40B4-BE49-F238E27FC236}">
                    <a16:creationId xmlns:a16="http://schemas.microsoft.com/office/drawing/2014/main" id="{F5F505E8-29A1-6523-787F-AD3BA409D232}"/>
                  </a:ext>
                </a:extLst>
              </p14:cNvPr>
              <p14:cNvContentPartPr/>
              <p14:nvPr/>
            </p14:nvContentPartPr>
            <p14:xfrm>
              <a:off x="9491842" y="3163161"/>
              <a:ext cx="201240" cy="36000"/>
            </p14:xfrm>
          </p:contentPart>
        </mc:Choice>
        <mc:Fallback>
          <p:pic>
            <p:nvPicPr>
              <p:cNvPr id="100" name="Ink 99">
                <a:extLst>
                  <a:ext uri="{FF2B5EF4-FFF2-40B4-BE49-F238E27FC236}">
                    <a16:creationId xmlns:a16="http://schemas.microsoft.com/office/drawing/2014/main" id="{F5F505E8-29A1-6523-787F-AD3BA409D232}"/>
                  </a:ext>
                </a:extLst>
              </p:cNvPr>
              <p:cNvPicPr/>
              <p:nvPr/>
            </p:nvPicPr>
            <p:blipFill>
              <a:blip r:embed="rId95"/>
              <a:stretch>
                <a:fillRect/>
              </a:stretch>
            </p:blipFill>
            <p:spPr>
              <a:xfrm>
                <a:off x="9483202" y="3154521"/>
                <a:ext cx="2188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3" name="Ink 112">
                <a:extLst>
                  <a:ext uri="{FF2B5EF4-FFF2-40B4-BE49-F238E27FC236}">
                    <a16:creationId xmlns:a16="http://schemas.microsoft.com/office/drawing/2014/main" id="{2E3EA29A-CAFA-BC46-A526-E8DF9706A09D}"/>
                  </a:ext>
                </a:extLst>
              </p14:cNvPr>
              <p14:cNvContentPartPr/>
              <p14:nvPr/>
            </p14:nvContentPartPr>
            <p14:xfrm>
              <a:off x="7156522" y="1689321"/>
              <a:ext cx="380520" cy="406440"/>
            </p14:xfrm>
          </p:contentPart>
        </mc:Choice>
        <mc:Fallback>
          <p:pic>
            <p:nvPicPr>
              <p:cNvPr id="113" name="Ink 112">
                <a:extLst>
                  <a:ext uri="{FF2B5EF4-FFF2-40B4-BE49-F238E27FC236}">
                    <a16:creationId xmlns:a16="http://schemas.microsoft.com/office/drawing/2014/main" id="{2E3EA29A-CAFA-BC46-A526-E8DF9706A09D}"/>
                  </a:ext>
                </a:extLst>
              </p:cNvPr>
              <p:cNvPicPr/>
              <p:nvPr/>
            </p:nvPicPr>
            <p:blipFill>
              <a:blip r:embed="rId97"/>
              <a:stretch>
                <a:fillRect/>
              </a:stretch>
            </p:blipFill>
            <p:spPr>
              <a:xfrm>
                <a:off x="7147522" y="1680321"/>
                <a:ext cx="3981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4" name="Ink 93">
                <a:extLst>
                  <a:ext uri="{FF2B5EF4-FFF2-40B4-BE49-F238E27FC236}">
                    <a16:creationId xmlns:a16="http://schemas.microsoft.com/office/drawing/2014/main" id="{538B7911-43C1-1417-755E-23F371E42CB2}"/>
                  </a:ext>
                </a:extLst>
              </p14:cNvPr>
              <p14:cNvContentPartPr/>
              <p14:nvPr/>
            </p14:nvContentPartPr>
            <p14:xfrm>
              <a:off x="7217362" y="2615601"/>
              <a:ext cx="161280" cy="288720"/>
            </p14:xfrm>
          </p:contentPart>
        </mc:Choice>
        <mc:Fallback>
          <p:pic>
            <p:nvPicPr>
              <p:cNvPr id="94" name="Ink 93">
                <a:extLst>
                  <a:ext uri="{FF2B5EF4-FFF2-40B4-BE49-F238E27FC236}">
                    <a16:creationId xmlns:a16="http://schemas.microsoft.com/office/drawing/2014/main" id="{538B7911-43C1-1417-755E-23F371E42CB2}"/>
                  </a:ext>
                </a:extLst>
              </p:cNvPr>
              <p:cNvPicPr/>
              <p:nvPr/>
            </p:nvPicPr>
            <p:blipFill>
              <a:blip r:embed="rId99"/>
              <a:stretch>
                <a:fillRect/>
              </a:stretch>
            </p:blipFill>
            <p:spPr>
              <a:xfrm>
                <a:off x="7208362" y="2606601"/>
                <a:ext cx="1789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5" name="Ink 94">
                <a:extLst>
                  <a:ext uri="{FF2B5EF4-FFF2-40B4-BE49-F238E27FC236}">
                    <a16:creationId xmlns:a16="http://schemas.microsoft.com/office/drawing/2014/main" id="{3F3BAA84-A4D8-415A-B7D4-82F8D133F20C}"/>
                  </a:ext>
                </a:extLst>
              </p14:cNvPr>
              <p14:cNvContentPartPr/>
              <p14:nvPr/>
            </p14:nvContentPartPr>
            <p14:xfrm>
              <a:off x="7256602" y="2665641"/>
              <a:ext cx="317160" cy="196200"/>
            </p14:xfrm>
          </p:contentPart>
        </mc:Choice>
        <mc:Fallback>
          <p:pic>
            <p:nvPicPr>
              <p:cNvPr id="95" name="Ink 94">
                <a:extLst>
                  <a:ext uri="{FF2B5EF4-FFF2-40B4-BE49-F238E27FC236}">
                    <a16:creationId xmlns:a16="http://schemas.microsoft.com/office/drawing/2014/main" id="{3F3BAA84-A4D8-415A-B7D4-82F8D133F20C}"/>
                  </a:ext>
                </a:extLst>
              </p:cNvPr>
              <p:cNvPicPr/>
              <p:nvPr/>
            </p:nvPicPr>
            <p:blipFill>
              <a:blip r:embed="rId101"/>
              <a:stretch>
                <a:fillRect/>
              </a:stretch>
            </p:blipFill>
            <p:spPr>
              <a:xfrm>
                <a:off x="7247962" y="2657001"/>
                <a:ext cx="3348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6" name="Ink 95">
                <a:extLst>
                  <a:ext uri="{FF2B5EF4-FFF2-40B4-BE49-F238E27FC236}">
                    <a16:creationId xmlns:a16="http://schemas.microsoft.com/office/drawing/2014/main" id="{86F300A7-4559-376C-8D0E-0E06B326AC69}"/>
                  </a:ext>
                </a:extLst>
              </p14:cNvPr>
              <p14:cNvContentPartPr/>
              <p14:nvPr/>
            </p14:nvContentPartPr>
            <p14:xfrm>
              <a:off x="7589602" y="2621361"/>
              <a:ext cx="95040" cy="255960"/>
            </p14:xfrm>
          </p:contentPart>
        </mc:Choice>
        <mc:Fallback>
          <p:pic>
            <p:nvPicPr>
              <p:cNvPr id="96" name="Ink 95">
                <a:extLst>
                  <a:ext uri="{FF2B5EF4-FFF2-40B4-BE49-F238E27FC236}">
                    <a16:creationId xmlns:a16="http://schemas.microsoft.com/office/drawing/2014/main" id="{86F300A7-4559-376C-8D0E-0E06B326AC69}"/>
                  </a:ext>
                </a:extLst>
              </p:cNvPr>
              <p:cNvPicPr/>
              <p:nvPr/>
            </p:nvPicPr>
            <p:blipFill>
              <a:blip r:embed="rId103"/>
              <a:stretch>
                <a:fillRect/>
              </a:stretch>
            </p:blipFill>
            <p:spPr>
              <a:xfrm>
                <a:off x="7580602" y="2612721"/>
                <a:ext cx="1126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7" name="Ink 96">
                <a:extLst>
                  <a:ext uri="{FF2B5EF4-FFF2-40B4-BE49-F238E27FC236}">
                    <a16:creationId xmlns:a16="http://schemas.microsoft.com/office/drawing/2014/main" id="{57719347-18DD-8390-5010-08B665E5C4CA}"/>
                  </a:ext>
                </a:extLst>
              </p14:cNvPr>
              <p14:cNvContentPartPr/>
              <p14:nvPr/>
            </p14:nvContentPartPr>
            <p14:xfrm>
              <a:off x="7753402" y="2482761"/>
              <a:ext cx="196200" cy="493560"/>
            </p14:xfrm>
          </p:contentPart>
        </mc:Choice>
        <mc:Fallback>
          <p:pic>
            <p:nvPicPr>
              <p:cNvPr id="97" name="Ink 96">
                <a:extLst>
                  <a:ext uri="{FF2B5EF4-FFF2-40B4-BE49-F238E27FC236}">
                    <a16:creationId xmlns:a16="http://schemas.microsoft.com/office/drawing/2014/main" id="{57719347-18DD-8390-5010-08B665E5C4CA}"/>
                  </a:ext>
                </a:extLst>
              </p:cNvPr>
              <p:cNvPicPr/>
              <p:nvPr/>
            </p:nvPicPr>
            <p:blipFill>
              <a:blip r:embed="rId105"/>
              <a:stretch>
                <a:fillRect/>
              </a:stretch>
            </p:blipFill>
            <p:spPr>
              <a:xfrm>
                <a:off x="7744762" y="2473761"/>
                <a:ext cx="2138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8" name="Ink 97">
                <a:extLst>
                  <a:ext uri="{FF2B5EF4-FFF2-40B4-BE49-F238E27FC236}">
                    <a16:creationId xmlns:a16="http://schemas.microsoft.com/office/drawing/2014/main" id="{D4414470-8879-E30C-3189-BD099F0B1625}"/>
                  </a:ext>
                </a:extLst>
              </p14:cNvPr>
              <p14:cNvContentPartPr/>
              <p14:nvPr/>
            </p14:nvContentPartPr>
            <p14:xfrm>
              <a:off x="7160842" y="2888121"/>
              <a:ext cx="777240" cy="103680"/>
            </p14:xfrm>
          </p:contentPart>
        </mc:Choice>
        <mc:Fallback>
          <p:pic>
            <p:nvPicPr>
              <p:cNvPr id="98" name="Ink 97">
                <a:extLst>
                  <a:ext uri="{FF2B5EF4-FFF2-40B4-BE49-F238E27FC236}">
                    <a16:creationId xmlns:a16="http://schemas.microsoft.com/office/drawing/2014/main" id="{D4414470-8879-E30C-3189-BD099F0B1625}"/>
                  </a:ext>
                </a:extLst>
              </p:cNvPr>
              <p:cNvPicPr/>
              <p:nvPr/>
            </p:nvPicPr>
            <p:blipFill>
              <a:blip r:embed="rId107"/>
              <a:stretch>
                <a:fillRect/>
              </a:stretch>
            </p:blipFill>
            <p:spPr>
              <a:xfrm>
                <a:off x="7151842" y="2879121"/>
                <a:ext cx="7948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4" name="Ink 113">
                <a:extLst>
                  <a:ext uri="{FF2B5EF4-FFF2-40B4-BE49-F238E27FC236}">
                    <a16:creationId xmlns:a16="http://schemas.microsoft.com/office/drawing/2014/main" id="{3D6434A6-4769-20A6-C6C9-108690B7902D}"/>
                  </a:ext>
                </a:extLst>
              </p14:cNvPr>
              <p14:cNvContentPartPr/>
              <p14:nvPr/>
            </p14:nvContentPartPr>
            <p14:xfrm>
              <a:off x="7349842" y="3021681"/>
              <a:ext cx="290880" cy="318600"/>
            </p14:xfrm>
          </p:contentPart>
        </mc:Choice>
        <mc:Fallback>
          <p:pic>
            <p:nvPicPr>
              <p:cNvPr id="114" name="Ink 113">
                <a:extLst>
                  <a:ext uri="{FF2B5EF4-FFF2-40B4-BE49-F238E27FC236}">
                    <a16:creationId xmlns:a16="http://schemas.microsoft.com/office/drawing/2014/main" id="{3D6434A6-4769-20A6-C6C9-108690B7902D}"/>
                  </a:ext>
                </a:extLst>
              </p:cNvPr>
              <p:cNvPicPr/>
              <p:nvPr/>
            </p:nvPicPr>
            <p:blipFill>
              <a:blip r:embed="rId109"/>
              <a:stretch>
                <a:fillRect/>
              </a:stretch>
            </p:blipFill>
            <p:spPr>
              <a:xfrm>
                <a:off x="7341202" y="3012681"/>
                <a:ext cx="3085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0" name="Ink 79">
                <a:extLst>
                  <a:ext uri="{FF2B5EF4-FFF2-40B4-BE49-F238E27FC236}">
                    <a16:creationId xmlns:a16="http://schemas.microsoft.com/office/drawing/2014/main" id="{F0A150E4-EC59-866C-9077-0E2D769CC90F}"/>
                  </a:ext>
                </a:extLst>
              </p14:cNvPr>
              <p14:cNvContentPartPr/>
              <p14:nvPr/>
            </p14:nvContentPartPr>
            <p14:xfrm>
              <a:off x="10878562" y="1729641"/>
              <a:ext cx="218880" cy="266760"/>
            </p14:xfrm>
          </p:contentPart>
        </mc:Choice>
        <mc:Fallback>
          <p:pic>
            <p:nvPicPr>
              <p:cNvPr id="80" name="Ink 79">
                <a:extLst>
                  <a:ext uri="{FF2B5EF4-FFF2-40B4-BE49-F238E27FC236}">
                    <a16:creationId xmlns:a16="http://schemas.microsoft.com/office/drawing/2014/main" id="{F0A150E4-EC59-866C-9077-0E2D769CC90F}"/>
                  </a:ext>
                </a:extLst>
              </p:cNvPr>
              <p:cNvPicPr/>
              <p:nvPr/>
            </p:nvPicPr>
            <p:blipFill>
              <a:blip r:embed="rId111"/>
              <a:stretch>
                <a:fillRect/>
              </a:stretch>
            </p:blipFill>
            <p:spPr>
              <a:xfrm>
                <a:off x="10869922" y="1720641"/>
                <a:ext cx="2365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1" name="Ink 80">
                <a:extLst>
                  <a:ext uri="{FF2B5EF4-FFF2-40B4-BE49-F238E27FC236}">
                    <a16:creationId xmlns:a16="http://schemas.microsoft.com/office/drawing/2014/main" id="{CAEBFBB6-EACC-25A5-8536-1DDB7649FB92}"/>
                  </a:ext>
                </a:extLst>
              </p14:cNvPr>
              <p14:cNvContentPartPr/>
              <p14:nvPr/>
            </p14:nvContentPartPr>
            <p14:xfrm>
              <a:off x="11099602" y="1714881"/>
              <a:ext cx="78840" cy="243720"/>
            </p14:xfrm>
          </p:contentPart>
        </mc:Choice>
        <mc:Fallback>
          <p:pic>
            <p:nvPicPr>
              <p:cNvPr id="81" name="Ink 80">
                <a:extLst>
                  <a:ext uri="{FF2B5EF4-FFF2-40B4-BE49-F238E27FC236}">
                    <a16:creationId xmlns:a16="http://schemas.microsoft.com/office/drawing/2014/main" id="{CAEBFBB6-EACC-25A5-8536-1DDB7649FB92}"/>
                  </a:ext>
                </a:extLst>
              </p:cNvPr>
              <p:cNvPicPr/>
              <p:nvPr/>
            </p:nvPicPr>
            <p:blipFill>
              <a:blip r:embed="rId113"/>
              <a:stretch>
                <a:fillRect/>
              </a:stretch>
            </p:blipFill>
            <p:spPr>
              <a:xfrm>
                <a:off x="11090962" y="1706241"/>
                <a:ext cx="964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2" name="Ink 81">
                <a:extLst>
                  <a:ext uri="{FF2B5EF4-FFF2-40B4-BE49-F238E27FC236}">
                    <a16:creationId xmlns:a16="http://schemas.microsoft.com/office/drawing/2014/main" id="{8C3F78FF-4BC6-4709-FE13-FD2A4189A5A7}"/>
                  </a:ext>
                </a:extLst>
              </p14:cNvPr>
              <p14:cNvContentPartPr/>
              <p14:nvPr/>
            </p14:nvContentPartPr>
            <p14:xfrm>
              <a:off x="11065402" y="1824321"/>
              <a:ext cx="262800" cy="143640"/>
            </p14:xfrm>
          </p:contentPart>
        </mc:Choice>
        <mc:Fallback>
          <p:pic>
            <p:nvPicPr>
              <p:cNvPr id="82" name="Ink 81">
                <a:extLst>
                  <a:ext uri="{FF2B5EF4-FFF2-40B4-BE49-F238E27FC236}">
                    <a16:creationId xmlns:a16="http://schemas.microsoft.com/office/drawing/2014/main" id="{8C3F78FF-4BC6-4709-FE13-FD2A4189A5A7}"/>
                  </a:ext>
                </a:extLst>
              </p:cNvPr>
              <p:cNvPicPr/>
              <p:nvPr/>
            </p:nvPicPr>
            <p:blipFill>
              <a:blip r:embed="rId115"/>
              <a:stretch>
                <a:fillRect/>
              </a:stretch>
            </p:blipFill>
            <p:spPr>
              <a:xfrm>
                <a:off x="11056402" y="1815681"/>
                <a:ext cx="280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3" name="Ink 82">
                <a:extLst>
                  <a:ext uri="{FF2B5EF4-FFF2-40B4-BE49-F238E27FC236}">
                    <a16:creationId xmlns:a16="http://schemas.microsoft.com/office/drawing/2014/main" id="{B5D08CEA-A674-4F9E-60CF-E32C3D82FC3E}"/>
                  </a:ext>
                </a:extLst>
              </p14:cNvPr>
              <p14:cNvContentPartPr/>
              <p14:nvPr/>
            </p14:nvContentPartPr>
            <p14:xfrm>
              <a:off x="11471122" y="1742961"/>
              <a:ext cx="105120" cy="186120"/>
            </p14:xfrm>
          </p:contentPart>
        </mc:Choice>
        <mc:Fallback>
          <p:pic>
            <p:nvPicPr>
              <p:cNvPr id="83" name="Ink 82">
                <a:extLst>
                  <a:ext uri="{FF2B5EF4-FFF2-40B4-BE49-F238E27FC236}">
                    <a16:creationId xmlns:a16="http://schemas.microsoft.com/office/drawing/2014/main" id="{B5D08CEA-A674-4F9E-60CF-E32C3D82FC3E}"/>
                  </a:ext>
                </a:extLst>
              </p:cNvPr>
              <p:cNvPicPr/>
              <p:nvPr/>
            </p:nvPicPr>
            <p:blipFill>
              <a:blip r:embed="rId117"/>
              <a:stretch>
                <a:fillRect/>
              </a:stretch>
            </p:blipFill>
            <p:spPr>
              <a:xfrm>
                <a:off x="11462122" y="1734321"/>
                <a:ext cx="1227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4" name="Ink 83">
                <a:extLst>
                  <a:ext uri="{FF2B5EF4-FFF2-40B4-BE49-F238E27FC236}">
                    <a16:creationId xmlns:a16="http://schemas.microsoft.com/office/drawing/2014/main" id="{0F9B5624-970D-08D6-6FC1-8E2E9969AD8C}"/>
                  </a:ext>
                </a:extLst>
              </p14:cNvPr>
              <p14:cNvContentPartPr/>
              <p14:nvPr/>
            </p14:nvContentPartPr>
            <p14:xfrm>
              <a:off x="11552842" y="1640361"/>
              <a:ext cx="42120" cy="313200"/>
            </p14:xfrm>
          </p:contentPart>
        </mc:Choice>
        <mc:Fallback>
          <p:pic>
            <p:nvPicPr>
              <p:cNvPr id="84" name="Ink 83">
                <a:extLst>
                  <a:ext uri="{FF2B5EF4-FFF2-40B4-BE49-F238E27FC236}">
                    <a16:creationId xmlns:a16="http://schemas.microsoft.com/office/drawing/2014/main" id="{0F9B5624-970D-08D6-6FC1-8E2E9969AD8C}"/>
                  </a:ext>
                </a:extLst>
              </p:cNvPr>
              <p:cNvPicPr/>
              <p:nvPr/>
            </p:nvPicPr>
            <p:blipFill>
              <a:blip r:embed="rId119"/>
              <a:stretch>
                <a:fillRect/>
              </a:stretch>
            </p:blipFill>
            <p:spPr>
              <a:xfrm>
                <a:off x="11543842" y="1631361"/>
                <a:ext cx="597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Ink 84">
                <a:extLst>
                  <a:ext uri="{FF2B5EF4-FFF2-40B4-BE49-F238E27FC236}">
                    <a16:creationId xmlns:a16="http://schemas.microsoft.com/office/drawing/2014/main" id="{DB2CB7B2-ADB7-B00F-D33A-D19D092AB0C4}"/>
                  </a:ext>
                </a:extLst>
              </p14:cNvPr>
              <p14:cNvContentPartPr/>
              <p14:nvPr/>
            </p14:nvContentPartPr>
            <p14:xfrm>
              <a:off x="11633842" y="1632801"/>
              <a:ext cx="259920" cy="282240"/>
            </p14:xfrm>
          </p:contentPart>
        </mc:Choice>
        <mc:Fallback>
          <p:pic>
            <p:nvPicPr>
              <p:cNvPr id="85" name="Ink 84">
                <a:extLst>
                  <a:ext uri="{FF2B5EF4-FFF2-40B4-BE49-F238E27FC236}">
                    <a16:creationId xmlns:a16="http://schemas.microsoft.com/office/drawing/2014/main" id="{DB2CB7B2-ADB7-B00F-D33A-D19D092AB0C4}"/>
                  </a:ext>
                </a:extLst>
              </p:cNvPr>
              <p:cNvPicPr/>
              <p:nvPr/>
            </p:nvPicPr>
            <p:blipFill>
              <a:blip r:embed="rId121"/>
              <a:stretch>
                <a:fillRect/>
              </a:stretch>
            </p:blipFill>
            <p:spPr>
              <a:xfrm>
                <a:off x="11624842" y="1623801"/>
                <a:ext cx="2775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Ink 85">
                <a:extLst>
                  <a:ext uri="{FF2B5EF4-FFF2-40B4-BE49-F238E27FC236}">
                    <a16:creationId xmlns:a16="http://schemas.microsoft.com/office/drawing/2014/main" id="{88D2B445-E4B5-473A-6620-CDDFA4B5149F}"/>
                  </a:ext>
                </a:extLst>
              </p14:cNvPr>
              <p14:cNvContentPartPr/>
              <p14:nvPr/>
            </p14:nvContentPartPr>
            <p14:xfrm>
              <a:off x="11874322" y="1736481"/>
              <a:ext cx="235080" cy="182880"/>
            </p14:xfrm>
          </p:contentPart>
        </mc:Choice>
        <mc:Fallback>
          <p:pic>
            <p:nvPicPr>
              <p:cNvPr id="86" name="Ink 85">
                <a:extLst>
                  <a:ext uri="{FF2B5EF4-FFF2-40B4-BE49-F238E27FC236}">
                    <a16:creationId xmlns:a16="http://schemas.microsoft.com/office/drawing/2014/main" id="{88D2B445-E4B5-473A-6620-CDDFA4B5149F}"/>
                  </a:ext>
                </a:extLst>
              </p:cNvPr>
              <p:cNvPicPr/>
              <p:nvPr/>
            </p:nvPicPr>
            <p:blipFill>
              <a:blip r:embed="rId123"/>
              <a:stretch>
                <a:fillRect/>
              </a:stretch>
            </p:blipFill>
            <p:spPr>
              <a:xfrm>
                <a:off x="11865682" y="1727841"/>
                <a:ext cx="2527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6" name="Ink 115">
                <a:extLst>
                  <a:ext uri="{FF2B5EF4-FFF2-40B4-BE49-F238E27FC236}">
                    <a16:creationId xmlns:a16="http://schemas.microsoft.com/office/drawing/2014/main" id="{5ACAB894-8BC4-1F11-377B-7BCFC246CE10}"/>
                  </a:ext>
                </a:extLst>
              </p14:cNvPr>
              <p14:cNvContentPartPr/>
              <p14:nvPr/>
            </p14:nvContentPartPr>
            <p14:xfrm>
              <a:off x="10939402" y="1980201"/>
              <a:ext cx="938160" cy="125280"/>
            </p14:xfrm>
          </p:contentPart>
        </mc:Choice>
        <mc:Fallback>
          <p:pic>
            <p:nvPicPr>
              <p:cNvPr id="116" name="Ink 115">
                <a:extLst>
                  <a:ext uri="{FF2B5EF4-FFF2-40B4-BE49-F238E27FC236}">
                    <a16:creationId xmlns:a16="http://schemas.microsoft.com/office/drawing/2014/main" id="{5ACAB894-8BC4-1F11-377B-7BCFC246CE10}"/>
                  </a:ext>
                </a:extLst>
              </p:cNvPr>
              <p:cNvPicPr/>
              <p:nvPr/>
            </p:nvPicPr>
            <p:blipFill>
              <a:blip r:embed="rId125"/>
              <a:stretch>
                <a:fillRect/>
              </a:stretch>
            </p:blipFill>
            <p:spPr>
              <a:xfrm>
                <a:off x="10930402" y="1971561"/>
                <a:ext cx="9558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7" name="Ink 116">
                <a:extLst>
                  <a:ext uri="{FF2B5EF4-FFF2-40B4-BE49-F238E27FC236}">
                    <a16:creationId xmlns:a16="http://schemas.microsoft.com/office/drawing/2014/main" id="{DD043797-ECA7-AF1D-358E-EA71922DD6E4}"/>
                  </a:ext>
                </a:extLst>
              </p14:cNvPr>
              <p14:cNvContentPartPr/>
              <p14:nvPr/>
            </p14:nvContentPartPr>
            <p14:xfrm>
              <a:off x="11002402" y="2079921"/>
              <a:ext cx="788760" cy="135360"/>
            </p14:xfrm>
          </p:contentPart>
        </mc:Choice>
        <mc:Fallback>
          <p:pic>
            <p:nvPicPr>
              <p:cNvPr id="117" name="Ink 116">
                <a:extLst>
                  <a:ext uri="{FF2B5EF4-FFF2-40B4-BE49-F238E27FC236}">
                    <a16:creationId xmlns:a16="http://schemas.microsoft.com/office/drawing/2014/main" id="{DD043797-ECA7-AF1D-358E-EA71922DD6E4}"/>
                  </a:ext>
                </a:extLst>
              </p:cNvPr>
              <p:cNvPicPr/>
              <p:nvPr/>
            </p:nvPicPr>
            <p:blipFill>
              <a:blip r:embed="rId127"/>
              <a:stretch>
                <a:fillRect/>
              </a:stretch>
            </p:blipFill>
            <p:spPr>
              <a:xfrm>
                <a:off x="10993762" y="2071281"/>
                <a:ext cx="806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9" name="Ink 118">
                <a:extLst>
                  <a:ext uri="{FF2B5EF4-FFF2-40B4-BE49-F238E27FC236}">
                    <a16:creationId xmlns:a16="http://schemas.microsoft.com/office/drawing/2014/main" id="{0B4CCED3-2920-89AA-C4F5-DEB317250700}"/>
                  </a:ext>
                </a:extLst>
              </p14:cNvPr>
              <p14:cNvContentPartPr/>
              <p14:nvPr/>
            </p14:nvContentPartPr>
            <p14:xfrm>
              <a:off x="5869882" y="1510761"/>
              <a:ext cx="1214640" cy="293400"/>
            </p14:xfrm>
          </p:contentPart>
        </mc:Choice>
        <mc:Fallback>
          <p:pic>
            <p:nvPicPr>
              <p:cNvPr id="119" name="Ink 118">
                <a:extLst>
                  <a:ext uri="{FF2B5EF4-FFF2-40B4-BE49-F238E27FC236}">
                    <a16:creationId xmlns:a16="http://schemas.microsoft.com/office/drawing/2014/main" id="{0B4CCED3-2920-89AA-C4F5-DEB317250700}"/>
                  </a:ext>
                </a:extLst>
              </p:cNvPr>
              <p:cNvPicPr/>
              <p:nvPr/>
            </p:nvPicPr>
            <p:blipFill>
              <a:blip r:embed="rId129"/>
              <a:stretch>
                <a:fillRect/>
              </a:stretch>
            </p:blipFill>
            <p:spPr>
              <a:xfrm>
                <a:off x="5860882" y="1502121"/>
                <a:ext cx="12322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0" name="Ink 119">
                <a:extLst>
                  <a:ext uri="{FF2B5EF4-FFF2-40B4-BE49-F238E27FC236}">
                    <a16:creationId xmlns:a16="http://schemas.microsoft.com/office/drawing/2014/main" id="{0D1D2E90-72E2-0D3A-2DA3-FD226EA85C0B}"/>
                  </a:ext>
                </a:extLst>
              </p14:cNvPr>
              <p14:cNvContentPartPr/>
              <p14:nvPr/>
            </p14:nvContentPartPr>
            <p14:xfrm>
              <a:off x="5963842" y="1429401"/>
              <a:ext cx="213120" cy="306720"/>
            </p14:xfrm>
          </p:contentPart>
        </mc:Choice>
        <mc:Fallback>
          <p:pic>
            <p:nvPicPr>
              <p:cNvPr id="120" name="Ink 119">
                <a:extLst>
                  <a:ext uri="{FF2B5EF4-FFF2-40B4-BE49-F238E27FC236}">
                    <a16:creationId xmlns:a16="http://schemas.microsoft.com/office/drawing/2014/main" id="{0D1D2E90-72E2-0D3A-2DA3-FD226EA85C0B}"/>
                  </a:ext>
                </a:extLst>
              </p:cNvPr>
              <p:cNvPicPr/>
              <p:nvPr/>
            </p:nvPicPr>
            <p:blipFill>
              <a:blip r:embed="rId131"/>
              <a:stretch>
                <a:fillRect/>
              </a:stretch>
            </p:blipFill>
            <p:spPr>
              <a:xfrm>
                <a:off x="5954842" y="1420401"/>
                <a:ext cx="2307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2" name="Ink 121">
                <a:extLst>
                  <a:ext uri="{FF2B5EF4-FFF2-40B4-BE49-F238E27FC236}">
                    <a16:creationId xmlns:a16="http://schemas.microsoft.com/office/drawing/2014/main" id="{D5E45D98-5977-B986-9134-3EF92114DF22}"/>
                  </a:ext>
                </a:extLst>
              </p14:cNvPr>
              <p14:cNvContentPartPr/>
              <p14:nvPr/>
            </p14:nvContentPartPr>
            <p14:xfrm>
              <a:off x="6849442" y="1210881"/>
              <a:ext cx="36000" cy="235440"/>
            </p14:xfrm>
          </p:contentPart>
        </mc:Choice>
        <mc:Fallback>
          <p:pic>
            <p:nvPicPr>
              <p:cNvPr id="122" name="Ink 121">
                <a:extLst>
                  <a:ext uri="{FF2B5EF4-FFF2-40B4-BE49-F238E27FC236}">
                    <a16:creationId xmlns:a16="http://schemas.microsoft.com/office/drawing/2014/main" id="{D5E45D98-5977-B986-9134-3EF92114DF22}"/>
                  </a:ext>
                </a:extLst>
              </p:cNvPr>
              <p:cNvPicPr/>
              <p:nvPr/>
            </p:nvPicPr>
            <p:blipFill>
              <a:blip r:embed="rId133"/>
              <a:stretch>
                <a:fillRect/>
              </a:stretch>
            </p:blipFill>
            <p:spPr>
              <a:xfrm>
                <a:off x="6840802" y="1201881"/>
                <a:ext cx="536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3" name="Ink 122">
                <a:extLst>
                  <a:ext uri="{FF2B5EF4-FFF2-40B4-BE49-F238E27FC236}">
                    <a16:creationId xmlns:a16="http://schemas.microsoft.com/office/drawing/2014/main" id="{D25AEAF3-D2B1-6BD5-F0B5-AFB9951F62A9}"/>
                  </a:ext>
                </a:extLst>
              </p14:cNvPr>
              <p14:cNvContentPartPr/>
              <p14:nvPr/>
            </p14:nvContentPartPr>
            <p14:xfrm>
              <a:off x="6939802" y="1218801"/>
              <a:ext cx="89280" cy="218160"/>
            </p14:xfrm>
          </p:contentPart>
        </mc:Choice>
        <mc:Fallback>
          <p:pic>
            <p:nvPicPr>
              <p:cNvPr id="123" name="Ink 122">
                <a:extLst>
                  <a:ext uri="{FF2B5EF4-FFF2-40B4-BE49-F238E27FC236}">
                    <a16:creationId xmlns:a16="http://schemas.microsoft.com/office/drawing/2014/main" id="{D25AEAF3-D2B1-6BD5-F0B5-AFB9951F62A9}"/>
                  </a:ext>
                </a:extLst>
              </p:cNvPr>
              <p:cNvPicPr/>
              <p:nvPr/>
            </p:nvPicPr>
            <p:blipFill>
              <a:blip r:embed="rId135"/>
              <a:stretch>
                <a:fillRect/>
              </a:stretch>
            </p:blipFill>
            <p:spPr>
              <a:xfrm>
                <a:off x="6931162" y="1210161"/>
                <a:ext cx="106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4" name="Ink 123">
                <a:extLst>
                  <a:ext uri="{FF2B5EF4-FFF2-40B4-BE49-F238E27FC236}">
                    <a16:creationId xmlns:a16="http://schemas.microsoft.com/office/drawing/2014/main" id="{E50F7990-38AF-65CF-9357-B92E6A9AC25B}"/>
                  </a:ext>
                </a:extLst>
              </p14:cNvPr>
              <p14:cNvContentPartPr/>
              <p14:nvPr/>
            </p14:nvContentPartPr>
            <p14:xfrm>
              <a:off x="7057162" y="1213401"/>
              <a:ext cx="254160" cy="234720"/>
            </p14:xfrm>
          </p:contentPart>
        </mc:Choice>
        <mc:Fallback>
          <p:pic>
            <p:nvPicPr>
              <p:cNvPr id="124" name="Ink 123">
                <a:extLst>
                  <a:ext uri="{FF2B5EF4-FFF2-40B4-BE49-F238E27FC236}">
                    <a16:creationId xmlns:a16="http://schemas.microsoft.com/office/drawing/2014/main" id="{E50F7990-38AF-65CF-9357-B92E6A9AC25B}"/>
                  </a:ext>
                </a:extLst>
              </p:cNvPr>
              <p:cNvPicPr/>
              <p:nvPr/>
            </p:nvPicPr>
            <p:blipFill>
              <a:blip r:embed="rId137"/>
              <a:stretch>
                <a:fillRect/>
              </a:stretch>
            </p:blipFill>
            <p:spPr>
              <a:xfrm>
                <a:off x="7048522" y="1204401"/>
                <a:ext cx="271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5" name="Ink 124">
                <a:extLst>
                  <a:ext uri="{FF2B5EF4-FFF2-40B4-BE49-F238E27FC236}">
                    <a16:creationId xmlns:a16="http://schemas.microsoft.com/office/drawing/2014/main" id="{2503420F-A5C6-B5C0-8522-8D64E041B89A}"/>
                  </a:ext>
                </a:extLst>
              </p14:cNvPr>
              <p14:cNvContentPartPr/>
              <p14:nvPr/>
            </p14:nvContentPartPr>
            <p14:xfrm>
              <a:off x="6696802" y="1090281"/>
              <a:ext cx="936360" cy="491760"/>
            </p14:xfrm>
          </p:contentPart>
        </mc:Choice>
        <mc:Fallback>
          <p:pic>
            <p:nvPicPr>
              <p:cNvPr id="125" name="Ink 124">
                <a:extLst>
                  <a:ext uri="{FF2B5EF4-FFF2-40B4-BE49-F238E27FC236}">
                    <a16:creationId xmlns:a16="http://schemas.microsoft.com/office/drawing/2014/main" id="{2503420F-A5C6-B5C0-8522-8D64E041B89A}"/>
                  </a:ext>
                </a:extLst>
              </p:cNvPr>
              <p:cNvPicPr/>
              <p:nvPr/>
            </p:nvPicPr>
            <p:blipFill>
              <a:blip r:embed="rId139"/>
              <a:stretch>
                <a:fillRect/>
              </a:stretch>
            </p:blipFill>
            <p:spPr>
              <a:xfrm>
                <a:off x="6687802" y="1081641"/>
                <a:ext cx="954000" cy="509400"/>
              </a:xfrm>
              <a:prstGeom prst="rect">
                <a:avLst/>
              </a:prstGeom>
            </p:spPr>
          </p:pic>
        </mc:Fallback>
      </mc:AlternateContent>
      <p:grpSp>
        <p:nvGrpSpPr>
          <p:cNvPr id="169" name="Group 168">
            <a:extLst>
              <a:ext uri="{FF2B5EF4-FFF2-40B4-BE49-F238E27FC236}">
                <a16:creationId xmlns:a16="http://schemas.microsoft.com/office/drawing/2014/main" id="{D465E1B4-6ACB-4812-0192-8E1960B9A576}"/>
              </a:ext>
            </a:extLst>
          </p:cNvPr>
          <p:cNvGrpSpPr/>
          <p:nvPr/>
        </p:nvGrpSpPr>
        <p:grpSpPr>
          <a:xfrm>
            <a:off x="517402" y="230961"/>
            <a:ext cx="4825080" cy="3307680"/>
            <a:chOff x="517402" y="230961"/>
            <a:chExt cx="4825080" cy="3307680"/>
          </a:xfrm>
        </p:grpSpPr>
        <mc:AlternateContent xmlns:mc="http://schemas.openxmlformats.org/markup-compatibility/2006">
          <mc:Choice xmlns:p14="http://schemas.microsoft.com/office/powerpoint/2010/main" Requires="p14">
            <p:contentPart p14:bwMode="auto" r:id="rId140">
              <p14:nvContentPartPr>
                <p14:cNvPr id="14" name="Ink 13">
                  <a:extLst>
                    <a:ext uri="{FF2B5EF4-FFF2-40B4-BE49-F238E27FC236}">
                      <a16:creationId xmlns:a16="http://schemas.microsoft.com/office/drawing/2014/main" id="{94B1A404-FCEB-CC4C-E491-BAF7B4260240}"/>
                    </a:ext>
                  </a:extLst>
                </p14:cNvPr>
                <p14:cNvContentPartPr/>
                <p14:nvPr/>
              </p14:nvContentPartPr>
              <p14:xfrm>
                <a:off x="3336202" y="403041"/>
                <a:ext cx="237960" cy="323640"/>
              </p14:xfrm>
            </p:contentPart>
          </mc:Choice>
          <mc:Fallback>
            <p:pic>
              <p:nvPicPr>
                <p:cNvPr id="14" name="Ink 13">
                  <a:extLst>
                    <a:ext uri="{FF2B5EF4-FFF2-40B4-BE49-F238E27FC236}">
                      <a16:creationId xmlns:a16="http://schemas.microsoft.com/office/drawing/2014/main" id="{94B1A404-FCEB-CC4C-E491-BAF7B4260240}"/>
                    </a:ext>
                  </a:extLst>
                </p:cNvPr>
                <p:cNvPicPr/>
                <p:nvPr/>
              </p:nvPicPr>
              <p:blipFill>
                <a:blip r:embed="rId141"/>
                <a:stretch>
                  <a:fillRect/>
                </a:stretch>
              </p:blipFill>
              <p:spPr>
                <a:xfrm>
                  <a:off x="3327202" y="394041"/>
                  <a:ext cx="2556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6" name="Ink 15">
                  <a:extLst>
                    <a:ext uri="{FF2B5EF4-FFF2-40B4-BE49-F238E27FC236}">
                      <a16:creationId xmlns:a16="http://schemas.microsoft.com/office/drawing/2014/main" id="{2B7AA763-1EB4-32E1-503C-98DA35957DC3}"/>
                    </a:ext>
                  </a:extLst>
                </p14:cNvPr>
                <p14:cNvContentPartPr/>
                <p14:nvPr/>
              </p14:nvContentPartPr>
              <p14:xfrm>
                <a:off x="3591802" y="477561"/>
                <a:ext cx="340200" cy="195840"/>
              </p14:xfrm>
            </p:contentPart>
          </mc:Choice>
          <mc:Fallback>
            <p:pic>
              <p:nvPicPr>
                <p:cNvPr id="16" name="Ink 15">
                  <a:extLst>
                    <a:ext uri="{FF2B5EF4-FFF2-40B4-BE49-F238E27FC236}">
                      <a16:creationId xmlns:a16="http://schemas.microsoft.com/office/drawing/2014/main" id="{2B7AA763-1EB4-32E1-503C-98DA35957DC3}"/>
                    </a:ext>
                  </a:extLst>
                </p:cNvPr>
                <p:cNvPicPr/>
                <p:nvPr/>
              </p:nvPicPr>
              <p:blipFill>
                <a:blip r:embed="rId143"/>
                <a:stretch>
                  <a:fillRect/>
                </a:stretch>
              </p:blipFill>
              <p:spPr>
                <a:xfrm>
                  <a:off x="3582802" y="468561"/>
                  <a:ext cx="3578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7" name="Ink 16">
                  <a:extLst>
                    <a:ext uri="{FF2B5EF4-FFF2-40B4-BE49-F238E27FC236}">
                      <a16:creationId xmlns:a16="http://schemas.microsoft.com/office/drawing/2014/main" id="{9738F42E-212D-DBEA-0856-41575DEEDCE6}"/>
                    </a:ext>
                  </a:extLst>
                </p14:cNvPr>
                <p14:cNvContentPartPr/>
                <p14:nvPr/>
              </p14:nvContentPartPr>
              <p14:xfrm>
                <a:off x="3893122" y="355881"/>
                <a:ext cx="15120" cy="42120"/>
              </p14:xfrm>
            </p:contentPart>
          </mc:Choice>
          <mc:Fallback>
            <p:pic>
              <p:nvPicPr>
                <p:cNvPr id="17" name="Ink 16">
                  <a:extLst>
                    <a:ext uri="{FF2B5EF4-FFF2-40B4-BE49-F238E27FC236}">
                      <a16:creationId xmlns:a16="http://schemas.microsoft.com/office/drawing/2014/main" id="{9738F42E-212D-DBEA-0856-41575DEEDCE6}"/>
                    </a:ext>
                  </a:extLst>
                </p:cNvPr>
                <p:cNvPicPr/>
                <p:nvPr/>
              </p:nvPicPr>
              <p:blipFill>
                <a:blip r:embed="rId145"/>
                <a:stretch>
                  <a:fillRect/>
                </a:stretch>
              </p:blipFill>
              <p:spPr>
                <a:xfrm>
                  <a:off x="3884122" y="346881"/>
                  <a:ext cx="327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8" name="Ink 17">
                  <a:extLst>
                    <a:ext uri="{FF2B5EF4-FFF2-40B4-BE49-F238E27FC236}">
                      <a16:creationId xmlns:a16="http://schemas.microsoft.com/office/drawing/2014/main" id="{DF16BEE1-B8B3-F1A1-9976-79E09A485982}"/>
                    </a:ext>
                  </a:extLst>
                </p14:cNvPr>
                <p14:cNvContentPartPr/>
                <p14:nvPr/>
              </p14:nvContentPartPr>
              <p14:xfrm>
                <a:off x="3973762" y="394041"/>
                <a:ext cx="163440" cy="119880"/>
              </p14:xfrm>
            </p:contentPart>
          </mc:Choice>
          <mc:Fallback>
            <p:pic>
              <p:nvPicPr>
                <p:cNvPr id="18" name="Ink 17">
                  <a:extLst>
                    <a:ext uri="{FF2B5EF4-FFF2-40B4-BE49-F238E27FC236}">
                      <a16:creationId xmlns:a16="http://schemas.microsoft.com/office/drawing/2014/main" id="{DF16BEE1-B8B3-F1A1-9976-79E09A485982}"/>
                    </a:ext>
                  </a:extLst>
                </p:cNvPr>
                <p:cNvPicPr/>
                <p:nvPr/>
              </p:nvPicPr>
              <p:blipFill>
                <a:blip r:embed="rId147"/>
                <a:stretch>
                  <a:fillRect/>
                </a:stretch>
              </p:blipFill>
              <p:spPr>
                <a:xfrm>
                  <a:off x="3965122" y="385041"/>
                  <a:ext cx="1810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8" name="Ink 27">
                  <a:extLst>
                    <a:ext uri="{FF2B5EF4-FFF2-40B4-BE49-F238E27FC236}">
                      <a16:creationId xmlns:a16="http://schemas.microsoft.com/office/drawing/2014/main" id="{79969ABB-75F4-1322-672A-2C91D0274199}"/>
                    </a:ext>
                  </a:extLst>
                </p14:cNvPr>
                <p14:cNvContentPartPr/>
                <p14:nvPr/>
              </p14:nvContentPartPr>
              <p14:xfrm>
                <a:off x="3339082" y="914601"/>
                <a:ext cx="31680" cy="226440"/>
              </p14:xfrm>
            </p:contentPart>
          </mc:Choice>
          <mc:Fallback>
            <p:pic>
              <p:nvPicPr>
                <p:cNvPr id="28" name="Ink 27">
                  <a:extLst>
                    <a:ext uri="{FF2B5EF4-FFF2-40B4-BE49-F238E27FC236}">
                      <a16:creationId xmlns:a16="http://schemas.microsoft.com/office/drawing/2014/main" id="{79969ABB-75F4-1322-672A-2C91D0274199}"/>
                    </a:ext>
                  </a:extLst>
                </p:cNvPr>
                <p:cNvPicPr/>
                <p:nvPr/>
              </p:nvPicPr>
              <p:blipFill>
                <a:blip r:embed="rId149"/>
                <a:stretch>
                  <a:fillRect/>
                </a:stretch>
              </p:blipFill>
              <p:spPr>
                <a:xfrm>
                  <a:off x="3330082" y="905601"/>
                  <a:ext cx="493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9" name="Ink 28">
                  <a:extLst>
                    <a:ext uri="{FF2B5EF4-FFF2-40B4-BE49-F238E27FC236}">
                      <a16:creationId xmlns:a16="http://schemas.microsoft.com/office/drawing/2014/main" id="{8D113D21-56F0-6153-1729-56FA75EB5CF9}"/>
                    </a:ext>
                  </a:extLst>
                </p14:cNvPr>
                <p14:cNvContentPartPr/>
                <p14:nvPr/>
              </p14:nvContentPartPr>
              <p14:xfrm>
                <a:off x="3500722" y="746841"/>
                <a:ext cx="102240" cy="441720"/>
              </p14:xfrm>
            </p:contentPart>
          </mc:Choice>
          <mc:Fallback>
            <p:pic>
              <p:nvPicPr>
                <p:cNvPr id="29" name="Ink 28">
                  <a:extLst>
                    <a:ext uri="{FF2B5EF4-FFF2-40B4-BE49-F238E27FC236}">
                      <a16:creationId xmlns:a16="http://schemas.microsoft.com/office/drawing/2014/main" id="{8D113D21-56F0-6153-1729-56FA75EB5CF9}"/>
                    </a:ext>
                  </a:extLst>
                </p:cNvPr>
                <p:cNvPicPr/>
                <p:nvPr/>
              </p:nvPicPr>
              <p:blipFill>
                <a:blip r:embed="rId151"/>
                <a:stretch>
                  <a:fillRect/>
                </a:stretch>
              </p:blipFill>
              <p:spPr>
                <a:xfrm>
                  <a:off x="3492082" y="738201"/>
                  <a:ext cx="11988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0" name="Ink 29">
                  <a:extLst>
                    <a:ext uri="{FF2B5EF4-FFF2-40B4-BE49-F238E27FC236}">
                      <a16:creationId xmlns:a16="http://schemas.microsoft.com/office/drawing/2014/main" id="{785541C5-8F63-D0E0-EAAA-36A050B82115}"/>
                    </a:ext>
                  </a:extLst>
                </p14:cNvPr>
                <p14:cNvContentPartPr/>
                <p14:nvPr/>
              </p14:nvContentPartPr>
              <p14:xfrm>
                <a:off x="3447442" y="925401"/>
                <a:ext cx="230040" cy="126360"/>
              </p14:xfrm>
            </p:contentPart>
          </mc:Choice>
          <mc:Fallback>
            <p:pic>
              <p:nvPicPr>
                <p:cNvPr id="30" name="Ink 29">
                  <a:extLst>
                    <a:ext uri="{FF2B5EF4-FFF2-40B4-BE49-F238E27FC236}">
                      <a16:creationId xmlns:a16="http://schemas.microsoft.com/office/drawing/2014/main" id="{785541C5-8F63-D0E0-EAAA-36A050B82115}"/>
                    </a:ext>
                  </a:extLst>
                </p:cNvPr>
                <p:cNvPicPr/>
                <p:nvPr/>
              </p:nvPicPr>
              <p:blipFill>
                <a:blip r:embed="rId153"/>
                <a:stretch>
                  <a:fillRect/>
                </a:stretch>
              </p:blipFill>
              <p:spPr>
                <a:xfrm>
                  <a:off x="3438802" y="916401"/>
                  <a:ext cx="247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1" name="Ink 30">
                  <a:extLst>
                    <a:ext uri="{FF2B5EF4-FFF2-40B4-BE49-F238E27FC236}">
                      <a16:creationId xmlns:a16="http://schemas.microsoft.com/office/drawing/2014/main" id="{B0EE6A74-5357-E349-DAC3-F66A3F058288}"/>
                    </a:ext>
                  </a:extLst>
                </p14:cNvPr>
                <p14:cNvContentPartPr/>
                <p14:nvPr/>
              </p14:nvContentPartPr>
              <p14:xfrm>
                <a:off x="3666322" y="838281"/>
                <a:ext cx="33120" cy="30960"/>
              </p14:xfrm>
            </p:contentPart>
          </mc:Choice>
          <mc:Fallback>
            <p:pic>
              <p:nvPicPr>
                <p:cNvPr id="31" name="Ink 30">
                  <a:extLst>
                    <a:ext uri="{FF2B5EF4-FFF2-40B4-BE49-F238E27FC236}">
                      <a16:creationId xmlns:a16="http://schemas.microsoft.com/office/drawing/2014/main" id="{B0EE6A74-5357-E349-DAC3-F66A3F058288}"/>
                    </a:ext>
                  </a:extLst>
                </p:cNvPr>
                <p:cNvPicPr/>
                <p:nvPr/>
              </p:nvPicPr>
              <p:blipFill>
                <a:blip r:embed="rId155"/>
                <a:stretch>
                  <a:fillRect/>
                </a:stretch>
              </p:blipFill>
              <p:spPr>
                <a:xfrm>
                  <a:off x="3657322" y="829641"/>
                  <a:ext cx="50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2" name="Ink 31">
                  <a:extLst>
                    <a:ext uri="{FF2B5EF4-FFF2-40B4-BE49-F238E27FC236}">
                      <a16:creationId xmlns:a16="http://schemas.microsoft.com/office/drawing/2014/main" id="{02B0ADA2-9844-A528-92C7-B97EE6167DF3}"/>
                    </a:ext>
                  </a:extLst>
                </p14:cNvPr>
                <p14:cNvContentPartPr/>
                <p14:nvPr/>
              </p14:nvContentPartPr>
              <p14:xfrm>
                <a:off x="3744442" y="821361"/>
                <a:ext cx="295920" cy="211320"/>
              </p14:xfrm>
            </p:contentPart>
          </mc:Choice>
          <mc:Fallback>
            <p:pic>
              <p:nvPicPr>
                <p:cNvPr id="32" name="Ink 31">
                  <a:extLst>
                    <a:ext uri="{FF2B5EF4-FFF2-40B4-BE49-F238E27FC236}">
                      <a16:creationId xmlns:a16="http://schemas.microsoft.com/office/drawing/2014/main" id="{02B0ADA2-9844-A528-92C7-B97EE6167DF3}"/>
                    </a:ext>
                  </a:extLst>
                </p:cNvPr>
                <p:cNvPicPr/>
                <p:nvPr/>
              </p:nvPicPr>
              <p:blipFill>
                <a:blip r:embed="rId157"/>
                <a:stretch>
                  <a:fillRect/>
                </a:stretch>
              </p:blipFill>
              <p:spPr>
                <a:xfrm>
                  <a:off x="3735802" y="812361"/>
                  <a:ext cx="313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3" name="Ink 32">
                  <a:extLst>
                    <a:ext uri="{FF2B5EF4-FFF2-40B4-BE49-F238E27FC236}">
                      <a16:creationId xmlns:a16="http://schemas.microsoft.com/office/drawing/2014/main" id="{20EB6C62-DCC8-2398-7E32-2F300A158088}"/>
                    </a:ext>
                  </a:extLst>
                </p14:cNvPr>
                <p14:cNvContentPartPr/>
                <p14:nvPr/>
              </p14:nvContentPartPr>
              <p14:xfrm>
                <a:off x="4009042" y="706881"/>
                <a:ext cx="3960" cy="17280"/>
              </p14:xfrm>
            </p:contentPart>
          </mc:Choice>
          <mc:Fallback>
            <p:pic>
              <p:nvPicPr>
                <p:cNvPr id="33" name="Ink 32">
                  <a:extLst>
                    <a:ext uri="{FF2B5EF4-FFF2-40B4-BE49-F238E27FC236}">
                      <a16:creationId xmlns:a16="http://schemas.microsoft.com/office/drawing/2014/main" id="{20EB6C62-DCC8-2398-7E32-2F300A158088}"/>
                    </a:ext>
                  </a:extLst>
                </p:cNvPr>
                <p:cNvPicPr/>
                <p:nvPr/>
              </p:nvPicPr>
              <p:blipFill>
                <a:blip r:embed="rId159"/>
                <a:stretch>
                  <a:fillRect/>
                </a:stretch>
              </p:blipFill>
              <p:spPr>
                <a:xfrm>
                  <a:off x="4000042" y="698241"/>
                  <a:ext cx="21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4" name="Ink 33">
                  <a:extLst>
                    <a:ext uri="{FF2B5EF4-FFF2-40B4-BE49-F238E27FC236}">
                      <a16:creationId xmlns:a16="http://schemas.microsoft.com/office/drawing/2014/main" id="{5BB3E9CF-18ED-6151-524E-48D7126F2C8E}"/>
                    </a:ext>
                  </a:extLst>
                </p14:cNvPr>
                <p14:cNvContentPartPr/>
                <p14:nvPr/>
              </p14:nvContentPartPr>
              <p14:xfrm>
                <a:off x="4086442" y="731001"/>
                <a:ext cx="112320" cy="287280"/>
              </p14:xfrm>
            </p:contentPart>
          </mc:Choice>
          <mc:Fallback>
            <p:pic>
              <p:nvPicPr>
                <p:cNvPr id="34" name="Ink 33">
                  <a:extLst>
                    <a:ext uri="{FF2B5EF4-FFF2-40B4-BE49-F238E27FC236}">
                      <a16:creationId xmlns:a16="http://schemas.microsoft.com/office/drawing/2014/main" id="{5BB3E9CF-18ED-6151-524E-48D7126F2C8E}"/>
                    </a:ext>
                  </a:extLst>
                </p:cNvPr>
                <p:cNvPicPr/>
                <p:nvPr/>
              </p:nvPicPr>
              <p:blipFill>
                <a:blip r:embed="rId161"/>
                <a:stretch>
                  <a:fillRect/>
                </a:stretch>
              </p:blipFill>
              <p:spPr>
                <a:xfrm>
                  <a:off x="4077442" y="722361"/>
                  <a:ext cx="1299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6" name="Ink 35">
                  <a:extLst>
                    <a:ext uri="{FF2B5EF4-FFF2-40B4-BE49-F238E27FC236}">
                      <a16:creationId xmlns:a16="http://schemas.microsoft.com/office/drawing/2014/main" id="{8F8F3AF5-7A1C-233F-4DAF-312A86468452}"/>
                    </a:ext>
                  </a:extLst>
                </p14:cNvPr>
                <p14:cNvContentPartPr/>
                <p14:nvPr/>
              </p14:nvContentPartPr>
              <p14:xfrm>
                <a:off x="2025082" y="1326081"/>
                <a:ext cx="194400" cy="206640"/>
              </p14:xfrm>
            </p:contentPart>
          </mc:Choice>
          <mc:Fallback>
            <p:pic>
              <p:nvPicPr>
                <p:cNvPr id="36" name="Ink 35">
                  <a:extLst>
                    <a:ext uri="{FF2B5EF4-FFF2-40B4-BE49-F238E27FC236}">
                      <a16:creationId xmlns:a16="http://schemas.microsoft.com/office/drawing/2014/main" id="{8F8F3AF5-7A1C-233F-4DAF-312A86468452}"/>
                    </a:ext>
                  </a:extLst>
                </p:cNvPr>
                <p:cNvPicPr/>
                <p:nvPr/>
              </p:nvPicPr>
              <p:blipFill>
                <a:blip r:embed="rId163"/>
                <a:stretch>
                  <a:fillRect/>
                </a:stretch>
              </p:blipFill>
              <p:spPr>
                <a:xfrm>
                  <a:off x="2016442" y="1317081"/>
                  <a:ext cx="212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7" name="Ink 36">
                  <a:extLst>
                    <a:ext uri="{FF2B5EF4-FFF2-40B4-BE49-F238E27FC236}">
                      <a16:creationId xmlns:a16="http://schemas.microsoft.com/office/drawing/2014/main" id="{DB902C74-477E-29E2-6FF6-DB1C287CEA46}"/>
                    </a:ext>
                  </a:extLst>
                </p14:cNvPr>
                <p14:cNvContentPartPr/>
                <p14:nvPr/>
              </p14:nvContentPartPr>
              <p14:xfrm>
                <a:off x="2283202" y="1259121"/>
                <a:ext cx="187560" cy="264600"/>
              </p14:xfrm>
            </p:contentPart>
          </mc:Choice>
          <mc:Fallback>
            <p:pic>
              <p:nvPicPr>
                <p:cNvPr id="37" name="Ink 36">
                  <a:extLst>
                    <a:ext uri="{FF2B5EF4-FFF2-40B4-BE49-F238E27FC236}">
                      <a16:creationId xmlns:a16="http://schemas.microsoft.com/office/drawing/2014/main" id="{DB902C74-477E-29E2-6FF6-DB1C287CEA46}"/>
                    </a:ext>
                  </a:extLst>
                </p:cNvPr>
                <p:cNvPicPr/>
                <p:nvPr/>
              </p:nvPicPr>
              <p:blipFill>
                <a:blip r:embed="rId165"/>
                <a:stretch>
                  <a:fillRect/>
                </a:stretch>
              </p:blipFill>
              <p:spPr>
                <a:xfrm>
                  <a:off x="2274202" y="1250121"/>
                  <a:ext cx="2052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8" name="Ink 37">
                  <a:extLst>
                    <a:ext uri="{FF2B5EF4-FFF2-40B4-BE49-F238E27FC236}">
                      <a16:creationId xmlns:a16="http://schemas.microsoft.com/office/drawing/2014/main" id="{A0790673-0F01-85CA-EBC2-9769078486A4}"/>
                    </a:ext>
                  </a:extLst>
                </p14:cNvPr>
                <p14:cNvContentPartPr/>
                <p14:nvPr/>
              </p14:nvContentPartPr>
              <p14:xfrm>
                <a:off x="2531602" y="1246881"/>
                <a:ext cx="222120" cy="255600"/>
              </p14:xfrm>
            </p:contentPart>
          </mc:Choice>
          <mc:Fallback>
            <p:pic>
              <p:nvPicPr>
                <p:cNvPr id="38" name="Ink 37">
                  <a:extLst>
                    <a:ext uri="{FF2B5EF4-FFF2-40B4-BE49-F238E27FC236}">
                      <a16:creationId xmlns:a16="http://schemas.microsoft.com/office/drawing/2014/main" id="{A0790673-0F01-85CA-EBC2-9769078486A4}"/>
                    </a:ext>
                  </a:extLst>
                </p:cNvPr>
                <p:cNvPicPr/>
                <p:nvPr/>
              </p:nvPicPr>
              <p:blipFill>
                <a:blip r:embed="rId167"/>
                <a:stretch>
                  <a:fillRect/>
                </a:stretch>
              </p:blipFill>
              <p:spPr>
                <a:xfrm>
                  <a:off x="2522602" y="1238241"/>
                  <a:ext cx="2397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9" name="Ink 38">
                  <a:extLst>
                    <a:ext uri="{FF2B5EF4-FFF2-40B4-BE49-F238E27FC236}">
                      <a16:creationId xmlns:a16="http://schemas.microsoft.com/office/drawing/2014/main" id="{1494D35F-8999-2BBC-CF6E-4AE8BC8BC5FB}"/>
                    </a:ext>
                  </a:extLst>
                </p14:cNvPr>
                <p14:cNvContentPartPr/>
                <p14:nvPr/>
              </p14:nvContentPartPr>
              <p14:xfrm>
                <a:off x="2679202" y="1318881"/>
                <a:ext cx="266400" cy="200520"/>
              </p14:xfrm>
            </p:contentPart>
          </mc:Choice>
          <mc:Fallback>
            <p:pic>
              <p:nvPicPr>
                <p:cNvPr id="39" name="Ink 38">
                  <a:extLst>
                    <a:ext uri="{FF2B5EF4-FFF2-40B4-BE49-F238E27FC236}">
                      <a16:creationId xmlns:a16="http://schemas.microsoft.com/office/drawing/2014/main" id="{1494D35F-8999-2BBC-CF6E-4AE8BC8BC5FB}"/>
                    </a:ext>
                  </a:extLst>
                </p:cNvPr>
                <p:cNvPicPr/>
                <p:nvPr/>
              </p:nvPicPr>
              <p:blipFill>
                <a:blip r:embed="rId169"/>
                <a:stretch>
                  <a:fillRect/>
                </a:stretch>
              </p:blipFill>
              <p:spPr>
                <a:xfrm>
                  <a:off x="2670202" y="1309881"/>
                  <a:ext cx="2840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0" name="Ink 39">
                  <a:extLst>
                    <a:ext uri="{FF2B5EF4-FFF2-40B4-BE49-F238E27FC236}">
                      <a16:creationId xmlns:a16="http://schemas.microsoft.com/office/drawing/2014/main" id="{1AB3E6E6-87B6-A356-0FE6-87A09A6946AB}"/>
                    </a:ext>
                  </a:extLst>
                </p14:cNvPr>
                <p14:cNvContentPartPr/>
                <p14:nvPr/>
              </p14:nvContentPartPr>
              <p14:xfrm>
                <a:off x="3004282" y="1271001"/>
                <a:ext cx="165960" cy="308160"/>
              </p14:xfrm>
            </p:contentPart>
          </mc:Choice>
          <mc:Fallback>
            <p:pic>
              <p:nvPicPr>
                <p:cNvPr id="40" name="Ink 39">
                  <a:extLst>
                    <a:ext uri="{FF2B5EF4-FFF2-40B4-BE49-F238E27FC236}">
                      <a16:creationId xmlns:a16="http://schemas.microsoft.com/office/drawing/2014/main" id="{1AB3E6E6-87B6-A356-0FE6-87A09A6946AB}"/>
                    </a:ext>
                  </a:extLst>
                </p:cNvPr>
                <p:cNvPicPr/>
                <p:nvPr/>
              </p:nvPicPr>
              <p:blipFill>
                <a:blip r:embed="rId171"/>
                <a:stretch>
                  <a:fillRect/>
                </a:stretch>
              </p:blipFill>
              <p:spPr>
                <a:xfrm>
                  <a:off x="2995642" y="1262001"/>
                  <a:ext cx="1836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1" name="Ink 40">
                  <a:extLst>
                    <a:ext uri="{FF2B5EF4-FFF2-40B4-BE49-F238E27FC236}">
                      <a16:creationId xmlns:a16="http://schemas.microsoft.com/office/drawing/2014/main" id="{F6C0E475-7E09-D3ED-B786-F91403ADC01A}"/>
                    </a:ext>
                  </a:extLst>
                </p14:cNvPr>
                <p14:cNvContentPartPr/>
                <p14:nvPr/>
              </p14:nvContentPartPr>
              <p14:xfrm>
                <a:off x="3253762" y="1264881"/>
                <a:ext cx="133920" cy="302040"/>
              </p14:xfrm>
            </p:contentPart>
          </mc:Choice>
          <mc:Fallback>
            <p:pic>
              <p:nvPicPr>
                <p:cNvPr id="41" name="Ink 40">
                  <a:extLst>
                    <a:ext uri="{FF2B5EF4-FFF2-40B4-BE49-F238E27FC236}">
                      <a16:creationId xmlns:a16="http://schemas.microsoft.com/office/drawing/2014/main" id="{F6C0E475-7E09-D3ED-B786-F91403ADC01A}"/>
                    </a:ext>
                  </a:extLst>
                </p:cNvPr>
                <p:cNvPicPr/>
                <p:nvPr/>
              </p:nvPicPr>
              <p:blipFill>
                <a:blip r:embed="rId173"/>
                <a:stretch>
                  <a:fillRect/>
                </a:stretch>
              </p:blipFill>
              <p:spPr>
                <a:xfrm>
                  <a:off x="3245122" y="1256241"/>
                  <a:ext cx="1515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3" name="Ink 42">
                  <a:extLst>
                    <a:ext uri="{FF2B5EF4-FFF2-40B4-BE49-F238E27FC236}">
                      <a16:creationId xmlns:a16="http://schemas.microsoft.com/office/drawing/2014/main" id="{4CD7CA0A-B47E-4928-E3C4-B3B0821BD737}"/>
                    </a:ext>
                  </a:extLst>
                </p14:cNvPr>
                <p14:cNvContentPartPr/>
                <p14:nvPr/>
              </p14:nvContentPartPr>
              <p14:xfrm>
                <a:off x="3279322" y="1290081"/>
                <a:ext cx="326880" cy="258480"/>
              </p14:xfrm>
            </p:contentPart>
          </mc:Choice>
          <mc:Fallback>
            <p:pic>
              <p:nvPicPr>
                <p:cNvPr id="43" name="Ink 42">
                  <a:extLst>
                    <a:ext uri="{FF2B5EF4-FFF2-40B4-BE49-F238E27FC236}">
                      <a16:creationId xmlns:a16="http://schemas.microsoft.com/office/drawing/2014/main" id="{4CD7CA0A-B47E-4928-E3C4-B3B0821BD737}"/>
                    </a:ext>
                  </a:extLst>
                </p:cNvPr>
                <p:cNvPicPr/>
                <p:nvPr/>
              </p:nvPicPr>
              <p:blipFill>
                <a:blip r:embed="rId175"/>
                <a:stretch>
                  <a:fillRect/>
                </a:stretch>
              </p:blipFill>
              <p:spPr>
                <a:xfrm>
                  <a:off x="3270682" y="1281081"/>
                  <a:ext cx="3445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4" name="Ink 43">
                  <a:extLst>
                    <a:ext uri="{FF2B5EF4-FFF2-40B4-BE49-F238E27FC236}">
                      <a16:creationId xmlns:a16="http://schemas.microsoft.com/office/drawing/2014/main" id="{FD25EA19-A073-6FD1-1E66-2A7F4FD3EF86}"/>
                    </a:ext>
                  </a:extLst>
                </p14:cNvPr>
                <p14:cNvContentPartPr/>
                <p14:nvPr/>
              </p14:nvContentPartPr>
              <p14:xfrm>
                <a:off x="3676402" y="1215201"/>
                <a:ext cx="162360" cy="301680"/>
              </p14:xfrm>
            </p:contentPart>
          </mc:Choice>
          <mc:Fallback>
            <p:pic>
              <p:nvPicPr>
                <p:cNvPr id="44" name="Ink 43">
                  <a:extLst>
                    <a:ext uri="{FF2B5EF4-FFF2-40B4-BE49-F238E27FC236}">
                      <a16:creationId xmlns:a16="http://schemas.microsoft.com/office/drawing/2014/main" id="{FD25EA19-A073-6FD1-1E66-2A7F4FD3EF86}"/>
                    </a:ext>
                  </a:extLst>
                </p:cNvPr>
                <p:cNvPicPr/>
                <p:nvPr/>
              </p:nvPicPr>
              <p:blipFill>
                <a:blip r:embed="rId177"/>
                <a:stretch>
                  <a:fillRect/>
                </a:stretch>
              </p:blipFill>
              <p:spPr>
                <a:xfrm>
                  <a:off x="3667402" y="1206201"/>
                  <a:ext cx="1800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 name="Ink 3">
                  <a:extLst>
                    <a:ext uri="{FF2B5EF4-FFF2-40B4-BE49-F238E27FC236}">
                      <a16:creationId xmlns:a16="http://schemas.microsoft.com/office/drawing/2014/main" id="{D0E8E9DD-07D4-5D4C-B03E-48F6AF318F18}"/>
                    </a:ext>
                  </a:extLst>
                </p14:cNvPr>
                <p14:cNvContentPartPr/>
                <p14:nvPr/>
              </p14:nvContentPartPr>
              <p14:xfrm>
                <a:off x="2756242" y="230961"/>
                <a:ext cx="411480" cy="382680"/>
              </p14:xfrm>
            </p:contentPart>
          </mc:Choice>
          <mc:Fallback>
            <p:pic>
              <p:nvPicPr>
                <p:cNvPr id="4" name="Ink 3">
                  <a:extLst>
                    <a:ext uri="{FF2B5EF4-FFF2-40B4-BE49-F238E27FC236}">
                      <a16:creationId xmlns:a16="http://schemas.microsoft.com/office/drawing/2014/main" id="{D0E8E9DD-07D4-5D4C-B03E-48F6AF318F18}"/>
                    </a:ext>
                  </a:extLst>
                </p:cNvPr>
                <p:cNvPicPr/>
                <p:nvPr/>
              </p:nvPicPr>
              <p:blipFill>
                <a:blip r:embed="rId179"/>
                <a:stretch>
                  <a:fillRect/>
                </a:stretch>
              </p:blipFill>
              <p:spPr>
                <a:xfrm>
                  <a:off x="2747242" y="221961"/>
                  <a:ext cx="4291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 name="Ink 5">
                  <a:extLst>
                    <a:ext uri="{FF2B5EF4-FFF2-40B4-BE49-F238E27FC236}">
                      <a16:creationId xmlns:a16="http://schemas.microsoft.com/office/drawing/2014/main" id="{907EA7DE-F9CF-878A-85D4-96365EFD98B2}"/>
                    </a:ext>
                  </a:extLst>
                </p14:cNvPr>
                <p14:cNvContentPartPr/>
                <p14:nvPr/>
              </p14:nvContentPartPr>
              <p14:xfrm>
                <a:off x="2752642" y="612201"/>
                <a:ext cx="338760" cy="406440"/>
              </p14:xfrm>
            </p:contentPart>
          </mc:Choice>
          <mc:Fallback>
            <p:pic>
              <p:nvPicPr>
                <p:cNvPr id="6" name="Ink 5">
                  <a:extLst>
                    <a:ext uri="{FF2B5EF4-FFF2-40B4-BE49-F238E27FC236}">
                      <a16:creationId xmlns:a16="http://schemas.microsoft.com/office/drawing/2014/main" id="{907EA7DE-F9CF-878A-85D4-96365EFD98B2}"/>
                    </a:ext>
                  </a:extLst>
                </p:cNvPr>
                <p:cNvPicPr/>
                <p:nvPr/>
              </p:nvPicPr>
              <p:blipFill>
                <a:blip r:embed="rId181"/>
                <a:stretch>
                  <a:fillRect/>
                </a:stretch>
              </p:blipFill>
              <p:spPr>
                <a:xfrm>
                  <a:off x="2744002" y="603201"/>
                  <a:ext cx="35640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2" name="Ink 51">
                  <a:extLst>
                    <a:ext uri="{FF2B5EF4-FFF2-40B4-BE49-F238E27FC236}">
                      <a16:creationId xmlns:a16="http://schemas.microsoft.com/office/drawing/2014/main" id="{76468C34-0C4D-2B72-2C38-C7242D443573}"/>
                    </a:ext>
                  </a:extLst>
                </p14:cNvPr>
                <p14:cNvContentPartPr/>
                <p14:nvPr/>
              </p14:nvContentPartPr>
              <p14:xfrm>
                <a:off x="2889082" y="477921"/>
                <a:ext cx="131760" cy="55800"/>
              </p14:xfrm>
            </p:contentPart>
          </mc:Choice>
          <mc:Fallback>
            <p:pic>
              <p:nvPicPr>
                <p:cNvPr id="52" name="Ink 51">
                  <a:extLst>
                    <a:ext uri="{FF2B5EF4-FFF2-40B4-BE49-F238E27FC236}">
                      <a16:creationId xmlns:a16="http://schemas.microsoft.com/office/drawing/2014/main" id="{76468C34-0C4D-2B72-2C38-C7242D443573}"/>
                    </a:ext>
                  </a:extLst>
                </p:cNvPr>
                <p:cNvPicPr/>
                <p:nvPr/>
              </p:nvPicPr>
              <p:blipFill>
                <a:blip r:embed="rId183"/>
                <a:stretch>
                  <a:fillRect/>
                </a:stretch>
              </p:blipFill>
              <p:spPr>
                <a:xfrm>
                  <a:off x="2880442" y="469281"/>
                  <a:ext cx="1494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3" name="Ink 52">
                  <a:extLst>
                    <a:ext uri="{FF2B5EF4-FFF2-40B4-BE49-F238E27FC236}">
                      <a16:creationId xmlns:a16="http://schemas.microsoft.com/office/drawing/2014/main" id="{8E24D5FF-A989-66BE-C9FC-C88512CA99DD}"/>
                    </a:ext>
                  </a:extLst>
                </p14:cNvPr>
                <p14:cNvContentPartPr/>
                <p14:nvPr/>
              </p14:nvContentPartPr>
              <p14:xfrm>
                <a:off x="2894842" y="361641"/>
                <a:ext cx="30240" cy="36000"/>
              </p14:xfrm>
            </p:contentPart>
          </mc:Choice>
          <mc:Fallback>
            <p:pic>
              <p:nvPicPr>
                <p:cNvPr id="53" name="Ink 52">
                  <a:extLst>
                    <a:ext uri="{FF2B5EF4-FFF2-40B4-BE49-F238E27FC236}">
                      <a16:creationId xmlns:a16="http://schemas.microsoft.com/office/drawing/2014/main" id="{8E24D5FF-A989-66BE-C9FC-C88512CA99DD}"/>
                    </a:ext>
                  </a:extLst>
                </p:cNvPr>
                <p:cNvPicPr/>
                <p:nvPr/>
              </p:nvPicPr>
              <p:blipFill>
                <a:blip r:embed="rId185"/>
                <a:stretch>
                  <a:fillRect/>
                </a:stretch>
              </p:blipFill>
              <p:spPr>
                <a:xfrm>
                  <a:off x="2886202" y="353001"/>
                  <a:ext cx="478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4" name="Ink 53">
                  <a:extLst>
                    <a:ext uri="{FF2B5EF4-FFF2-40B4-BE49-F238E27FC236}">
                      <a16:creationId xmlns:a16="http://schemas.microsoft.com/office/drawing/2014/main" id="{54243BE9-C73E-0900-D056-7C731A8A7250}"/>
                    </a:ext>
                  </a:extLst>
                </p14:cNvPr>
                <p14:cNvContentPartPr/>
                <p14:nvPr/>
              </p14:nvContentPartPr>
              <p14:xfrm>
                <a:off x="3005722" y="360561"/>
                <a:ext cx="63000" cy="31680"/>
              </p14:xfrm>
            </p:contentPart>
          </mc:Choice>
          <mc:Fallback>
            <p:pic>
              <p:nvPicPr>
                <p:cNvPr id="54" name="Ink 53">
                  <a:extLst>
                    <a:ext uri="{FF2B5EF4-FFF2-40B4-BE49-F238E27FC236}">
                      <a16:creationId xmlns:a16="http://schemas.microsoft.com/office/drawing/2014/main" id="{54243BE9-C73E-0900-D056-7C731A8A7250}"/>
                    </a:ext>
                  </a:extLst>
                </p:cNvPr>
                <p:cNvPicPr/>
                <p:nvPr/>
              </p:nvPicPr>
              <p:blipFill>
                <a:blip r:embed="rId187"/>
                <a:stretch>
                  <a:fillRect/>
                </a:stretch>
              </p:blipFill>
              <p:spPr>
                <a:xfrm>
                  <a:off x="2997082" y="351561"/>
                  <a:ext cx="806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7" name="Ink 126">
                  <a:extLst>
                    <a:ext uri="{FF2B5EF4-FFF2-40B4-BE49-F238E27FC236}">
                      <a16:creationId xmlns:a16="http://schemas.microsoft.com/office/drawing/2014/main" id="{746B5BC4-A573-3F54-140E-D429937476E2}"/>
                    </a:ext>
                  </a:extLst>
                </p14:cNvPr>
                <p14:cNvContentPartPr/>
                <p14:nvPr/>
              </p14:nvContentPartPr>
              <p14:xfrm>
                <a:off x="4690882" y="1506081"/>
                <a:ext cx="651600" cy="959760"/>
              </p14:xfrm>
            </p:contentPart>
          </mc:Choice>
          <mc:Fallback>
            <p:pic>
              <p:nvPicPr>
                <p:cNvPr id="127" name="Ink 126">
                  <a:extLst>
                    <a:ext uri="{FF2B5EF4-FFF2-40B4-BE49-F238E27FC236}">
                      <a16:creationId xmlns:a16="http://schemas.microsoft.com/office/drawing/2014/main" id="{746B5BC4-A573-3F54-140E-D429937476E2}"/>
                    </a:ext>
                  </a:extLst>
                </p:cNvPr>
                <p:cNvPicPr/>
                <p:nvPr/>
              </p:nvPicPr>
              <p:blipFill>
                <a:blip r:embed="rId189"/>
                <a:stretch>
                  <a:fillRect/>
                </a:stretch>
              </p:blipFill>
              <p:spPr>
                <a:xfrm>
                  <a:off x="4682242" y="1497081"/>
                  <a:ext cx="669240" cy="977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8" name="Ink 127">
                  <a:extLst>
                    <a:ext uri="{FF2B5EF4-FFF2-40B4-BE49-F238E27FC236}">
                      <a16:creationId xmlns:a16="http://schemas.microsoft.com/office/drawing/2014/main" id="{75FEC567-5B86-C260-8C5D-66290CB4ADED}"/>
                    </a:ext>
                  </a:extLst>
                </p14:cNvPr>
                <p14:cNvContentPartPr/>
                <p14:nvPr/>
              </p14:nvContentPartPr>
              <p14:xfrm>
                <a:off x="4630762" y="2384481"/>
                <a:ext cx="131400" cy="140040"/>
              </p14:xfrm>
            </p:contentPart>
          </mc:Choice>
          <mc:Fallback>
            <p:pic>
              <p:nvPicPr>
                <p:cNvPr id="128" name="Ink 127">
                  <a:extLst>
                    <a:ext uri="{FF2B5EF4-FFF2-40B4-BE49-F238E27FC236}">
                      <a16:creationId xmlns:a16="http://schemas.microsoft.com/office/drawing/2014/main" id="{75FEC567-5B86-C260-8C5D-66290CB4ADED}"/>
                    </a:ext>
                  </a:extLst>
                </p:cNvPr>
                <p:cNvPicPr/>
                <p:nvPr/>
              </p:nvPicPr>
              <p:blipFill>
                <a:blip r:embed="rId191"/>
                <a:stretch>
                  <a:fillRect/>
                </a:stretch>
              </p:blipFill>
              <p:spPr>
                <a:xfrm>
                  <a:off x="4622122" y="2375841"/>
                  <a:ext cx="1490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9" name="Ink 128">
                  <a:extLst>
                    <a:ext uri="{FF2B5EF4-FFF2-40B4-BE49-F238E27FC236}">
                      <a16:creationId xmlns:a16="http://schemas.microsoft.com/office/drawing/2014/main" id="{E65C74B7-67D4-03D5-9600-1DF3204A76A4}"/>
                    </a:ext>
                  </a:extLst>
                </p14:cNvPr>
                <p14:cNvContentPartPr/>
                <p14:nvPr/>
              </p14:nvContentPartPr>
              <p14:xfrm>
                <a:off x="3729322" y="2312841"/>
                <a:ext cx="556560" cy="592920"/>
              </p14:xfrm>
            </p:contentPart>
          </mc:Choice>
          <mc:Fallback>
            <p:pic>
              <p:nvPicPr>
                <p:cNvPr id="129" name="Ink 128">
                  <a:extLst>
                    <a:ext uri="{FF2B5EF4-FFF2-40B4-BE49-F238E27FC236}">
                      <a16:creationId xmlns:a16="http://schemas.microsoft.com/office/drawing/2014/main" id="{E65C74B7-67D4-03D5-9600-1DF3204A76A4}"/>
                    </a:ext>
                  </a:extLst>
                </p:cNvPr>
                <p:cNvPicPr/>
                <p:nvPr/>
              </p:nvPicPr>
              <p:blipFill>
                <a:blip r:embed="rId193"/>
                <a:stretch>
                  <a:fillRect/>
                </a:stretch>
              </p:blipFill>
              <p:spPr>
                <a:xfrm>
                  <a:off x="3720322" y="2303841"/>
                  <a:ext cx="57420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0" name="Ink 129">
                  <a:extLst>
                    <a:ext uri="{FF2B5EF4-FFF2-40B4-BE49-F238E27FC236}">
                      <a16:creationId xmlns:a16="http://schemas.microsoft.com/office/drawing/2014/main" id="{A1A1D3A4-24BB-8722-AC5C-8FD36F10AA49}"/>
                    </a:ext>
                  </a:extLst>
                </p14:cNvPr>
                <p14:cNvContentPartPr/>
                <p14:nvPr/>
              </p14:nvContentPartPr>
              <p14:xfrm>
                <a:off x="4251682" y="2484921"/>
                <a:ext cx="23040" cy="53640"/>
              </p14:xfrm>
            </p:contentPart>
          </mc:Choice>
          <mc:Fallback>
            <p:pic>
              <p:nvPicPr>
                <p:cNvPr id="130" name="Ink 129">
                  <a:extLst>
                    <a:ext uri="{FF2B5EF4-FFF2-40B4-BE49-F238E27FC236}">
                      <a16:creationId xmlns:a16="http://schemas.microsoft.com/office/drawing/2014/main" id="{A1A1D3A4-24BB-8722-AC5C-8FD36F10AA49}"/>
                    </a:ext>
                  </a:extLst>
                </p:cNvPr>
                <p:cNvPicPr/>
                <p:nvPr/>
              </p:nvPicPr>
              <p:blipFill>
                <a:blip r:embed="rId195"/>
                <a:stretch>
                  <a:fillRect/>
                </a:stretch>
              </p:blipFill>
              <p:spPr>
                <a:xfrm>
                  <a:off x="4243042" y="2475921"/>
                  <a:ext cx="406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1" name="Ink 130">
                  <a:extLst>
                    <a:ext uri="{FF2B5EF4-FFF2-40B4-BE49-F238E27FC236}">
                      <a16:creationId xmlns:a16="http://schemas.microsoft.com/office/drawing/2014/main" id="{F4C3159C-9FD5-324C-E9E7-3864D721113B}"/>
                    </a:ext>
                  </a:extLst>
                </p14:cNvPr>
                <p14:cNvContentPartPr/>
                <p14:nvPr/>
              </p14:nvContentPartPr>
              <p14:xfrm>
                <a:off x="4353922" y="2638641"/>
                <a:ext cx="125280" cy="115200"/>
              </p14:xfrm>
            </p:contentPart>
          </mc:Choice>
          <mc:Fallback>
            <p:pic>
              <p:nvPicPr>
                <p:cNvPr id="131" name="Ink 130">
                  <a:extLst>
                    <a:ext uri="{FF2B5EF4-FFF2-40B4-BE49-F238E27FC236}">
                      <a16:creationId xmlns:a16="http://schemas.microsoft.com/office/drawing/2014/main" id="{F4C3159C-9FD5-324C-E9E7-3864D721113B}"/>
                    </a:ext>
                  </a:extLst>
                </p:cNvPr>
                <p:cNvPicPr/>
                <p:nvPr/>
              </p:nvPicPr>
              <p:blipFill>
                <a:blip r:embed="rId197"/>
                <a:stretch>
                  <a:fillRect/>
                </a:stretch>
              </p:blipFill>
              <p:spPr>
                <a:xfrm>
                  <a:off x="4345282" y="2629641"/>
                  <a:ext cx="1429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3" name="Ink 132">
                  <a:extLst>
                    <a:ext uri="{FF2B5EF4-FFF2-40B4-BE49-F238E27FC236}">
                      <a16:creationId xmlns:a16="http://schemas.microsoft.com/office/drawing/2014/main" id="{67AFBBA1-5DE1-8ADA-3CE2-6B08F91CF5C9}"/>
                    </a:ext>
                  </a:extLst>
                </p14:cNvPr>
                <p14:cNvContentPartPr/>
                <p14:nvPr/>
              </p14:nvContentPartPr>
              <p14:xfrm>
                <a:off x="2196802" y="3012681"/>
                <a:ext cx="162720" cy="341280"/>
              </p14:xfrm>
            </p:contentPart>
          </mc:Choice>
          <mc:Fallback>
            <p:pic>
              <p:nvPicPr>
                <p:cNvPr id="133" name="Ink 132">
                  <a:extLst>
                    <a:ext uri="{FF2B5EF4-FFF2-40B4-BE49-F238E27FC236}">
                      <a16:creationId xmlns:a16="http://schemas.microsoft.com/office/drawing/2014/main" id="{67AFBBA1-5DE1-8ADA-3CE2-6B08F91CF5C9}"/>
                    </a:ext>
                  </a:extLst>
                </p:cNvPr>
                <p:cNvPicPr/>
                <p:nvPr/>
              </p:nvPicPr>
              <p:blipFill>
                <a:blip r:embed="rId199"/>
                <a:stretch>
                  <a:fillRect/>
                </a:stretch>
              </p:blipFill>
              <p:spPr>
                <a:xfrm>
                  <a:off x="2188162" y="3004041"/>
                  <a:ext cx="1803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4" name="Ink 133">
                  <a:extLst>
                    <a:ext uri="{FF2B5EF4-FFF2-40B4-BE49-F238E27FC236}">
                      <a16:creationId xmlns:a16="http://schemas.microsoft.com/office/drawing/2014/main" id="{E87CE0DD-6FC8-D406-A95E-345DABE8AA69}"/>
                    </a:ext>
                  </a:extLst>
                </p14:cNvPr>
                <p14:cNvContentPartPr/>
                <p14:nvPr/>
              </p14:nvContentPartPr>
              <p14:xfrm>
                <a:off x="2430802" y="3004041"/>
                <a:ext cx="148680" cy="209160"/>
              </p14:xfrm>
            </p:contentPart>
          </mc:Choice>
          <mc:Fallback>
            <p:pic>
              <p:nvPicPr>
                <p:cNvPr id="134" name="Ink 133">
                  <a:extLst>
                    <a:ext uri="{FF2B5EF4-FFF2-40B4-BE49-F238E27FC236}">
                      <a16:creationId xmlns:a16="http://schemas.microsoft.com/office/drawing/2014/main" id="{E87CE0DD-6FC8-D406-A95E-345DABE8AA69}"/>
                    </a:ext>
                  </a:extLst>
                </p:cNvPr>
                <p:cNvPicPr/>
                <p:nvPr/>
              </p:nvPicPr>
              <p:blipFill>
                <a:blip r:embed="rId201"/>
                <a:stretch>
                  <a:fillRect/>
                </a:stretch>
              </p:blipFill>
              <p:spPr>
                <a:xfrm>
                  <a:off x="2421802" y="2995041"/>
                  <a:ext cx="1663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5" name="Ink 134">
                  <a:extLst>
                    <a:ext uri="{FF2B5EF4-FFF2-40B4-BE49-F238E27FC236}">
                      <a16:creationId xmlns:a16="http://schemas.microsoft.com/office/drawing/2014/main" id="{E080107B-143E-9488-6056-79F3CB897558}"/>
                    </a:ext>
                  </a:extLst>
                </p14:cNvPr>
                <p14:cNvContentPartPr/>
                <p14:nvPr/>
              </p14:nvContentPartPr>
              <p14:xfrm>
                <a:off x="2568322" y="2929881"/>
                <a:ext cx="57240" cy="255960"/>
              </p14:xfrm>
            </p:contentPart>
          </mc:Choice>
          <mc:Fallback>
            <p:pic>
              <p:nvPicPr>
                <p:cNvPr id="135" name="Ink 134">
                  <a:extLst>
                    <a:ext uri="{FF2B5EF4-FFF2-40B4-BE49-F238E27FC236}">
                      <a16:creationId xmlns:a16="http://schemas.microsoft.com/office/drawing/2014/main" id="{E080107B-143E-9488-6056-79F3CB897558}"/>
                    </a:ext>
                  </a:extLst>
                </p:cNvPr>
                <p:cNvPicPr/>
                <p:nvPr/>
              </p:nvPicPr>
              <p:blipFill>
                <a:blip r:embed="rId203"/>
                <a:stretch>
                  <a:fillRect/>
                </a:stretch>
              </p:blipFill>
              <p:spPr>
                <a:xfrm>
                  <a:off x="2559322" y="2920881"/>
                  <a:ext cx="748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6" name="Ink 135">
                  <a:extLst>
                    <a:ext uri="{FF2B5EF4-FFF2-40B4-BE49-F238E27FC236}">
                      <a16:creationId xmlns:a16="http://schemas.microsoft.com/office/drawing/2014/main" id="{3808D95C-F72A-4D1E-4ABB-1F1A13FB4BB7}"/>
                    </a:ext>
                  </a:extLst>
                </p14:cNvPr>
                <p14:cNvContentPartPr/>
                <p14:nvPr/>
              </p14:nvContentPartPr>
              <p14:xfrm>
                <a:off x="2561842" y="3048321"/>
                <a:ext cx="228600" cy="163080"/>
              </p14:xfrm>
            </p:contentPart>
          </mc:Choice>
          <mc:Fallback>
            <p:pic>
              <p:nvPicPr>
                <p:cNvPr id="136" name="Ink 135">
                  <a:extLst>
                    <a:ext uri="{FF2B5EF4-FFF2-40B4-BE49-F238E27FC236}">
                      <a16:creationId xmlns:a16="http://schemas.microsoft.com/office/drawing/2014/main" id="{3808D95C-F72A-4D1E-4ABB-1F1A13FB4BB7}"/>
                    </a:ext>
                  </a:extLst>
                </p:cNvPr>
                <p:cNvPicPr/>
                <p:nvPr/>
              </p:nvPicPr>
              <p:blipFill>
                <a:blip r:embed="rId205"/>
                <a:stretch>
                  <a:fillRect/>
                </a:stretch>
              </p:blipFill>
              <p:spPr>
                <a:xfrm>
                  <a:off x="2552842" y="3039321"/>
                  <a:ext cx="2462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7" name="Ink 136">
                  <a:extLst>
                    <a:ext uri="{FF2B5EF4-FFF2-40B4-BE49-F238E27FC236}">
                      <a16:creationId xmlns:a16="http://schemas.microsoft.com/office/drawing/2014/main" id="{07D6C326-0EDD-026C-064D-6B7915C122F9}"/>
                    </a:ext>
                  </a:extLst>
                </p14:cNvPr>
                <p14:cNvContentPartPr/>
                <p14:nvPr/>
              </p14:nvContentPartPr>
              <p14:xfrm>
                <a:off x="2876482" y="3011241"/>
                <a:ext cx="144720" cy="209160"/>
              </p14:xfrm>
            </p:contentPart>
          </mc:Choice>
          <mc:Fallback>
            <p:pic>
              <p:nvPicPr>
                <p:cNvPr id="137" name="Ink 136">
                  <a:extLst>
                    <a:ext uri="{FF2B5EF4-FFF2-40B4-BE49-F238E27FC236}">
                      <a16:creationId xmlns:a16="http://schemas.microsoft.com/office/drawing/2014/main" id="{07D6C326-0EDD-026C-064D-6B7915C122F9}"/>
                    </a:ext>
                  </a:extLst>
                </p:cNvPr>
                <p:cNvPicPr/>
                <p:nvPr/>
              </p:nvPicPr>
              <p:blipFill>
                <a:blip r:embed="rId207"/>
                <a:stretch>
                  <a:fillRect/>
                </a:stretch>
              </p:blipFill>
              <p:spPr>
                <a:xfrm>
                  <a:off x="2867482" y="3002241"/>
                  <a:ext cx="162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8" name="Ink 137">
                  <a:extLst>
                    <a:ext uri="{FF2B5EF4-FFF2-40B4-BE49-F238E27FC236}">
                      <a16:creationId xmlns:a16="http://schemas.microsoft.com/office/drawing/2014/main" id="{A5D1673F-F1AD-6638-7566-BEA4A4E2C969}"/>
                    </a:ext>
                  </a:extLst>
                </p14:cNvPr>
                <p14:cNvContentPartPr/>
                <p14:nvPr/>
              </p14:nvContentPartPr>
              <p14:xfrm>
                <a:off x="3076642" y="2906841"/>
                <a:ext cx="39600" cy="291960"/>
              </p14:xfrm>
            </p:contentPart>
          </mc:Choice>
          <mc:Fallback>
            <p:pic>
              <p:nvPicPr>
                <p:cNvPr id="138" name="Ink 137">
                  <a:extLst>
                    <a:ext uri="{FF2B5EF4-FFF2-40B4-BE49-F238E27FC236}">
                      <a16:creationId xmlns:a16="http://schemas.microsoft.com/office/drawing/2014/main" id="{A5D1673F-F1AD-6638-7566-BEA4A4E2C969}"/>
                    </a:ext>
                  </a:extLst>
                </p:cNvPr>
                <p:cNvPicPr/>
                <p:nvPr/>
              </p:nvPicPr>
              <p:blipFill>
                <a:blip r:embed="rId209"/>
                <a:stretch>
                  <a:fillRect/>
                </a:stretch>
              </p:blipFill>
              <p:spPr>
                <a:xfrm>
                  <a:off x="3067642" y="2897841"/>
                  <a:ext cx="5724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9" name="Ink 138">
                  <a:extLst>
                    <a:ext uri="{FF2B5EF4-FFF2-40B4-BE49-F238E27FC236}">
                      <a16:creationId xmlns:a16="http://schemas.microsoft.com/office/drawing/2014/main" id="{FF751FDD-FCEF-F742-4570-517D7E65B6F4}"/>
                    </a:ext>
                  </a:extLst>
                </p14:cNvPr>
                <p14:cNvContentPartPr/>
                <p14:nvPr/>
              </p14:nvContentPartPr>
              <p14:xfrm>
                <a:off x="3191122" y="3010881"/>
                <a:ext cx="131040" cy="181080"/>
              </p14:xfrm>
            </p:contentPart>
          </mc:Choice>
          <mc:Fallback>
            <p:pic>
              <p:nvPicPr>
                <p:cNvPr id="139" name="Ink 138">
                  <a:extLst>
                    <a:ext uri="{FF2B5EF4-FFF2-40B4-BE49-F238E27FC236}">
                      <a16:creationId xmlns:a16="http://schemas.microsoft.com/office/drawing/2014/main" id="{FF751FDD-FCEF-F742-4570-517D7E65B6F4}"/>
                    </a:ext>
                  </a:extLst>
                </p:cNvPr>
                <p:cNvPicPr/>
                <p:nvPr/>
              </p:nvPicPr>
              <p:blipFill>
                <a:blip r:embed="rId211"/>
                <a:stretch>
                  <a:fillRect/>
                </a:stretch>
              </p:blipFill>
              <p:spPr>
                <a:xfrm>
                  <a:off x="3182122" y="3001881"/>
                  <a:ext cx="1486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1" name="Ink 140">
                  <a:extLst>
                    <a:ext uri="{FF2B5EF4-FFF2-40B4-BE49-F238E27FC236}">
                      <a16:creationId xmlns:a16="http://schemas.microsoft.com/office/drawing/2014/main" id="{1850996A-7B09-8D50-A993-FEFEC777125F}"/>
                    </a:ext>
                  </a:extLst>
                </p14:cNvPr>
                <p14:cNvContentPartPr/>
                <p14:nvPr/>
              </p14:nvContentPartPr>
              <p14:xfrm>
                <a:off x="3554722" y="2927361"/>
                <a:ext cx="105480" cy="331560"/>
              </p14:xfrm>
            </p:contentPart>
          </mc:Choice>
          <mc:Fallback>
            <p:pic>
              <p:nvPicPr>
                <p:cNvPr id="141" name="Ink 140">
                  <a:extLst>
                    <a:ext uri="{FF2B5EF4-FFF2-40B4-BE49-F238E27FC236}">
                      <a16:creationId xmlns:a16="http://schemas.microsoft.com/office/drawing/2014/main" id="{1850996A-7B09-8D50-A993-FEFEC777125F}"/>
                    </a:ext>
                  </a:extLst>
                </p:cNvPr>
                <p:cNvPicPr/>
                <p:nvPr/>
              </p:nvPicPr>
              <p:blipFill>
                <a:blip r:embed="rId213"/>
                <a:stretch>
                  <a:fillRect/>
                </a:stretch>
              </p:blipFill>
              <p:spPr>
                <a:xfrm>
                  <a:off x="3545722" y="2918361"/>
                  <a:ext cx="12312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2" name="Ink 141">
                  <a:extLst>
                    <a:ext uri="{FF2B5EF4-FFF2-40B4-BE49-F238E27FC236}">
                      <a16:creationId xmlns:a16="http://schemas.microsoft.com/office/drawing/2014/main" id="{1E401F60-94F6-1FB4-1B7E-723E156BD81B}"/>
                    </a:ext>
                  </a:extLst>
                </p14:cNvPr>
                <p14:cNvContentPartPr/>
                <p14:nvPr/>
              </p14:nvContentPartPr>
              <p14:xfrm>
                <a:off x="3808882" y="2954361"/>
                <a:ext cx="168120" cy="225000"/>
              </p14:xfrm>
            </p:contentPart>
          </mc:Choice>
          <mc:Fallback>
            <p:pic>
              <p:nvPicPr>
                <p:cNvPr id="142" name="Ink 141">
                  <a:extLst>
                    <a:ext uri="{FF2B5EF4-FFF2-40B4-BE49-F238E27FC236}">
                      <a16:creationId xmlns:a16="http://schemas.microsoft.com/office/drawing/2014/main" id="{1E401F60-94F6-1FB4-1B7E-723E156BD81B}"/>
                    </a:ext>
                  </a:extLst>
                </p:cNvPr>
                <p:cNvPicPr/>
                <p:nvPr/>
              </p:nvPicPr>
              <p:blipFill>
                <a:blip r:embed="rId215"/>
                <a:stretch>
                  <a:fillRect/>
                </a:stretch>
              </p:blipFill>
              <p:spPr>
                <a:xfrm>
                  <a:off x="3800242" y="2945361"/>
                  <a:ext cx="1857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3" name="Ink 142">
                  <a:extLst>
                    <a:ext uri="{FF2B5EF4-FFF2-40B4-BE49-F238E27FC236}">
                      <a16:creationId xmlns:a16="http://schemas.microsoft.com/office/drawing/2014/main" id="{89F0E9E1-A406-F916-6F5E-680127E84380}"/>
                    </a:ext>
                  </a:extLst>
                </p14:cNvPr>
                <p14:cNvContentPartPr/>
                <p14:nvPr/>
              </p14:nvContentPartPr>
              <p14:xfrm>
                <a:off x="4012642" y="3023841"/>
                <a:ext cx="143280" cy="143640"/>
              </p14:xfrm>
            </p:contentPart>
          </mc:Choice>
          <mc:Fallback>
            <p:pic>
              <p:nvPicPr>
                <p:cNvPr id="143" name="Ink 142">
                  <a:extLst>
                    <a:ext uri="{FF2B5EF4-FFF2-40B4-BE49-F238E27FC236}">
                      <a16:creationId xmlns:a16="http://schemas.microsoft.com/office/drawing/2014/main" id="{89F0E9E1-A406-F916-6F5E-680127E84380}"/>
                    </a:ext>
                  </a:extLst>
                </p:cNvPr>
                <p:cNvPicPr/>
                <p:nvPr/>
              </p:nvPicPr>
              <p:blipFill>
                <a:blip r:embed="rId217"/>
                <a:stretch>
                  <a:fillRect/>
                </a:stretch>
              </p:blipFill>
              <p:spPr>
                <a:xfrm>
                  <a:off x="4003642" y="3014841"/>
                  <a:ext cx="1609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4" name="Ink 143">
                  <a:extLst>
                    <a:ext uri="{FF2B5EF4-FFF2-40B4-BE49-F238E27FC236}">
                      <a16:creationId xmlns:a16="http://schemas.microsoft.com/office/drawing/2014/main" id="{13E1B950-8B3C-FD45-36BD-A7EA555E67B7}"/>
                    </a:ext>
                  </a:extLst>
                </p14:cNvPr>
                <p14:cNvContentPartPr/>
                <p14:nvPr/>
              </p14:nvContentPartPr>
              <p14:xfrm>
                <a:off x="4199482" y="2959041"/>
                <a:ext cx="61200" cy="234720"/>
              </p14:xfrm>
            </p:contentPart>
          </mc:Choice>
          <mc:Fallback>
            <p:pic>
              <p:nvPicPr>
                <p:cNvPr id="144" name="Ink 143">
                  <a:extLst>
                    <a:ext uri="{FF2B5EF4-FFF2-40B4-BE49-F238E27FC236}">
                      <a16:creationId xmlns:a16="http://schemas.microsoft.com/office/drawing/2014/main" id="{13E1B950-8B3C-FD45-36BD-A7EA555E67B7}"/>
                    </a:ext>
                  </a:extLst>
                </p:cNvPr>
                <p:cNvPicPr/>
                <p:nvPr/>
              </p:nvPicPr>
              <p:blipFill>
                <a:blip r:embed="rId219"/>
                <a:stretch>
                  <a:fillRect/>
                </a:stretch>
              </p:blipFill>
              <p:spPr>
                <a:xfrm>
                  <a:off x="4190842" y="2950401"/>
                  <a:ext cx="78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5" name="Ink 144">
                  <a:extLst>
                    <a:ext uri="{FF2B5EF4-FFF2-40B4-BE49-F238E27FC236}">
                      <a16:creationId xmlns:a16="http://schemas.microsoft.com/office/drawing/2014/main" id="{907FE58D-CAF9-04D9-4613-126FECED7D8B}"/>
                    </a:ext>
                  </a:extLst>
                </p14:cNvPr>
                <p14:cNvContentPartPr/>
                <p14:nvPr/>
              </p14:nvContentPartPr>
              <p14:xfrm>
                <a:off x="4190122" y="3013041"/>
                <a:ext cx="241560" cy="148320"/>
              </p14:xfrm>
            </p:contentPart>
          </mc:Choice>
          <mc:Fallback>
            <p:pic>
              <p:nvPicPr>
                <p:cNvPr id="145" name="Ink 144">
                  <a:extLst>
                    <a:ext uri="{FF2B5EF4-FFF2-40B4-BE49-F238E27FC236}">
                      <a16:creationId xmlns:a16="http://schemas.microsoft.com/office/drawing/2014/main" id="{907FE58D-CAF9-04D9-4613-126FECED7D8B}"/>
                    </a:ext>
                  </a:extLst>
                </p:cNvPr>
                <p:cNvPicPr/>
                <p:nvPr/>
              </p:nvPicPr>
              <p:blipFill>
                <a:blip r:embed="rId221"/>
                <a:stretch>
                  <a:fillRect/>
                </a:stretch>
              </p:blipFill>
              <p:spPr>
                <a:xfrm>
                  <a:off x="4181122" y="3004041"/>
                  <a:ext cx="2592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6" name="Ink 145">
                  <a:extLst>
                    <a:ext uri="{FF2B5EF4-FFF2-40B4-BE49-F238E27FC236}">
                      <a16:creationId xmlns:a16="http://schemas.microsoft.com/office/drawing/2014/main" id="{17A84CEC-4982-4D17-3DD7-743C19FD9935}"/>
                    </a:ext>
                  </a:extLst>
                </p14:cNvPr>
                <p14:cNvContentPartPr/>
                <p14:nvPr/>
              </p14:nvContentPartPr>
              <p14:xfrm>
                <a:off x="4393162" y="2939241"/>
                <a:ext cx="177120" cy="347040"/>
              </p14:xfrm>
            </p:contentPart>
          </mc:Choice>
          <mc:Fallback>
            <p:pic>
              <p:nvPicPr>
                <p:cNvPr id="146" name="Ink 145">
                  <a:extLst>
                    <a:ext uri="{FF2B5EF4-FFF2-40B4-BE49-F238E27FC236}">
                      <a16:creationId xmlns:a16="http://schemas.microsoft.com/office/drawing/2014/main" id="{17A84CEC-4982-4D17-3DD7-743C19FD9935}"/>
                    </a:ext>
                  </a:extLst>
                </p:cNvPr>
                <p:cNvPicPr/>
                <p:nvPr/>
              </p:nvPicPr>
              <p:blipFill>
                <a:blip r:embed="rId223"/>
                <a:stretch>
                  <a:fillRect/>
                </a:stretch>
              </p:blipFill>
              <p:spPr>
                <a:xfrm>
                  <a:off x="4384522" y="2930601"/>
                  <a:ext cx="1947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7" name="Ink 146">
                  <a:extLst>
                    <a:ext uri="{FF2B5EF4-FFF2-40B4-BE49-F238E27FC236}">
                      <a16:creationId xmlns:a16="http://schemas.microsoft.com/office/drawing/2014/main" id="{EC23698F-C378-7099-FB29-C0307BAA9A02}"/>
                    </a:ext>
                  </a:extLst>
                </p14:cNvPr>
                <p14:cNvContentPartPr/>
                <p14:nvPr/>
              </p14:nvContentPartPr>
              <p14:xfrm>
                <a:off x="3892762" y="3283401"/>
                <a:ext cx="424800" cy="69840"/>
              </p14:xfrm>
            </p:contentPart>
          </mc:Choice>
          <mc:Fallback>
            <p:pic>
              <p:nvPicPr>
                <p:cNvPr id="147" name="Ink 146">
                  <a:extLst>
                    <a:ext uri="{FF2B5EF4-FFF2-40B4-BE49-F238E27FC236}">
                      <a16:creationId xmlns:a16="http://schemas.microsoft.com/office/drawing/2014/main" id="{EC23698F-C378-7099-FB29-C0307BAA9A02}"/>
                    </a:ext>
                  </a:extLst>
                </p:cNvPr>
                <p:cNvPicPr/>
                <p:nvPr/>
              </p:nvPicPr>
              <p:blipFill>
                <a:blip r:embed="rId225"/>
                <a:stretch>
                  <a:fillRect/>
                </a:stretch>
              </p:blipFill>
              <p:spPr>
                <a:xfrm>
                  <a:off x="3883762" y="3274401"/>
                  <a:ext cx="4424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8" name="Ink 147">
                  <a:extLst>
                    <a:ext uri="{FF2B5EF4-FFF2-40B4-BE49-F238E27FC236}">
                      <a16:creationId xmlns:a16="http://schemas.microsoft.com/office/drawing/2014/main" id="{F86750A1-0638-AFE2-682A-9DE06A9F345E}"/>
                    </a:ext>
                  </a:extLst>
                </p14:cNvPr>
                <p14:cNvContentPartPr/>
                <p14:nvPr/>
              </p14:nvContentPartPr>
              <p14:xfrm>
                <a:off x="3901042" y="3329481"/>
                <a:ext cx="342720" cy="62280"/>
              </p14:xfrm>
            </p:contentPart>
          </mc:Choice>
          <mc:Fallback>
            <p:pic>
              <p:nvPicPr>
                <p:cNvPr id="148" name="Ink 147">
                  <a:extLst>
                    <a:ext uri="{FF2B5EF4-FFF2-40B4-BE49-F238E27FC236}">
                      <a16:creationId xmlns:a16="http://schemas.microsoft.com/office/drawing/2014/main" id="{F86750A1-0638-AFE2-682A-9DE06A9F345E}"/>
                    </a:ext>
                  </a:extLst>
                </p:cNvPr>
                <p:cNvPicPr/>
                <p:nvPr/>
              </p:nvPicPr>
              <p:blipFill>
                <a:blip r:embed="rId227"/>
                <a:stretch>
                  <a:fillRect/>
                </a:stretch>
              </p:blipFill>
              <p:spPr>
                <a:xfrm>
                  <a:off x="3892042" y="3320841"/>
                  <a:ext cx="3603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0" name="Ink 149">
                  <a:extLst>
                    <a:ext uri="{FF2B5EF4-FFF2-40B4-BE49-F238E27FC236}">
                      <a16:creationId xmlns:a16="http://schemas.microsoft.com/office/drawing/2014/main" id="{56C4AF9B-C937-970C-89B7-D4AAE7C3A653}"/>
                    </a:ext>
                  </a:extLst>
                </p14:cNvPr>
                <p14:cNvContentPartPr/>
                <p14:nvPr/>
              </p14:nvContentPartPr>
              <p14:xfrm>
                <a:off x="2044522" y="2387361"/>
                <a:ext cx="273240" cy="1151280"/>
              </p14:xfrm>
            </p:contentPart>
          </mc:Choice>
          <mc:Fallback>
            <p:pic>
              <p:nvPicPr>
                <p:cNvPr id="150" name="Ink 149">
                  <a:extLst>
                    <a:ext uri="{FF2B5EF4-FFF2-40B4-BE49-F238E27FC236}">
                      <a16:creationId xmlns:a16="http://schemas.microsoft.com/office/drawing/2014/main" id="{56C4AF9B-C937-970C-89B7-D4AAE7C3A653}"/>
                    </a:ext>
                  </a:extLst>
                </p:cNvPr>
                <p:cNvPicPr/>
                <p:nvPr/>
              </p:nvPicPr>
              <p:blipFill>
                <a:blip r:embed="rId229"/>
                <a:stretch>
                  <a:fillRect/>
                </a:stretch>
              </p:blipFill>
              <p:spPr>
                <a:xfrm>
                  <a:off x="2035522" y="2378721"/>
                  <a:ext cx="290880" cy="1168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1" name="Ink 150">
                  <a:extLst>
                    <a:ext uri="{FF2B5EF4-FFF2-40B4-BE49-F238E27FC236}">
                      <a16:creationId xmlns:a16="http://schemas.microsoft.com/office/drawing/2014/main" id="{CE39E050-BDE3-D348-D5C4-946665D4C217}"/>
                    </a:ext>
                  </a:extLst>
                </p14:cNvPr>
                <p14:cNvContentPartPr/>
                <p14:nvPr/>
              </p14:nvContentPartPr>
              <p14:xfrm>
                <a:off x="1504522" y="2806401"/>
                <a:ext cx="237240" cy="207720"/>
              </p14:xfrm>
            </p:contentPart>
          </mc:Choice>
          <mc:Fallback>
            <p:pic>
              <p:nvPicPr>
                <p:cNvPr id="151" name="Ink 150">
                  <a:extLst>
                    <a:ext uri="{FF2B5EF4-FFF2-40B4-BE49-F238E27FC236}">
                      <a16:creationId xmlns:a16="http://schemas.microsoft.com/office/drawing/2014/main" id="{CE39E050-BDE3-D348-D5C4-946665D4C217}"/>
                    </a:ext>
                  </a:extLst>
                </p:cNvPr>
                <p:cNvPicPr/>
                <p:nvPr/>
              </p:nvPicPr>
              <p:blipFill>
                <a:blip r:embed="rId231"/>
                <a:stretch>
                  <a:fillRect/>
                </a:stretch>
              </p:blipFill>
              <p:spPr>
                <a:xfrm>
                  <a:off x="1495882" y="2797761"/>
                  <a:ext cx="2548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2" name="Ink 151">
                  <a:extLst>
                    <a:ext uri="{FF2B5EF4-FFF2-40B4-BE49-F238E27FC236}">
                      <a16:creationId xmlns:a16="http://schemas.microsoft.com/office/drawing/2014/main" id="{2911618B-E605-93FB-EE9E-0FD1F2B0CBE7}"/>
                    </a:ext>
                  </a:extLst>
                </p14:cNvPr>
                <p14:cNvContentPartPr/>
                <p14:nvPr/>
              </p14:nvContentPartPr>
              <p14:xfrm>
                <a:off x="1724482" y="2731881"/>
                <a:ext cx="102240" cy="241200"/>
              </p14:xfrm>
            </p:contentPart>
          </mc:Choice>
          <mc:Fallback>
            <p:pic>
              <p:nvPicPr>
                <p:cNvPr id="152" name="Ink 151">
                  <a:extLst>
                    <a:ext uri="{FF2B5EF4-FFF2-40B4-BE49-F238E27FC236}">
                      <a16:creationId xmlns:a16="http://schemas.microsoft.com/office/drawing/2014/main" id="{2911618B-E605-93FB-EE9E-0FD1F2B0CBE7}"/>
                    </a:ext>
                  </a:extLst>
                </p:cNvPr>
                <p:cNvPicPr/>
                <p:nvPr/>
              </p:nvPicPr>
              <p:blipFill>
                <a:blip r:embed="rId233"/>
                <a:stretch>
                  <a:fillRect/>
                </a:stretch>
              </p:blipFill>
              <p:spPr>
                <a:xfrm>
                  <a:off x="1715842" y="2723241"/>
                  <a:ext cx="1198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3" name="Ink 152">
                  <a:extLst>
                    <a:ext uri="{FF2B5EF4-FFF2-40B4-BE49-F238E27FC236}">
                      <a16:creationId xmlns:a16="http://schemas.microsoft.com/office/drawing/2014/main" id="{6769C143-4607-B83B-35E2-FAE55E531489}"/>
                    </a:ext>
                  </a:extLst>
                </p14:cNvPr>
                <p14:cNvContentPartPr/>
                <p14:nvPr/>
              </p14:nvContentPartPr>
              <p14:xfrm>
                <a:off x="1840402" y="2717481"/>
                <a:ext cx="171360" cy="202680"/>
              </p14:xfrm>
            </p:contentPart>
          </mc:Choice>
          <mc:Fallback>
            <p:pic>
              <p:nvPicPr>
                <p:cNvPr id="153" name="Ink 152">
                  <a:extLst>
                    <a:ext uri="{FF2B5EF4-FFF2-40B4-BE49-F238E27FC236}">
                      <a16:creationId xmlns:a16="http://schemas.microsoft.com/office/drawing/2014/main" id="{6769C143-4607-B83B-35E2-FAE55E531489}"/>
                    </a:ext>
                  </a:extLst>
                </p:cNvPr>
                <p:cNvPicPr/>
                <p:nvPr/>
              </p:nvPicPr>
              <p:blipFill>
                <a:blip r:embed="rId235"/>
                <a:stretch>
                  <a:fillRect/>
                </a:stretch>
              </p:blipFill>
              <p:spPr>
                <a:xfrm>
                  <a:off x="1831402" y="2708841"/>
                  <a:ext cx="1890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4" name="Ink 153">
                  <a:extLst>
                    <a:ext uri="{FF2B5EF4-FFF2-40B4-BE49-F238E27FC236}">
                      <a16:creationId xmlns:a16="http://schemas.microsoft.com/office/drawing/2014/main" id="{2C355E57-F2EA-AC45-B513-ED1ED533E680}"/>
                    </a:ext>
                  </a:extLst>
                </p14:cNvPr>
                <p14:cNvContentPartPr/>
                <p14:nvPr/>
              </p14:nvContentPartPr>
              <p14:xfrm>
                <a:off x="1285282" y="3067041"/>
                <a:ext cx="606600" cy="105480"/>
              </p14:xfrm>
            </p:contentPart>
          </mc:Choice>
          <mc:Fallback>
            <p:pic>
              <p:nvPicPr>
                <p:cNvPr id="154" name="Ink 153">
                  <a:extLst>
                    <a:ext uri="{FF2B5EF4-FFF2-40B4-BE49-F238E27FC236}">
                      <a16:creationId xmlns:a16="http://schemas.microsoft.com/office/drawing/2014/main" id="{2C355E57-F2EA-AC45-B513-ED1ED533E680}"/>
                    </a:ext>
                  </a:extLst>
                </p:cNvPr>
                <p:cNvPicPr/>
                <p:nvPr/>
              </p:nvPicPr>
              <p:blipFill>
                <a:blip r:embed="rId237"/>
                <a:stretch>
                  <a:fillRect/>
                </a:stretch>
              </p:blipFill>
              <p:spPr>
                <a:xfrm>
                  <a:off x="1276642" y="3058041"/>
                  <a:ext cx="6242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5" name="Ink 154">
                  <a:extLst>
                    <a:ext uri="{FF2B5EF4-FFF2-40B4-BE49-F238E27FC236}">
                      <a16:creationId xmlns:a16="http://schemas.microsoft.com/office/drawing/2014/main" id="{2912B45C-1534-1888-0E5D-B42164B38CCC}"/>
                    </a:ext>
                  </a:extLst>
                </p14:cNvPr>
                <p14:cNvContentPartPr/>
                <p14:nvPr/>
              </p14:nvContentPartPr>
              <p14:xfrm>
                <a:off x="1172242" y="3052641"/>
                <a:ext cx="140400" cy="254520"/>
              </p14:xfrm>
            </p:contentPart>
          </mc:Choice>
          <mc:Fallback>
            <p:pic>
              <p:nvPicPr>
                <p:cNvPr id="155" name="Ink 154">
                  <a:extLst>
                    <a:ext uri="{FF2B5EF4-FFF2-40B4-BE49-F238E27FC236}">
                      <a16:creationId xmlns:a16="http://schemas.microsoft.com/office/drawing/2014/main" id="{2912B45C-1534-1888-0E5D-B42164B38CCC}"/>
                    </a:ext>
                  </a:extLst>
                </p:cNvPr>
                <p:cNvPicPr/>
                <p:nvPr/>
              </p:nvPicPr>
              <p:blipFill>
                <a:blip r:embed="rId239"/>
                <a:stretch>
                  <a:fillRect/>
                </a:stretch>
              </p:blipFill>
              <p:spPr>
                <a:xfrm>
                  <a:off x="1163242" y="3044001"/>
                  <a:ext cx="1580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6" name="Ink 155">
                  <a:extLst>
                    <a:ext uri="{FF2B5EF4-FFF2-40B4-BE49-F238E27FC236}">
                      <a16:creationId xmlns:a16="http://schemas.microsoft.com/office/drawing/2014/main" id="{0AFAFC1D-4A42-9BDC-DFE3-C30EE1099F87}"/>
                    </a:ext>
                  </a:extLst>
                </p14:cNvPr>
                <p14:cNvContentPartPr/>
                <p14:nvPr/>
              </p14:nvContentPartPr>
              <p14:xfrm>
                <a:off x="517402" y="3057321"/>
                <a:ext cx="214920" cy="335160"/>
              </p14:xfrm>
            </p:contentPart>
          </mc:Choice>
          <mc:Fallback>
            <p:pic>
              <p:nvPicPr>
                <p:cNvPr id="156" name="Ink 155">
                  <a:extLst>
                    <a:ext uri="{FF2B5EF4-FFF2-40B4-BE49-F238E27FC236}">
                      <a16:creationId xmlns:a16="http://schemas.microsoft.com/office/drawing/2014/main" id="{0AFAFC1D-4A42-9BDC-DFE3-C30EE1099F87}"/>
                    </a:ext>
                  </a:extLst>
                </p:cNvPr>
                <p:cNvPicPr/>
                <p:nvPr/>
              </p:nvPicPr>
              <p:blipFill>
                <a:blip r:embed="rId241"/>
                <a:stretch>
                  <a:fillRect/>
                </a:stretch>
              </p:blipFill>
              <p:spPr>
                <a:xfrm>
                  <a:off x="508402" y="3048321"/>
                  <a:ext cx="23256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7" name="Ink 156">
                  <a:extLst>
                    <a:ext uri="{FF2B5EF4-FFF2-40B4-BE49-F238E27FC236}">
                      <a16:creationId xmlns:a16="http://schemas.microsoft.com/office/drawing/2014/main" id="{DFA19637-9D54-DD03-B0DD-DF86BF3E31E2}"/>
                    </a:ext>
                  </a:extLst>
                </p14:cNvPr>
                <p14:cNvContentPartPr/>
                <p14:nvPr/>
              </p14:nvContentPartPr>
              <p14:xfrm>
                <a:off x="750322" y="3103041"/>
                <a:ext cx="143640" cy="187200"/>
              </p14:xfrm>
            </p:contentPart>
          </mc:Choice>
          <mc:Fallback>
            <p:pic>
              <p:nvPicPr>
                <p:cNvPr id="157" name="Ink 156">
                  <a:extLst>
                    <a:ext uri="{FF2B5EF4-FFF2-40B4-BE49-F238E27FC236}">
                      <a16:creationId xmlns:a16="http://schemas.microsoft.com/office/drawing/2014/main" id="{DFA19637-9D54-DD03-B0DD-DF86BF3E31E2}"/>
                    </a:ext>
                  </a:extLst>
                </p:cNvPr>
                <p:cNvPicPr/>
                <p:nvPr/>
              </p:nvPicPr>
              <p:blipFill>
                <a:blip r:embed="rId243"/>
                <a:stretch>
                  <a:fillRect/>
                </a:stretch>
              </p:blipFill>
              <p:spPr>
                <a:xfrm>
                  <a:off x="741682" y="3094401"/>
                  <a:ext cx="1612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8" name="Ink 157">
                  <a:extLst>
                    <a:ext uri="{FF2B5EF4-FFF2-40B4-BE49-F238E27FC236}">
                      <a16:creationId xmlns:a16="http://schemas.microsoft.com/office/drawing/2014/main" id="{0BD7ACB0-68CA-8A5E-EA99-9E88865EC00D}"/>
                    </a:ext>
                  </a:extLst>
                </p14:cNvPr>
                <p14:cNvContentPartPr/>
                <p14:nvPr/>
              </p14:nvContentPartPr>
              <p14:xfrm>
                <a:off x="897562" y="3009441"/>
                <a:ext cx="134640" cy="285480"/>
              </p14:xfrm>
            </p:contentPart>
          </mc:Choice>
          <mc:Fallback>
            <p:pic>
              <p:nvPicPr>
                <p:cNvPr id="158" name="Ink 157">
                  <a:extLst>
                    <a:ext uri="{FF2B5EF4-FFF2-40B4-BE49-F238E27FC236}">
                      <a16:creationId xmlns:a16="http://schemas.microsoft.com/office/drawing/2014/main" id="{0BD7ACB0-68CA-8A5E-EA99-9E88865EC00D}"/>
                    </a:ext>
                  </a:extLst>
                </p:cNvPr>
                <p:cNvPicPr/>
                <p:nvPr/>
              </p:nvPicPr>
              <p:blipFill>
                <a:blip r:embed="rId245"/>
                <a:stretch>
                  <a:fillRect/>
                </a:stretch>
              </p:blipFill>
              <p:spPr>
                <a:xfrm>
                  <a:off x="888922" y="3000801"/>
                  <a:ext cx="1522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9" name="Ink 158">
                  <a:extLst>
                    <a:ext uri="{FF2B5EF4-FFF2-40B4-BE49-F238E27FC236}">
                      <a16:creationId xmlns:a16="http://schemas.microsoft.com/office/drawing/2014/main" id="{64EB3FB8-6E7E-075C-1B99-14F1A219DCF1}"/>
                    </a:ext>
                  </a:extLst>
                </p14:cNvPr>
                <p14:cNvContentPartPr/>
                <p14:nvPr/>
              </p14:nvContentPartPr>
              <p14:xfrm>
                <a:off x="894682" y="2292681"/>
                <a:ext cx="101520" cy="592560"/>
              </p14:xfrm>
            </p:contentPart>
          </mc:Choice>
          <mc:Fallback>
            <p:pic>
              <p:nvPicPr>
                <p:cNvPr id="159" name="Ink 158">
                  <a:extLst>
                    <a:ext uri="{FF2B5EF4-FFF2-40B4-BE49-F238E27FC236}">
                      <a16:creationId xmlns:a16="http://schemas.microsoft.com/office/drawing/2014/main" id="{64EB3FB8-6E7E-075C-1B99-14F1A219DCF1}"/>
                    </a:ext>
                  </a:extLst>
                </p:cNvPr>
                <p:cNvPicPr/>
                <p:nvPr/>
              </p:nvPicPr>
              <p:blipFill>
                <a:blip r:embed="rId247"/>
                <a:stretch>
                  <a:fillRect/>
                </a:stretch>
              </p:blipFill>
              <p:spPr>
                <a:xfrm>
                  <a:off x="885682" y="2283681"/>
                  <a:ext cx="11916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0" name="Ink 159">
                  <a:extLst>
                    <a:ext uri="{FF2B5EF4-FFF2-40B4-BE49-F238E27FC236}">
                      <a16:creationId xmlns:a16="http://schemas.microsoft.com/office/drawing/2014/main" id="{2DE679C9-64D3-CE24-ED84-984200E85E65}"/>
                    </a:ext>
                  </a:extLst>
                </p14:cNvPr>
                <p14:cNvContentPartPr/>
                <p14:nvPr/>
              </p14:nvContentPartPr>
              <p14:xfrm>
                <a:off x="798922" y="2092521"/>
                <a:ext cx="79200" cy="65520"/>
              </p14:xfrm>
            </p:contentPart>
          </mc:Choice>
          <mc:Fallback>
            <p:pic>
              <p:nvPicPr>
                <p:cNvPr id="160" name="Ink 159">
                  <a:extLst>
                    <a:ext uri="{FF2B5EF4-FFF2-40B4-BE49-F238E27FC236}">
                      <a16:creationId xmlns:a16="http://schemas.microsoft.com/office/drawing/2014/main" id="{2DE679C9-64D3-CE24-ED84-984200E85E65}"/>
                    </a:ext>
                  </a:extLst>
                </p:cNvPr>
                <p:cNvPicPr/>
                <p:nvPr/>
              </p:nvPicPr>
              <p:blipFill>
                <a:blip r:embed="rId249"/>
                <a:stretch>
                  <a:fillRect/>
                </a:stretch>
              </p:blipFill>
              <p:spPr>
                <a:xfrm>
                  <a:off x="789922" y="2083521"/>
                  <a:ext cx="968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1" name="Ink 160">
                  <a:extLst>
                    <a:ext uri="{FF2B5EF4-FFF2-40B4-BE49-F238E27FC236}">
                      <a16:creationId xmlns:a16="http://schemas.microsoft.com/office/drawing/2014/main" id="{A2B01378-907C-2E23-3A04-ED1ACBE9CF35}"/>
                    </a:ext>
                  </a:extLst>
                </p14:cNvPr>
                <p14:cNvContentPartPr/>
                <p14:nvPr/>
              </p14:nvContentPartPr>
              <p14:xfrm>
                <a:off x="776242" y="2140041"/>
                <a:ext cx="198720" cy="177840"/>
              </p14:xfrm>
            </p:contentPart>
          </mc:Choice>
          <mc:Fallback>
            <p:pic>
              <p:nvPicPr>
                <p:cNvPr id="161" name="Ink 160">
                  <a:extLst>
                    <a:ext uri="{FF2B5EF4-FFF2-40B4-BE49-F238E27FC236}">
                      <a16:creationId xmlns:a16="http://schemas.microsoft.com/office/drawing/2014/main" id="{A2B01378-907C-2E23-3A04-ED1ACBE9CF35}"/>
                    </a:ext>
                  </a:extLst>
                </p:cNvPr>
                <p:cNvPicPr/>
                <p:nvPr/>
              </p:nvPicPr>
              <p:blipFill>
                <a:blip r:embed="rId251"/>
                <a:stretch>
                  <a:fillRect/>
                </a:stretch>
              </p:blipFill>
              <p:spPr>
                <a:xfrm>
                  <a:off x="767602" y="2131041"/>
                  <a:ext cx="2163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2" name="Ink 161">
                  <a:extLst>
                    <a:ext uri="{FF2B5EF4-FFF2-40B4-BE49-F238E27FC236}">
                      <a16:creationId xmlns:a16="http://schemas.microsoft.com/office/drawing/2014/main" id="{0D8CD728-215B-3C31-BCAC-C948FC22DA1C}"/>
                    </a:ext>
                  </a:extLst>
                </p14:cNvPr>
                <p14:cNvContentPartPr/>
                <p14:nvPr/>
              </p14:nvContentPartPr>
              <p14:xfrm>
                <a:off x="810442" y="1575201"/>
                <a:ext cx="175320" cy="533160"/>
              </p14:xfrm>
            </p:contentPart>
          </mc:Choice>
          <mc:Fallback>
            <p:pic>
              <p:nvPicPr>
                <p:cNvPr id="162" name="Ink 161">
                  <a:extLst>
                    <a:ext uri="{FF2B5EF4-FFF2-40B4-BE49-F238E27FC236}">
                      <a16:creationId xmlns:a16="http://schemas.microsoft.com/office/drawing/2014/main" id="{0D8CD728-215B-3C31-BCAC-C948FC22DA1C}"/>
                    </a:ext>
                  </a:extLst>
                </p:cNvPr>
                <p:cNvPicPr/>
                <p:nvPr/>
              </p:nvPicPr>
              <p:blipFill>
                <a:blip r:embed="rId253"/>
                <a:stretch>
                  <a:fillRect/>
                </a:stretch>
              </p:blipFill>
              <p:spPr>
                <a:xfrm>
                  <a:off x="801802" y="1566201"/>
                  <a:ext cx="19296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3" name="Ink 162">
                  <a:extLst>
                    <a:ext uri="{FF2B5EF4-FFF2-40B4-BE49-F238E27FC236}">
                      <a16:creationId xmlns:a16="http://schemas.microsoft.com/office/drawing/2014/main" id="{FABF6927-FD5C-4BD6-DB6A-BE01A7D4262F}"/>
                    </a:ext>
                  </a:extLst>
                </p14:cNvPr>
                <p14:cNvContentPartPr/>
                <p14:nvPr/>
              </p14:nvContentPartPr>
              <p14:xfrm>
                <a:off x="886402" y="1817481"/>
                <a:ext cx="207360" cy="174600"/>
              </p14:xfrm>
            </p:contentPart>
          </mc:Choice>
          <mc:Fallback>
            <p:pic>
              <p:nvPicPr>
                <p:cNvPr id="163" name="Ink 162">
                  <a:extLst>
                    <a:ext uri="{FF2B5EF4-FFF2-40B4-BE49-F238E27FC236}">
                      <a16:creationId xmlns:a16="http://schemas.microsoft.com/office/drawing/2014/main" id="{FABF6927-FD5C-4BD6-DB6A-BE01A7D4262F}"/>
                    </a:ext>
                  </a:extLst>
                </p:cNvPr>
                <p:cNvPicPr/>
                <p:nvPr/>
              </p:nvPicPr>
              <p:blipFill>
                <a:blip r:embed="rId255"/>
                <a:stretch>
                  <a:fillRect/>
                </a:stretch>
              </p:blipFill>
              <p:spPr>
                <a:xfrm>
                  <a:off x="877402" y="1808841"/>
                  <a:ext cx="2250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4" name="Ink 163">
                  <a:extLst>
                    <a:ext uri="{FF2B5EF4-FFF2-40B4-BE49-F238E27FC236}">
                      <a16:creationId xmlns:a16="http://schemas.microsoft.com/office/drawing/2014/main" id="{33400D06-B337-A3D7-F76E-2EC9ECA8D37D}"/>
                    </a:ext>
                  </a:extLst>
                </p14:cNvPr>
                <p14:cNvContentPartPr/>
                <p14:nvPr/>
              </p14:nvContentPartPr>
              <p14:xfrm>
                <a:off x="1033642" y="1690761"/>
                <a:ext cx="319320" cy="240120"/>
              </p14:xfrm>
            </p:contentPart>
          </mc:Choice>
          <mc:Fallback>
            <p:pic>
              <p:nvPicPr>
                <p:cNvPr id="164" name="Ink 163">
                  <a:extLst>
                    <a:ext uri="{FF2B5EF4-FFF2-40B4-BE49-F238E27FC236}">
                      <a16:creationId xmlns:a16="http://schemas.microsoft.com/office/drawing/2014/main" id="{33400D06-B337-A3D7-F76E-2EC9ECA8D37D}"/>
                    </a:ext>
                  </a:extLst>
                </p:cNvPr>
                <p:cNvPicPr/>
                <p:nvPr/>
              </p:nvPicPr>
              <p:blipFill>
                <a:blip r:embed="rId257"/>
                <a:stretch>
                  <a:fillRect/>
                </a:stretch>
              </p:blipFill>
              <p:spPr>
                <a:xfrm>
                  <a:off x="1025002" y="1681761"/>
                  <a:ext cx="3369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5" name="Ink 164">
                  <a:extLst>
                    <a:ext uri="{FF2B5EF4-FFF2-40B4-BE49-F238E27FC236}">
                      <a16:creationId xmlns:a16="http://schemas.microsoft.com/office/drawing/2014/main" id="{92A381B6-3472-D1A1-8EF6-FEC84F29A385}"/>
                    </a:ext>
                  </a:extLst>
                </p14:cNvPr>
                <p14:cNvContentPartPr/>
                <p14:nvPr/>
              </p14:nvContentPartPr>
              <p14:xfrm>
                <a:off x="758242" y="1958241"/>
                <a:ext cx="739080" cy="280080"/>
              </p14:xfrm>
            </p:contentPart>
          </mc:Choice>
          <mc:Fallback>
            <p:pic>
              <p:nvPicPr>
                <p:cNvPr id="165" name="Ink 164">
                  <a:extLst>
                    <a:ext uri="{FF2B5EF4-FFF2-40B4-BE49-F238E27FC236}">
                      <a16:creationId xmlns:a16="http://schemas.microsoft.com/office/drawing/2014/main" id="{92A381B6-3472-D1A1-8EF6-FEC84F29A385}"/>
                    </a:ext>
                  </a:extLst>
                </p:cNvPr>
                <p:cNvPicPr/>
                <p:nvPr/>
              </p:nvPicPr>
              <p:blipFill>
                <a:blip r:embed="rId259"/>
                <a:stretch>
                  <a:fillRect/>
                </a:stretch>
              </p:blipFill>
              <p:spPr>
                <a:xfrm>
                  <a:off x="749602" y="1949601"/>
                  <a:ext cx="7567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6" name="Ink 165">
                  <a:extLst>
                    <a:ext uri="{FF2B5EF4-FFF2-40B4-BE49-F238E27FC236}">
                      <a16:creationId xmlns:a16="http://schemas.microsoft.com/office/drawing/2014/main" id="{FE09AF41-0259-1DA1-4CA5-62E4F5C1FA13}"/>
                    </a:ext>
                  </a:extLst>
                </p14:cNvPr>
                <p14:cNvContentPartPr/>
                <p14:nvPr/>
              </p14:nvContentPartPr>
              <p14:xfrm>
                <a:off x="1122202" y="958521"/>
                <a:ext cx="294120" cy="290880"/>
              </p14:xfrm>
            </p:contentPart>
          </mc:Choice>
          <mc:Fallback>
            <p:pic>
              <p:nvPicPr>
                <p:cNvPr id="166" name="Ink 165">
                  <a:extLst>
                    <a:ext uri="{FF2B5EF4-FFF2-40B4-BE49-F238E27FC236}">
                      <a16:creationId xmlns:a16="http://schemas.microsoft.com/office/drawing/2014/main" id="{FE09AF41-0259-1DA1-4CA5-62E4F5C1FA13}"/>
                    </a:ext>
                  </a:extLst>
                </p:cNvPr>
                <p:cNvPicPr/>
                <p:nvPr/>
              </p:nvPicPr>
              <p:blipFill>
                <a:blip r:embed="rId261"/>
                <a:stretch>
                  <a:fillRect/>
                </a:stretch>
              </p:blipFill>
              <p:spPr>
                <a:xfrm>
                  <a:off x="1113202" y="949521"/>
                  <a:ext cx="311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7" name="Ink 166">
                  <a:extLst>
                    <a:ext uri="{FF2B5EF4-FFF2-40B4-BE49-F238E27FC236}">
                      <a16:creationId xmlns:a16="http://schemas.microsoft.com/office/drawing/2014/main" id="{0DA71608-A7A0-E0B3-C643-C0AD64F935D2}"/>
                    </a:ext>
                  </a:extLst>
                </p14:cNvPr>
                <p14:cNvContentPartPr/>
                <p14:nvPr/>
              </p14:nvContentPartPr>
              <p14:xfrm>
                <a:off x="1126522" y="748281"/>
                <a:ext cx="755640" cy="552960"/>
              </p14:xfrm>
            </p:contentPart>
          </mc:Choice>
          <mc:Fallback>
            <p:pic>
              <p:nvPicPr>
                <p:cNvPr id="167" name="Ink 166">
                  <a:extLst>
                    <a:ext uri="{FF2B5EF4-FFF2-40B4-BE49-F238E27FC236}">
                      <a16:creationId xmlns:a16="http://schemas.microsoft.com/office/drawing/2014/main" id="{0DA71608-A7A0-E0B3-C643-C0AD64F935D2}"/>
                    </a:ext>
                  </a:extLst>
                </p:cNvPr>
                <p:cNvPicPr/>
                <p:nvPr/>
              </p:nvPicPr>
              <p:blipFill>
                <a:blip r:embed="rId263"/>
                <a:stretch>
                  <a:fillRect/>
                </a:stretch>
              </p:blipFill>
              <p:spPr>
                <a:xfrm>
                  <a:off x="1117522" y="739281"/>
                  <a:ext cx="773280" cy="570600"/>
                </a:xfrm>
                <a:prstGeom prst="rect">
                  <a:avLst/>
                </a:prstGeom>
              </p:spPr>
            </p:pic>
          </mc:Fallback>
        </mc:AlternateContent>
      </p:grpSp>
      <p:grpSp>
        <p:nvGrpSpPr>
          <p:cNvPr id="173" name="Group 172">
            <a:extLst>
              <a:ext uri="{FF2B5EF4-FFF2-40B4-BE49-F238E27FC236}">
                <a16:creationId xmlns:a16="http://schemas.microsoft.com/office/drawing/2014/main" id="{DA8455FC-69FB-124F-AA03-53A7379CCDF3}"/>
              </a:ext>
            </a:extLst>
          </p:cNvPr>
          <p:cNvGrpSpPr/>
          <p:nvPr/>
        </p:nvGrpSpPr>
        <p:grpSpPr>
          <a:xfrm>
            <a:off x="6614722" y="3444681"/>
            <a:ext cx="792000" cy="688320"/>
            <a:chOff x="6614722" y="3444681"/>
            <a:chExt cx="792000" cy="688320"/>
          </a:xfrm>
        </p:grpSpPr>
        <mc:AlternateContent xmlns:mc="http://schemas.openxmlformats.org/markup-compatibility/2006">
          <mc:Choice xmlns:p14="http://schemas.microsoft.com/office/powerpoint/2010/main" Requires="p14">
            <p:contentPart p14:bwMode="auto" r:id="rId264">
              <p14:nvContentPartPr>
                <p14:cNvPr id="170" name="Ink 169">
                  <a:extLst>
                    <a:ext uri="{FF2B5EF4-FFF2-40B4-BE49-F238E27FC236}">
                      <a16:creationId xmlns:a16="http://schemas.microsoft.com/office/drawing/2014/main" id="{CA3EB7B5-E79F-0901-B8F0-F26CC3D2B49B}"/>
                    </a:ext>
                  </a:extLst>
                </p14:cNvPr>
                <p14:cNvContentPartPr/>
                <p14:nvPr/>
              </p14:nvContentPartPr>
              <p14:xfrm>
                <a:off x="6740722" y="3630801"/>
                <a:ext cx="270360" cy="347040"/>
              </p14:xfrm>
            </p:contentPart>
          </mc:Choice>
          <mc:Fallback>
            <p:pic>
              <p:nvPicPr>
                <p:cNvPr id="170" name="Ink 169">
                  <a:extLst>
                    <a:ext uri="{FF2B5EF4-FFF2-40B4-BE49-F238E27FC236}">
                      <a16:creationId xmlns:a16="http://schemas.microsoft.com/office/drawing/2014/main" id="{CA3EB7B5-E79F-0901-B8F0-F26CC3D2B49B}"/>
                    </a:ext>
                  </a:extLst>
                </p:cNvPr>
                <p:cNvPicPr/>
                <p:nvPr/>
              </p:nvPicPr>
              <p:blipFill>
                <a:blip r:embed="rId265"/>
                <a:stretch>
                  <a:fillRect/>
                </a:stretch>
              </p:blipFill>
              <p:spPr>
                <a:xfrm>
                  <a:off x="6731722" y="3622161"/>
                  <a:ext cx="28800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1" name="Ink 170">
                  <a:extLst>
                    <a:ext uri="{FF2B5EF4-FFF2-40B4-BE49-F238E27FC236}">
                      <a16:creationId xmlns:a16="http://schemas.microsoft.com/office/drawing/2014/main" id="{787275EA-B02E-1CCE-13EE-0E63BD4CA274}"/>
                    </a:ext>
                  </a:extLst>
                </p14:cNvPr>
                <p14:cNvContentPartPr/>
                <p14:nvPr/>
              </p14:nvContentPartPr>
              <p14:xfrm>
                <a:off x="7023682" y="3776241"/>
                <a:ext cx="189360" cy="177840"/>
              </p14:xfrm>
            </p:contentPart>
          </mc:Choice>
          <mc:Fallback>
            <p:pic>
              <p:nvPicPr>
                <p:cNvPr id="171" name="Ink 170">
                  <a:extLst>
                    <a:ext uri="{FF2B5EF4-FFF2-40B4-BE49-F238E27FC236}">
                      <a16:creationId xmlns:a16="http://schemas.microsoft.com/office/drawing/2014/main" id="{787275EA-B02E-1CCE-13EE-0E63BD4CA274}"/>
                    </a:ext>
                  </a:extLst>
                </p:cNvPr>
                <p:cNvPicPr/>
                <p:nvPr/>
              </p:nvPicPr>
              <p:blipFill>
                <a:blip r:embed="rId267"/>
                <a:stretch>
                  <a:fillRect/>
                </a:stretch>
              </p:blipFill>
              <p:spPr>
                <a:xfrm>
                  <a:off x="7015042" y="3767241"/>
                  <a:ext cx="2070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2" name="Ink 171">
                  <a:extLst>
                    <a:ext uri="{FF2B5EF4-FFF2-40B4-BE49-F238E27FC236}">
                      <a16:creationId xmlns:a16="http://schemas.microsoft.com/office/drawing/2014/main" id="{8F1A7034-A818-E704-4C26-5057D373B884}"/>
                    </a:ext>
                  </a:extLst>
                </p14:cNvPr>
                <p14:cNvContentPartPr/>
                <p14:nvPr/>
              </p14:nvContentPartPr>
              <p14:xfrm>
                <a:off x="6614722" y="3444681"/>
                <a:ext cx="792000" cy="688320"/>
              </p14:xfrm>
            </p:contentPart>
          </mc:Choice>
          <mc:Fallback>
            <p:pic>
              <p:nvPicPr>
                <p:cNvPr id="172" name="Ink 171">
                  <a:extLst>
                    <a:ext uri="{FF2B5EF4-FFF2-40B4-BE49-F238E27FC236}">
                      <a16:creationId xmlns:a16="http://schemas.microsoft.com/office/drawing/2014/main" id="{8F1A7034-A818-E704-4C26-5057D373B884}"/>
                    </a:ext>
                  </a:extLst>
                </p:cNvPr>
                <p:cNvPicPr/>
                <p:nvPr/>
              </p:nvPicPr>
              <p:blipFill>
                <a:blip r:embed="rId269"/>
                <a:stretch>
                  <a:fillRect/>
                </a:stretch>
              </p:blipFill>
              <p:spPr>
                <a:xfrm>
                  <a:off x="6606082" y="3436041"/>
                  <a:ext cx="809640" cy="705960"/>
                </a:xfrm>
                <a:prstGeom prst="rect">
                  <a:avLst/>
                </a:prstGeom>
              </p:spPr>
            </p:pic>
          </mc:Fallback>
        </mc:AlternateContent>
      </p:grpSp>
      <p:grpSp>
        <p:nvGrpSpPr>
          <p:cNvPr id="176" name="Group 175">
            <a:extLst>
              <a:ext uri="{FF2B5EF4-FFF2-40B4-BE49-F238E27FC236}">
                <a16:creationId xmlns:a16="http://schemas.microsoft.com/office/drawing/2014/main" id="{B8339DC8-CE60-93B0-1FD2-530DFC453063}"/>
              </a:ext>
            </a:extLst>
          </p:cNvPr>
          <p:cNvGrpSpPr/>
          <p:nvPr/>
        </p:nvGrpSpPr>
        <p:grpSpPr>
          <a:xfrm>
            <a:off x="10092322" y="2781561"/>
            <a:ext cx="1769760" cy="564120"/>
            <a:chOff x="10092322" y="2781561"/>
            <a:chExt cx="1769760" cy="564120"/>
          </a:xfrm>
        </p:grpSpPr>
        <mc:AlternateContent xmlns:mc="http://schemas.openxmlformats.org/markup-compatibility/2006">
          <mc:Choice xmlns:p14="http://schemas.microsoft.com/office/powerpoint/2010/main" Requires="p14">
            <p:contentPart p14:bwMode="auto" r:id="rId270">
              <p14:nvContentPartPr>
                <p14:cNvPr id="101" name="Ink 100">
                  <a:extLst>
                    <a:ext uri="{FF2B5EF4-FFF2-40B4-BE49-F238E27FC236}">
                      <a16:creationId xmlns:a16="http://schemas.microsoft.com/office/drawing/2014/main" id="{845D8638-C7BA-05A9-2832-855DAE4E25E3}"/>
                    </a:ext>
                  </a:extLst>
                </p14:cNvPr>
                <p14:cNvContentPartPr/>
                <p14:nvPr/>
              </p14:nvContentPartPr>
              <p14:xfrm>
                <a:off x="10147762" y="2950761"/>
                <a:ext cx="6840" cy="2160"/>
              </p14:xfrm>
            </p:contentPart>
          </mc:Choice>
          <mc:Fallback>
            <p:pic>
              <p:nvPicPr>
                <p:cNvPr id="101" name="Ink 100">
                  <a:extLst>
                    <a:ext uri="{FF2B5EF4-FFF2-40B4-BE49-F238E27FC236}">
                      <a16:creationId xmlns:a16="http://schemas.microsoft.com/office/drawing/2014/main" id="{845D8638-C7BA-05A9-2832-855DAE4E25E3}"/>
                    </a:ext>
                  </a:extLst>
                </p:cNvPr>
                <p:cNvPicPr/>
                <p:nvPr/>
              </p:nvPicPr>
              <p:blipFill>
                <a:blip r:embed="rId271"/>
                <a:stretch>
                  <a:fillRect/>
                </a:stretch>
              </p:blipFill>
              <p:spPr>
                <a:xfrm>
                  <a:off x="10139122" y="2942121"/>
                  <a:ext cx="244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2" name="Ink 101">
                  <a:extLst>
                    <a:ext uri="{FF2B5EF4-FFF2-40B4-BE49-F238E27FC236}">
                      <a16:creationId xmlns:a16="http://schemas.microsoft.com/office/drawing/2014/main" id="{5BB25D75-789A-BBC2-1FFD-28673CEFD449}"/>
                    </a:ext>
                  </a:extLst>
                </p14:cNvPr>
                <p14:cNvContentPartPr/>
                <p14:nvPr/>
              </p14:nvContentPartPr>
              <p14:xfrm>
                <a:off x="10092322" y="2857521"/>
                <a:ext cx="157680" cy="392040"/>
              </p14:xfrm>
            </p:contentPart>
          </mc:Choice>
          <mc:Fallback>
            <p:pic>
              <p:nvPicPr>
                <p:cNvPr id="102" name="Ink 101">
                  <a:extLst>
                    <a:ext uri="{FF2B5EF4-FFF2-40B4-BE49-F238E27FC236}">
                      <a16:creationId xmlns:a16="http://schemas.microsoft.com/office/drawing/2014/main" id="{5BB25D75-789A-BBC2-1FFD-28673CEFD449}"/>
                    </a:ext>
                  </a:extLst>
                </p:cNvPr>
                <p:cNvPicPr/>
                <p:nvPr/>
              </p:nvPicPr>
              <p:blipFill>
                <a:blip r:embed="rId273"/>
                <a:stretch>
                  <a:fillRect/>
                </a:stretch>
              </p:blipFill>
              <p:spPr>
                <a:xfrm>
                  <a:off x="10083682" y="2848881"/>
                  <a:ext cx="1753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03" name="Ink 102">
                  <a:extLst>
                    <a:ext uri="{FF2B5EF4-FFF2-40B4-BE49-F238E27FC236}">
                      <a16:creationId xmlns:a16="http://schemas.microsoft.com/office/drawing/2014/main" id="{8A0192D9-A8D1-E0D7-047E-80463923960D}"/>
                    </a:ext>
                  </a:extLst>
                </p14:cNvPr>
                <p14:cNvContentPartPr/>
                <p14:nvPr/>
              </p14:nvContentPartPr>
              <p14:xfrm>
                <a:off x="10287802" y="3011241"/>
                <a:ext cx="109080" cy="189720"/>
              </p14:xfrm>
            </p:contentPart>
          </mc:Choice>
          <mc:Fallback>
            <p:pic>
              <p:nvPicPr>
                <p:cNvPr id="103" name="Ink 102">
                  <a:extLst>
                    <a:ext uri="{FF2B5EF4-FFF2-40B4-BE49-F238E27FC236}">
                      <a16:creationId xmlns:a16="http://schemas.microsoft.com/office/drawing/2014/main" id="{8A0192D9-A8D1-E0D7-047E-80463923960D}"/>
                    </a:ext>
                  </a:extLst>
                </p:cNvPr>
                <p:cNvPicPr/>
                <p:nvPr/>
              </p:nvPicPr>
              <p:blipFill>
                <a:blip r:embed="rId275"/>
                <a:stretch>
                  <a:fillRect/>
                </a:stretch>
              </p:blipFill>
              <p:spPr>
                <a:xfrm>
                  <a:off x="10278802" y="3002601"/>
                  <a:ext cx="1267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04" name="Ink 103">
                  <a:extLst>
                    <a:ext uri="{FF2B5EF4-FFF2-40B4-BE49-F238E27FC236}">
                      <a16:creationId xmlns:a16="http://schemas.microsoft.com/office/drawing/2014/main" id="{144D0E59-A8B6-A36D-73D5-E6F9A6447DF8}"/>
                    </a:ext>
                  </a:extLst>
                </p14:cNvPr>
                <p14:cNvContentPartPr/>
                <p14:nvPr/>
              </p14:nvContentPartPr>
              <p14:xfrm>
                <a:off x="10438642" y="3025641"/>
                <a:ext cx="120960" cy="177120"/>
              </p14:xfrm>
            </p:contentPart>
          </mc:Choice>
          <mc:Fallback>
            <p:pic>
              <p:nvPicPr>
                <p:cNvPr id="104" name="Ink 103">
                  <a:extLst>
                    <a:ext uri="{FF2B5EF4-FFF2-40B4-BE49-F238E27FC236}">
                      <a16:creationId xmlns:a16="http://schemas.microsoft.com/office/drawing/2014/main" id="{144D0E59-A8B6-A36D-73D5-E6F9A6447DF8}"/>
                    </a:ext>
                  </a:extLst>
                </p:cNvPr>
                <p:cNvPicPr/>
                <p:nvPr/>
              </p:nvPicPr>
              <p:blipFill>
                <a:blip r:embed="rId277"/>
                <a:stretch>
                  <a:fillRect/>
                </a:stretch>
              </p:blipFill>
              <p:spPr>
                <a:xfrm>
                  <a:off x="10429642" y="3016641"/>
                  <a:ext cx="1386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05" name="Ink 104">
                  <a:extLst>
                    <a:ext uri="{FF2B5EF4-FFF2-40B4-BE49-F238E27FC236}">
                      <a16:creationId xmlns:a16="http://schemas.microsoft.com/office/drawing/2014/main" id="{15E2A53A-C2B5-3346-5E41-93ACDE8F4EA3}"/>
                    </a:ext>
                  </a:extLst>
                </p14:cNvPr>
                <p14:cNvContentPartPr/>
                <p14:nvPr/>
              </p14:nvContentPartPr>
              <p14:xfrm>
                <a:off x="10585162" y="2855361"/>
                <a:ext cx="179640" cy="370080"/>
              </p14:xfrm>
            </p:contentPart>
          </mc:Choice>
          <mc:Fallback>
            <p:pic>
              <p:nvPicPr>
                <p:cNvPr id="105" name="Ink 104">
                  <a:extLst>
                    <a:ext uri="{FF2B5EF4-FFF2-40B4-BE49-F238E27FC236}">
                      <a16:creationId xmlns:a16="http://schemas.microsoft.com/office/drawing/2014/main" id="{15E2A53A-C2B5-3346-5E41-93ACDE8F4EA3}"/>
                    </a:ext>
                  </a:extLst>
                </p:cNvPr>
                <p:cNvPicPr/>
                <p:nvPr/>
              </p:nvPicPr>
              <p:blipFill>
                <a:blip r:embed="rId279"/>
                <a:stretch>
                  <a:fillRect/>
                </a:stretch>
              </p:blipFill>
              <p:spPr>
                <a:xfrm>
                  <a:off x="10576162" y="2846721"/>
                  <a:ext cx="1972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06" name="Ink 105">
                  <a:extLst>
                    <a:ext uri="{FF2B5EF4-FFF2-40B4-BE49-F238E27FC236}">
                      <a16:creationId xmlns:a16="http://schemas.microsoft.com/office/drawing/2014/main" id="{4460415C-38D6-290D-DD9A-1E865C0389AF}"/>
                    </a:ext>
                  </a:extLst>
                </p14:cNvPr>
                <p14:cNvContentPartPr/>
                <p14:nvPr/>
              </p14:nvContentPartPr>
              <p14:xfrm>
                <a:off x="10829962" y="2851041"/>
                <a:ext cx="594360" cy="352800"/>
              </p14:xfrm>
            </p:contentPart>
          </mc:Choice>
          <mc:Fallback>
            <p:pic>
              <p:nvPicPr>
                <p:cNvPr id="106" name="Ink 105">
                  <a:extLst>
                    <a:ext uri="{FF2B5EF4-FFF2-40B4-BE49-F238E27FC236}">
                      <a16:creationId xmlns:a16="http://schemas.microsoft.com/office/drawing/2014/main" id="{4460415C-38D6-290D-DD9A-1E865C0389AF}"/>
                    </a:ext>
                  </a:extLst>
                </p:cNvPr>
                <p:cNvPicPr/>
                <p:nvPr/>
              </p:nvPicPr>
              <p:blipFill>
                <a:blip r:embed="rId281"/>
                <a:stretch>
                  <a:fillRect/>
                </a:stretch>
              </p:blipFill>
              <p:spPr>
                <a:xfrm>
                  <a:off x="10820962" y="2842401"/>
                  <a:ext cx="6120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11" name="Ink 110">
                  <a:extLst>
                    <a:ext uri="{FF2B5EF4-FFF2-40B4-BE49-F238E27FC236}">
                      <a16:creationId xmlns:a16="http://schemas.microsoft.com/office/drawing/2014/main" id="{5A3A621F-A571-0421-7324-B19DA67B5D55}"/>
                    </a:ext>
                  </a:extLst>
                </p14:cNvPr>
                <p14:cNvContentPartPr/>
                <p14:nvPr/>
              </p14:nvContentPartPr>
              <p14:xfrm>
                <a:off x="11470402" y="2781561"/>
                <a:ext cx="391680" cy="380160"/>
              </p14:xfrm>
            </p:contentPart>
          </mc:Choice>
          <mc:Fallback>
            <p:pic>
              <p:nvPicPr>
                <p:cNvPr id="111" name="Ink 110">
                  <a:extLst>
                    <a:ext uri="{FF2B5EF4-FFF2-40B4-BE49-F238E27FC236}">
                      <a16:creationId xmlns:a16="http://schemas.microsoft.com/office/drawing/2014/main" id="{5A3A621F-A571-0421-7324-B19DA67B5D55}"/>
                    </a:ext>
                  </a:extLst>
                </p:cNvPr>
                <p:cNvPicPr/>
                <p:nvPr/>
              </p:nvPicPr>
              <p:blipFill>
                <a:blip r:embed="rId283"/>
                <a:stretch>
                  <a:fillRect/>
                </a:stretch>
              </p:blipFill>
              <p:spPr>
                <a:xfrm>
                  <a:off x="11461402" y="2772561"/>
                  <a:ext cx="4093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id="{862BD37C-85A4-C4DF-E3C7-E6DB0EC5AACD}"/>
                    </a:ext>
                  </a:extLst>
                </p14:cNvPr>
                <p14:cNvContentPartPr/>
                <p14:nvPr/>
              </p14:nvContentPartPr>
              <p14:xfrm>
                <a:off x="10224802" y="3287361"/>
                <a:ext cx="1337760" cy="58320"/>
              </p14:xfrm>
            </p:contentPart>
          </mc:Choice>
          <mc:Fallback>
            <p:pic>
              <p:nvPicPr>
                <p:cNvPr id="174" name="Ink 173">
                  <a:extLst>
                    <a:ext uri="{FF2B5EF4-FFF2-40B4-BE49-F238E27FC236}">
                      <a16:creationId xmlns:a16="http://schemas.microsoft.com/office/drawing/2014/main" id="{862BD37C-85A4-C4DF-E3C7-E6DB0EC5AACD}"/>
                    </a:ext>
                  </a:extLst>
                </p:cNvPr>
                <p:cNvPicPr/>
                <p:nvPr/>
              </p:nvPicPr>
              <p:blipFill>
                <a:blip r:embed="rId285"/>
                <a:stretch>
                  <a:fillRect/>
                </a:stretch>
              </p:blipFill>
              <p:spPr>
                <a:xfrm>
                  <a:off x="10216162" y="3278361"/>
                  <a:ext cx="13554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id="{25BBB1F9-CCAB-1851-80CF-4E2FE9422B61}"/>
                    </a:ext>
                  </a:extLst>
                </p14:cNvPr>
                <p14:cNvContentPartPr/>
                <p14:nvPr/>
              </p14:nvContentPartPr>
              <p14:xfrm>
                <a:off x="10311202" y="2976321"/>
                <a:ext cx="1547640" cy="66960"/>
              </p14:xfrm>
            </p:contentPart>
          </mc:Choice>
          <mc:Fallback>
            <p:pic>
              <p:nvPicPr>
                <p:cNvPr id="175" name="Ink 174">
                  <a:extLst>
                    <a:ext uri="{FF2B5EF4-FFF2-40B4-BE49-F238E27FC236}">
                      <a16:creationId xmlns:a16="http://schemas.microsoft.com/office/drawing/2014/main" id="{25BBB1F9-CCAB-1851-80CF-4E2FE9422B61}"/>
                    </a:ext>
                  </a:extLst>
                </p:cNvPr>
                <p:cNvPicPr/>
                <p:nvPr/>
              </p:nvPicPr>
              <p:blipFill>
                <a:blip r:embed="rId287"/>
                <a:stretch>
                  <a:fillRect/>
                </a:stretch>
              </p:blipFill>
              <p:spPr>
                <a:xfrm>
                  <a:off x="10302562" y="2967321"/>
                  <a:ext cx="1565280" cy="84600"/>
                </a:xfrm>
                <a:prstGeom prst="rect">
                  <a:avLst/>
                </a:prstGeom>
              </p:spPr>
            </p:pic>
          </mc:Fallback>
        </mc:AlternateContent>
      </p:grpSp>
      <p:grpSp>
        <p:nvGrpSpPr>
          <p:cNvPr id="202" name="Group 201">
            <a:extLst>
              <a:ext uri="{FF2B5EF4-FFF2-40B4-BE49-F238E27FC236}">
                <a16:creationId xmlns:a16="http://schemas.microsoft.com/office/drawing/2014/main" id="{B05A8F66-06B7-852F-488E-916C229FB025}"/>
              </a:ext>
            </a:extLst>
          </p:cNvPr>
          <p:cNvGrpSpPr/>
          <p:nvPr/>
        </p:nvGrpSpPr>
        <p:grpSpPr>
          <a:xfrm>
            <a:off x="9890002" y="3549081"/>
            <a:ext cx="1700640" cy="2039760"/>
            <a:chOff x="9890002" y="3549081"/>
            <a:chExt cx="1700640" cy="2039760"/>
          </a:xfrm>
        </p:grpSpPr>
        <mc:AlternateContent xmlns:mc="http://schemas.openxmlformats.org/markup-compatibility/2006">
          <mc:Choice xmlns:p14="http://schemas.microsoft.com/office/powerpoint/2010/main" Requires="p14">
            <p:contentPart p14:bwMode="auto" r:id="rId288">
              <p14:nvContentPartPr>
                <p14:cNvPr id="177" name="Ink 176">
                  <a:extLst>
                    <a:ext uri="{FF2B5EF4-FFF2-40B4-BE49-F238E27FC236}">
                      <a16:creationId xmlns:a16="http://schemas.microsoft.com/office/drawing/2014/main" id="{12C0DFE8-E3AE-14F7-5968-6B4797A9443E}"/>
                    </a:ext>
                  </a:extLst>
                </p14:cNvPr>
                <p14:cNvContentPartPr/>
                <p14:nvPr/>
              </p14:nvContentPartPr>
              <p14:xfrm>
                <a:off x="10163962" y="3627561"/>
                <a:ext cx="259560" cy="200160"/>
              </p14:xfrm>
            </p:contentPart>
          </mc:Choice>
          <mc:Fallback>
            <p:pic>
              <p:nvPicPr>
                <p:cNvPr id="177" name="Ink 176">
                  <a:extLst>
                    <a:ext uri="{FF2B5EF4-FFF2-40B4-BE49-F238E27FC236}">
                      <a16:creationId xmlns:a16="http://schemas.microsoft.com/office/drawing/2014/main" id="{12C0DFE8-E3AE-14F7-5968-6B4797A9443E}"/>
                    </a:ext>
                  </a:extLst>
                </p:cNvPr>
                <p:cNvPicPr/>
                <p:nvPr/>
              </p:nvPicPr>
              <p:blipFill>
                <a:blip r:embed="rId289"/>
                <a:stretch>
                  <a:fillRect/>
                </a:stretch>
              </p:blipFill>
              <p:spPr>
                <a:xfrm>
                  <a:off x="10155322" y="3618921"/>
                  <a:ext cx="2772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164A22E7-65E4-2750-28A6-E44360EF940D}"/>
                    </a:ext>
                  </a:extLst>
                </p14:cNvPr>
                <p14:cNvContentPartPr/>
                <p14:nvPr/>
              </p14:nvContentPartPr>
              <p14:xfrm>
                <a:off x="10469242" y="3610281"/>
                <a:ext cx="39600" cy="231840"/>
              </p14:xfrm>
            </p:contentPart>
          </mc:Choice>
          <mc:Fallback>
            <p:pic>
              <p:nvPicPr>
                <p:cNvPr id="178" name="Ink 177">
                  <a:extLst>
                    <a:ext uri="{FF2B5EF4-FFF2-40B4-BE49-F238E27FC236}">
                      <a16:creationId xmlns:a16="http://schemas.microsoft.com/office/drawing/2014/main" id="{164A22E7-65E4-2750-28A6-E44360EF940D}"/>
                    </a:ext>
                  </a:extLst>
                </p:cNvPr>
                <p:cNvPicPr/>
                <p:nvPr/>
              </p:nvPicPr>
              <p:blipFill>
                <a:blip r:embed="rId291"/>
                <a:stretch>
                  <a:fillRect/>
                </a:stretch>
              </p:blipFill>
              <p:spPr>
                <a:xfrm>
                  <a:off x="10460602" y="3601281"/>
                  <a:ext cx="572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Ink 178">
                  <a:extLst>
                    <a:ext uri="{FF2B5EF4-FFF2-40B4-BE49-F238E27FC236}">
                      <a16:creationId xmlns:a16="http://schemas.microsoft.com/office/drawing/2014/main" id="{FD258CD7-C9B3-5459-D54C-A04E238BEE2E}"/>
                    </a:ext>
                  </a:extLst>
                </p14:cNvPr>
                <p14:cNvContentPartPr/>
                <p14:nvPr/>
              </p14:nvContentPartPr>
              <p14:xfrm>
                <a:off x="10592362" y="3693801"/>
                <a:ext cx="185760" cy="23040"/>
              </p14:xfrm>
            </p:contentPart>
          </mc:Choice>
          <mc:Fallback>
            <p:pic>
              <p:nvPicPr>
                <p:cNvPr id="179" name="Ink 178">
                  <a:extLst>
                    <a:ext uri="{FF2B5EF4-FFF2-40B4-BE49-F238E27FC236}">
                      <a16:creationId xmlns:a16="http://schemas.microsoft.com/office/drawing/2014/main" id="{FD258CD7-C9B3-5459-D54C-A04E238BEE2E}"/>
                    </a:ext>
                  </a:extLst>
                </p:cNvPr>
                <p:cNvPicPr/>
                <p:nvPr/>
              </p:nvPicPr>
              <p:blipFill>
                <a:blip r:embed="rId293"/>
                <a:stretch>
                  <a:fillRect/>
                </a:stretch>
              </p:blipFill>
              <p:spPr>
                <a:xfrm>
                  <a:off x="10583722" y="3684801"/>
                  <a:ext cx="2034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0" name="Ink 179">
                  <a:extLst>
                    <a:ext uri="{FF2B5EF4-FFF2-40B4-BE49-F238E27FC236}">
                      <a16:creationId xmlns:a16="http://schemas.microsoft.com/office/drawing/2014/main" id="{3F922D13-8BF0-0407-33B0-423A60C68085}"/>
                    </a:ext>
                  </a:extLst>
                </p14:cNvPr>
                <p14:cNvContentPartPr/>
                <p14:nvPr/>
              </p14:nvContentPartPr>
              <p14:xfrm>
                <a:off x="10930762" y="3660681"/>
                <a:ext cx="11160" cy="7560"/>
              </p14:xfrm>
            </p:contentPart>
          </mc:Choice>
          <mc:Fallback>
            <p:pic>
              <p:nvPicPr>
                <p:cNvPr id="180" name="Ink 179">
                  <a:extLst>
                    <a:ext uri="{FF2B5EF4-FFF2-40B4-BE49-F238E27FC236}">
                      <a16:creationId xmlns:a16="http://schemas.microsoft.com/office/drawing/2014/main" id="{3F922D13-8BF0-0407-33B0-423A60C68085}"/>
                    </a:ext>
                  </a:extLst>
                </p:cNvPr>
                <p:cNvPicPr/>
                <p:nvPr/>
              </p:nvPicPr>
              <p:blipFill>
                <a:blip r:embed="rId295"/>
                <a:stretch>
                  <a:fillRect/>
                </a:stretch>
              </p:blipFill>
              <p:spPr>
                <a:xfrm>
                  <a:off x="10922122" y="3652041"/>
                  <a:ext cx="288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Ink 180">
                  <a:extLst>
                    <a:ext uri="{FF2B5EF4-FFF2-40B4-BE49-F238E27FC236}">
                      <a16:creationId xmlns:a16="http://schemas.microsoft.com/office/drawing/2014/main" id="{90C0293C-05FD-6BC2-10AE-02A1CCB38ADE}"/>
                    </a:ext>
                  </a:extLst>
                </p14:cNvPr>
                <p14:cNvContentPartPr/>
                <p14:nvPr/>
              </p14:nvContentPartPr>
              <p14:xfrm>
                <a:off x="10868482" y="3549081"/>
                <a:ext cx="167760" cy="272160"/>
              </p14:xfrm>
            </p:contentPart>
          </mc:Choice>
          <mc:Fallback>
            <p:pic>
              <p:nvPicPr>
                <p:cNvPr id="181" name="Ink 180">
                  <a:extLst>
                    <a:ext uri="{FF2B5EF4-FFF2-40B4-BE49-F238E27FC236}">
                      <a16:creationId xmlns:a16="http://schemas.microsoft.com/office/drawing/2014/main" id="{90C0293C-05FD-6BC2-10AE-02A1CCB38ADE}"/>
                    </a:ext>
                  </a:extLst>
                </p:cNvPr>
                <p:cNvPicPr/>
                <p:nvPr/>
              </p:nvPicPr>
              <p:blipFill>
                <a:blip r:embed="rId297"/>
                <a:stretch>
                  <a:fillRect/>
                </a:stretch>
              </p:blipFill>
              <p:spPr>
                <a:xfrm>
                  <a:off x="10859842" y="3540081"/>
                  <a:ext cx="1854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2" name="Ink 181">
                  <a:extLst>
                    <a:ext uri="{FF2B5EF4-FFF2-40B4-BE49-F238E27FC236}">
                      <a16:creationId xmlns:a16="http://schemas.microsoft.com/office/drawing/2014/main" id="{1365BE74-74E5-42A6-8B6D-7943BE3A6622}"/>
                    </a:ext>
                  </a:extLst>
                </p14:cNvPr>
                <p14:cNvContentPartPr/>
                <p14:nvPr/>
              </p14:nvContentPartPr>
              <p14:xfrm>
                <a:off x="11060362" y="3581841"/>
                <a:ext cx="267120" cy="347400"/>
              </p14:xfrm>
            </p:contentPart>
          </mc:Choice>
          <mc:Fallback>
            <p:pic>
              <p:nvPicPr>
                <p:cNvPr id="182" name="Ink 181">
                  <a:extLst>
                    <a:ext uri="{FF2B5EF4-FFF2-40B4-BE49-F238E27FC236}">
                      <a16:creationId xmlns:a16="http://schemas.microsoft.com/office/drawing/2014/main" id="{1365BE74-74E5-42A6-8B6D-7943BE3A6622}"/>
                    </a:ext>
                  </a:extLst>
                </p:cNvPr>
                <p:cNvPicPr/>
                <p:nvPr/>
              </p:nvPicPr>
              <p:blipFill>
                <a:blip r:embed="rId299"/>
                <a:stretch>
                  <a:fillRect/>
                </a:stretch>
              </p:blipFill>
              <p:spPr>
                <a:xfrm>
                  <a:off x="11051722" y="3572841"/>
                  <a:ext cx="2847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3" name="Ink 182">
                  <a:extLst>
                    <a:ext uri="{FF2B5EF4-FFF2-40B4-BE49-F238E27FC236}">
                      <a16:creationId xmlns:a16="http://schemas.microsoft.com/office/drawing/2014/main" id="{71896B74-B284-2E0E-1CEF-B8D898D7FAB2}"/>
                    </a:ext>
                  </a:extLst>
                </p14:cNvPr>
                <p14:cNvContentPartPr/>
                <p14:nvPr/>
              </p14:nvContentPartPr>
              <p14:xfrm>
                <a:off x="11319562" y="3595161"/>
                <a:ext cx="149040" cy="197640"/>
              </p14:xfrm>
            </p:contentPart>
          </mc:Choice>
          <mc:Fallback>
            <p:pic>
              <p:nvPicPr>
                <p:cNvPr id="183" name="Ink 182">
                  <a:extLst>
                    <a:ext uri="{FF2B5EF4-FFF2-40B4-BE49-F238E27FC236}">
                      <a16:creationId xmlns:a16="http://schemas.microsoft.com/office/drawing/2014/main" id="{71896B74-B284-2E0E-1CEF-B8D898D7FAB2}"/>
                    </a:ext>
                  </a:extLst>
                </p:cNvPr>
                <p:cNvPicPr/>
                <p:nvPr/>
              </p:nvPicPr>
              <p:blipFill>
                <a:blip r:embed="rId301"/>
                <a:stretch>
                  <a:fillRect/>
                </a:stretch>
              </p:blipFill>
              <p:spPr>
                <a:xfrm>
                  <a:off x="11310562" y="3586521"/>
                  <a:ext cx="1666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Ink 184">
                  <a:extLst>
                    <a:ext uri="{FF2B5EF4-FFF2-40B4-BE49-F238E27FC236}">
                      <a16:creationId xmlns:a16="http://schemas.microsoft.com/office/drawing/2014/main" id="{858FD128-54E6-DBE1-A9C9-9B738C197AC8}"/>
                    </a:ext>
                  </a:extLst>
                </p14:cNvPr>
                <p14:cNvContentPartPr/>
                <p14:nvPr/>
              </p14:nvContentPartPr>
              <p14:xfrm>
                <a:off x="10276282" y="4090521"/>
                <a:ext cx="197280" cy="154800"/>
              </p14:xfrm>
            </p:contentPart>
          </mc:Choice>
          <mc:Fallback>
            <p:pic>
              <p:nvPicPr>
                <p:cNvPr id="185" name="Ink 184">
                  <a:extLst>
                    <a:ext uri="{FF2B5EF4-FFF2-40B4-BE49-F238E27FC236}">
                      <a16:creationId xmlns:a16="http://schemas.microsoft.com/office/drawing/2014/main" id="{858FD128-54E6-DBE1-A9C9-9B738C197AC8}"/>
                    </a:ext>
                  </a:extLst>
                </p:cNvPr>
                <p:cNvPicPr/>
                <p:nvPr/>
              </p:nvPicPr>
              <p:blipFill>
                <a:blip r:embed="rId303"/>
                <a:stretch>
                  <a:fillRect/>
                </a:stretch>
              </p:blipFill>
              <p:spPr>
                <a:xfrm>
                  <a:off x="10267282" y="4081521"/>
                  <a:ext cx="214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6" name="Ink 185">
                  <a:extLst>
                    <a:ext uri="{FF2B5EF4-FFF2-40B4-BE49-F238E27FC236}">
                      <a16:creationId xmlns:a16="http://schemas.microsoft.com/office/drawing/2014/main" id="{4C531789-54A2-0826-7270-B1DEB7B647FF}"/>
                    </a:ext>
                  </a:extLst>
                </p14:cNvPr>
                <p14:cNvContentPartPr/>
                <p14:nvPr/>
              </p14:nvContentPartPr>
              <p14:xfrm>
                <a:off x="10505602" y="4088721"/>
                <a:ext cx="185040" cy="133560"/>
              </p14:xfrm>
            </p:contentPart>
          </mc:Choice>
          <mc:Fallback>
            <p:pic>
              <p:nvPicPr>
                <p:cNvPr id="186" name="Ink 185">
                  <a:extLst>
                    <a:ext uri="{FF2B5EF4-FFF2-40B4-BE49-F238E27FC236}">
                      <a16:creationId xmlns:a16="http://schemas.microsoft.com/office/drawing/2014/main" id="{4C531789-54A2-0826-7270-B1DEB7B647FF}"/>
                    </a:ext>
                  </a:extLst>
                </p:cNvPr>
                <p:cNvPicPr/>
                <p:nvPr/>
              </p:nvPicPr>
              <p:blipFill>
                <a:blip r:embed="rId305"/>
                <a:stretch>
                  <a:fillRect/>
                </a:stretch>
              </p:blipFill>
              <p:spPr>
                <a:xfrm>
                  <a:off x="10496602" y="4080081"/>
                  <a:ext cx="2026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7" name="Ink 186">
                  <a:extLst>
                    <a:ext uri="{FF2B5EF4-FFF2-40B4-BE49-F238E27FC236}">
                      <a16:creationId xmlns:a16="http://schemas.microsoft.com/office/drawing/2014/main" id="{2BC5A138-BA14-B65F-AADD-697BF80478A2}"/>
                    </a:ext>
                  </a:extLst>
                </p14:cNvPr>
                <p14:cNvContentPartPr/>
                <p14:nvPr/>
              </p14:nvContentPartPr>
              <p14:xfrm>
                <a:off x="10791442" y="4116081"/>
                <a:ext cx="132120" cy="24480"/>
              </p14:xfrm>
            </p:contentPart>
          </mc:Choice>
          <mc:Fallback>
            <p:pic>
              <p:nvPicPr>
                <p:cNvPr id="187" name="Ink 186">
                  <a:extLst>
                    <a:ext uri="{FF2B5EF4-FFF2-40B4-BE49-F238E27FC236}">
                      <a16:creationId xmlns:a16="http://schemas.microsoft.com/office/drawing/2014/main" id="{2BC5A138-BA14-B65F-AADD-697BF80478A2}"/>
                    </a:ext>
                  </a:extLst>
                </p:cNvPr>
                <p:cNvPicPr/>
                <p:nvPr/>
              </p:nvPicPr>
              <p:blipFill>
                <a:blip r:embed="rId307"/>
                <a:stretch>
                  <a:fillRect/>
                </a:stretch>
              </p:blipFill>
              <p:spPr>
                <a:xfrm>
                  <a:off x="10782802" y="4107081"/>
                  <a:ext cx="1497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9" name="Ink 188">
                  <a:extLst>
                    <a:ext uri="{FF2B5EF4-FFF2-40B4-BE49-F238E27FC236}">
                      <a16:creationId xmlns:a16="http://schemas.microsoft.com/office/drawing/2014/main" id="{8BD01862-B240-B5FF-C72D-D707438F1E3C}"/>
                    </a:ext>
                  </a:extLst>
                </p14:cNvPr>
                <p14:cNvContentPartPr/>
                <p14:nvPr/>
              </p14:nvContentPartPr>
              <p14:xfrm>
                <a:off x="11090242" y="4025361"/>
                <a:ext cx="136080" cy="199080"/>
              </p14:xfrm>
            </p:contentPart>
          </mc:Choice>
          <mc:Fallback>
            <p:pic>
              <p:nvPicPr>
                <p:cNvPr id="189" name="Ink 188">
                  <a:extLst>
                    <a:ext uri="{FF2B5EF4-FFF2-40B4-BE49-F238E27FC236}">
                      <a16:creationId xmlns:a16="http://schemas.microsoft.com/office/drawing/2014/main" id="{8BD01862-B240-B5FF-C72D-D707438F1E3C}"/>
                    </a:ext>
                  </a:extLst>
                </p:cNvPr>
                <p:cNvPicPr/>
                <p:nvPr/>
              </p:nvPicPr>
              <p:blipFill>
                <a:blip r:embed="rId309"/>
                <a:stretch>
                  <a:fillRect/>
                </a:stretch>
              </p:blipFill>
              <p:spPr>
                <a:xfrm>
                  <a:off x="11081242" y="4016361"/>
                  <a:ext cx="153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0" name="Ink 189">
                  <a:extLst>
                    <a:ext uri="{FF2B5EF4-FFF2-40B4-BE49-F238E27FC236}">
                      <a16:creationId xmlns:a16="http://schemas.microsoft.com/office/drawing/2014/main" id="{0FC575B1-81A9-640E-D4CD-9146393FFC06}"/>
                    </a:ext>
                  </a:extLst>
                </p14:cNvPr>
                <p14:cNvContentPartPr/>
                <p14:nvPr/>
              </p14:nvContentPartPr>
              <p14:xfrm>
                <a:off x="11109682" y="3990081"/>
                <a:ext cx="409680" cy="208080"/>
              </p14:xfrm>
            </p:contentPart>
          </mc:Choice>
          <mc:Fallback>
            <p:pic>
              <p:nvPicPr>
                <p:cNvPr id="190" name="Ink 189">
                  <a:extLst>
                    <a:ext uri="{FF2B5EF4-FFF2-40B4-BE49-F238E27FC236}">
                      <a16:creationId xmlns:a16="http://schemas.microsoft.com/office/drawing/2014/main" id="{0FC575B1-81A9-640E-D4CD-9146393FFC06}"/>
                    </a:ext>
                  </a:extLst>
                </p:cNvPr>
                <p:cNvPicPr/>
                <p:nvPr/>
              </p:nvPicPr>
              <p:blipFill>
                <a:blip r:embed="rId311"/>
                <a:stretch>
                  <a:fillRect/>
                </a:stretch>
              </p:blipFill>
              <p:spPr>
                <a:xfrm>
                  <a:off x="11101042" y="3981441"/>
                  <a:ext cx="4273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1" name="Ink 190">
                  <a:extLst>
                    <a:ext uri="{FF2B5EF4-FFF2-40B4-BE49-F238E27FC236}">
                      <a16:creationId xmlns:a16="http://schemas.microsoft.com/office/drawing/2014/main" id="{4BC7BEE6-024D-9881-7045-B147FAD3D7F6}"/>
                    </a:ext>
                  </a:extLst>
                </p14:cNvPr>
                <p14:cNvContentPartPr/>
                <p14:nvPr/>
              </p14:nvContentPartPr>
              <p14:xfrm>
                <a:off x="11473282" y="4045521"/>
                <a:ext cx="117360" cy="97560"/>
              </p14:xfrm>
            </p:contentPart>
          </mc:Choice>
          <mc:Fallback>
            <p:pic>
              <p:nvPicPr>
                <p:cNvPr id="191" name="Ink 190">
                  <a:extLst>
                    <a:ext uri="{FF2B5EF4-FFF2-40B4-BE49-F238E27FC236}">
                      <a16:creationId xmlns:a16="http://schemas.microsoft.com/office/drawing/2014/main" id="{4BC7BEE6-024D-9881-7045-B147FAD3D7F6}"/>
                    </a:ext>
                  </a:extLst>
                </p:cNvPr>
                <p:cNvPicPr/>
                <p:nvPr/>
              </p:nvPicPr>
              <p:blipFill>
                <a:blip r:embed="rId313"/>
                <a:stretch>
                  <a:fillRect/>
                </a:stretch>
              </p:blipFill>
              <p:spPr>
                <a:xfrm>
                  <a:off x="11464282" y="4036521"/>
                  <a:ext cx="1350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Ink 191">
                  <a:extLst>
                    <a:ext uri="{FF2B5EF4-FFF2-40B4-BE49-F238E27FC236}">
                      <a16:creationId xmlns:a16="http://schemas.microsoft.com/office/drawing/2014/main" id="{DD1A44A5-5528-C538-E7FA-237E3A408905}"/>
                    </a:ext>
                  </a:extLst>
                </p14:cNvPr>
                <p14:cNvContentPartPr/>
                <p14:nvPr/>
              </p14:nvContentPartPr>
              <p14:xfrm>
                <a:off x="10335322" y="4481121"/>
                <a:ext cx="201240" cy="167400"/>
              </p14:xfrm>
            </p:contentPart>
          </mc:Choice>
          <mc:Fallback>
            <p:pic>
              <p:nvPicPr>
                <p:cNvPr id="192" name="Ink 191">
                  <a:extLst>
                    <a:ext uri="{FF2B5EF4-FFF2-40B4-BE49-F238E27FC236}">
                      <a16:creationId xmlns:a16="http://schemas.microsoft.com/office/drawing/2014/main" id="{DD1A44A5-5528-C538-E7FA-237E3A408905}"/>
                    </a:ext>
                  </a:extLst>
                </p:cNvPr>
                <p:cNvPicPr/>
                <p:nvPr/>
              </p:nvPicPr>
              <p:blipFill>
                <a:blip r:embed="rId315"/>
                <a:stretch>
                  <a:fillRect/>
                </a:stretch>
              </p:blipFill>
              <p:spPr>
                <a:xfrm>
                  <a:off x="10326322" y="4472121"/>
                  <a:ext cx="218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Ink 192">
                  <a:extLst>
                    <a:ext uri="{FF2B5EF4-FFF2-40B4-BE49-F238E27FC236}">
                      <a16:creationId xmlns:a16="http://schemas.microsoft.com/office/drawing/2014/main" id="{9ABE409B-D159-0121-A7E4-5FFBB1D8920E}"/>
                    </a:ext>
                  </a:extLst>
                </p14:cNvPr>
                <p14:cNvContentPartPr/>
                <p14:nvPr/>
              </p14:nvContentPartPr>
              <p14:xfrm>
                <a:off x="10599922" y="4437921"/>
                <a:ext cx="129960" cy="183240"/>
              </p14:xfrm>
            </p:contentPart>
          </mc:Choice>
          <mc:Fallback>
            <p:pic>
              <p:nvPicPr>
                <p:cNvPr id="193" name="Ink 192">
                  <a:extLst>
                    <a:ext uri="{FF2B5EF4-FFF2-40B4-BE49-F238E27FC236}">
                      <a16:creationId xmlns:a16="http://schemas.microsoft.com/office/drawing/2014/main" id="{9ABE409B-D159-0121-A7E4-5FFBB1D8920E}"/>
                    </a:ext>
                  </a:extLst>
                </p:cNvPr>
                <p:cNvPicPr/>
                <p:nvPr/>
              </p:nvPicPr>
              <p:blipFill>
                <a:blip r:embed="rId317"/>
                <a:stretch>
                  <a:fillRect/>
                </a:stretch>
              </p:blipFill>
              <p:spPr>
                <a:xfrm>
                  <a:off x="10590922" y="4428921"/>
                  <a:ext cx="1476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Ink 193">
                  <a:extLst>
                    <a:ext uri="{FF2B5EF4-FFF2-40B4-BE49-F238E27FC236}">
                      <a16:creationId xmlns:a16="http://schemas.microsoft.com/office/drawing/2014/main" id="{C4A6DBF3-67FB-D55D-12A7-7015FB5039F8}"/>
                    </a:ext>
                  </a:extLst>
                </p14:cNvPr>
                <p14:cNvContentPartPr/>
                <p14:nvPr/>
              </p14:nvContentPartPr>
              <p14:xfrm>
                <a:off x="10826722" y="4521081"/>
                <a:ext cx="114120" cy="18360"/>
              </p14:xfrm>
            </p:contentPart>
          </mc:Choice>
          <mc:Fallback>
            <p:pic>
              <p:nvPicPr>
                <p:cNvPr id="194" name="Ink 193">
                  <a:extLst>
                    <a:ext uri="{FF2B5EF4-FFF2-40B4-BE49-F238E27FC236}">
                      <a16:creationId xmlns:a16="http://schemas.microsoft.com/office/drawing/2014/main" id="{C4A6DBF3-67FB-D55D-12A7-7015FB5039F8}"/>
                    </a:ext>
                  </a:extLst>
                </p:cNvPr>
                <p:cNvPicPr/>
                <p:nvPr/>
              </p:nvPicPr>
              <p:blipFill>
                <a:blip r:embed="rId319"/>
                <a:stretch>
                  <a:fillRect/>
                </a:stretch>
              </p:blipFill>
              <p:spPr>
                <a:xfrm>
                  <a:off x="10817722" y="4512081"/>
                  <a:ext cx="1317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Ink 194">
                  <a:extLst>
                    <a:ext uri="{FF2B5EF4-FFF2-40B4-BE49-F238E27FC236}">
                      <a16:creationId xmlns:a16="http://schemas.microsoft.com/office/drawing/2014/main" id="{06BE9060-A3C0-7426-EBF6-41D85BDBDED5}"/>
                    </a:ext>
                  </a:extLst>
                </p14:cNvPr>
                <p14:cNvContentPartPr/>
                <p14:nvPr/>
              </p14:nvContentPartPr>
              <p14:xfrm>
                <a:off x="11101762" y="4518201"/>
                <a:ext cx="210240" cy="28800"/>
              </p14:xfrm>
            </p:contentPart>
          </mc:Choice>
          <mc:Fallback>
            <p:pic>
              <p:nvPicPr>
                <p:cNvPr id="195" name="Ink 194">
                  <a:extLst>
                    <a:ext uri="{FF2B5EF4-FFF2-40B4-BE49-F238E27FC236}">
                      <a16:creationId xmlns:a16="http://schemas.microsoft.com/office/drawing/2014/main" id="{06BE9060-A3C0-7426-EBF6-41D85BDBDED5}"/>
                    </a:ext>
                  </a:extLst>
                </p:cNvPr>
                <p:cNvPicPr/>
                <p:nvPr/>
              </p:nvPicPr>
              <p:blipFill>
                <a:blip r:embed="rId321"/>
                <a:stretch>
                  <a:fillRect/>
                </a:stretch>
              </p:blipFill>
              <p:spPr>
                <a:xfrm>
                  <a:off x="11092762" y="4509561"/>
                  <a:ext cx="2278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8" name="Ink 197">
                  <a:extLst>
                    <a:ext uri="{FF2B5EF4-FFF2-40B4-BE49-F238E27FC236}">
                      <a16:creationId xmlns:a16="http://schemas.microsoft.com/office/drawing/2014/main" id="{FE8745E9-5615-3F6A-97B8-8C2EC127ABED}"/>
                    </a:ext>
                  </a:extLst>
                </p14:cNvPr>
                <p14:cNvContentPartPr/>
                <p14:nvPr/>
              </p14:nvContentPartPr>
              <p14:xfrm>
                <a:off x="9890002" y="3623601"/>
                <a:ext cx="351000" cy="1965240"/>
              </p14:xfrm>
            </p:contentPart>
          </mc:Choice>
          <mc:Fallback>
            <p:pic>
              <p:nvPicPr>
                <p:cNvPr id="198" name="Ink 197">
                  <a:extLst>
                    <a:ext uri="{FF2B5EF4-FFF2-40B4-BE49-F238E27FC236}">
                      <a16:creationId xmlns:a16="http://schemas.microsoft.com/office/drawing/2014/main" id="{FE8745E9-5615-3F6A-97B8-8C2EC127ABED}"/>
                    </a:ext>
                  </a:extLst>
                </p:cNvPr>
                <p:cNvPicPr/>
                <p:nvPr/>
              </p:nvPicPr>
              <p:blipFill>
                <a:blip r:embed="rId323"/>
                <a:stretch>
                  <a:fillRect/>
                </a:stretch>
              </p:blipFill>
              <p:spPr>
                <a:xfrm>
                  <a:off x="9881002" y="3614601"/>
                  <a:ext cx="368640" cy="19828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9" name="Ink 198">
                  <a:extLst>
                    <a:ext uri="{FF2B5EF4-FFF2-40B4-BE49-F238E27FC236}">
                      <a16:creationId xmlns:a16="http://schemas.microsoft.com/office/drawing/2014/main" id="{81DE0F31-CCC3-AE27-E351-C3FC48BA90B2}"/>
                    </a:ext>
                  </a:extLst>
                </p14:cNvPr>
                <p14:cNvContentPartPr/>
                <p14:nvPr/>
              </p14:nvContentPartPr>
              <p14:xfrm>
                <a:off x="10488322" y="4904841"/>
                <a:ext cx="209160" cy="36360"/>
              </p14:xfrm>
            </p:contentPart>
          </mc:Choice>
          <mc:Fallback>
            <p:pic>
              <p:nvPicPr>
                <p:cNvPr id="199" name="Ink 198">
                  <a:extLst>
                    <a:ext uri="{FF2B5EF4-FFF2-40B4-BE49-F238E27FC236}">
                      <a16:creationId xmlns:a16="http://schemas.microsoft.com/office/drawing/2014/main" id="{81DE0F31-CCC3-AE27-E351-C3FC48BA90B2}"/>
                    </a:ext>
                  </a:extLst>
                </p:cNvPr>
                <p:cNvPicPr/>
                <p:nvPr/>
              </p:nvPicPr>
              <p:blipFill>
                <a:blip r:embed="rId325"/>
                <a:stretch>
                  <a:fillRect/>
                </a:stretch>
              </p:blipFill>
              <p:spPr>
                <a:xfrm>
                  <a:off x="10479682" y="4895841"/>
                  <a:ext cx="2268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0" name="Ink 199">
                  <a:extLst>
                    <a:ext uri="{FF2B5EF4-FFF2-40B4-BE49-F238E27FC236}">
                      <a16:creationId xmlns:a16="http://schemas.microsoft.com/office/drawing/2014/main" id="{DC0B0CFD-5721-4B68-BC58-8B30C02A7C45}"/>
                    </a:ext>
                  </a:extLst>
                </p14:cNvPr>
                <p14:cNvContentPartPr/>
                <p14:nvPr/>
              </p14:nvContentPartPr>
              <p14:xfrm>
                <a:off x="10474282" y="5221641"/>
                <a:ext cx="133920" cy="24120"/>
              </p14:xfrm>
            </p:contentPart>
          </mc:Choice>
          <mc:Fallback>
            <p:pic>
              <p:nvPicPr>
                <p:cNvPr id="200" name="Ink 199">
                  <a:extLst>
                    <a:ext uri="{FF2B5EF4-FFF2-40B4-BE49-F238E27FC236}">
                      <a16:creationId xmlns:a16="http://schemas.microsoft.com/office/drawing/2014/main" id="{DC0B0CFD-5721-4B68-BC58-8B30C02A7C45}"/>
                    </a:ext>
                  </a:extLst>
                </p:cNvPr>
                <p:cNvPicPr/>
                <p:nvPr/>
              </p:nvPicPr>
              <p:blipFill>
                <a:blip r:embed="rId327"/>
                <a:stretch>
                  <a:fillRect/>
                </a:stretch>
              </p:blipFill>
              <p:spPr>
                <a:xfrm>
                  <a:off x="10465642" y="5213001"/>
                  <a:ext cx="1515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1" name="Ink 200">
                  <a:extLst>
                    <a:ext uri="{FF2B5EF4-FFF2-40B4-BE49-F238E27FC236}">
                      <a16:creationId xmlns:a16="http://schemas.microsoft.com/office/drawing/2014/main" id="{704E7036-832D-ABF6-C193-D83D76450E98}"/>
                    </a:ext>
                  </a:extLst>
                </p14:cNvPr>
                <p14:cNvContentPartPr/>
                <p14:nvPr/>
              </p14:nvContentPartPr>
              <p14:xfrm>
                <a:off x="10434322" y="5427561"/>
                <a:ext cx="159840" cy="17280"/>
              </p14:xfrm>
            </p:contentPart>
          </mc:Choice>
          <mc:Fallback>
            <p:pic>
              <p:nvPicPr>
                <p:cNvPr id="201" name="Ink 200">
                  <a:extLst>
                    <a:ext uri="{FF2B5EF4-FFF2-40B4-BE49-F238E27FC236}">
                      <a16:creationId xmlns:a16="http://schemas.microsoft.com/office/drawing/2014/main" id="{704E7036-832D-ABF6-C193-D83D76450E98}"/>
                    </a:ext>
                  </a:extLst>
                </p:cNvPr>
                <p:cNvPicPr/>
                <p:nvPr/>
              </p:nvPicPr>
              <p:blipFill>
                <a:blip r:embed="rId329"/>
                <a:stretch>
                  <a:fillRect/>
                </a:stretch>
              </p:blipFill>
              <p:spPr>
                <a:xfrm>
                  <a:off x="10425682" y="5418561"/>
                  <a:ext cx="177480" cy="34920"/>
                </a:xfrm>
                <a:prstGeom prst="rect">
                  <a:avLst/>
                </a:prstGeom>
              </p:spPr>
            </p:pic>
          </mc:Fallback>
        </mc:AlternateContent>
      </p:grpSp>
    </p:spTree>
    <p:extLst>
      <p:ext uri="{BB962C8B-B14F-4D97-AF65-F5344CB8AC3E}">
        <p14:creationId xmlns:p14="http://schemas.microsoft.com/office/powerpoint/2010/main" val="123570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Questions</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909310"/>
          </a:xfrm>
          <a:prstGeom prst="rect">
            <a:avLst/>
          </a:prstGeom>
          <a:noFill/>
        </p:spPr>
        <p:txBody>
          <a:bodyPr wrap="square" rtlCol="0">
            <a:spAutoFit/>
          </a:bodyPr>
          <a:lstStyle/>
          <a:p>
            <a:pPr marL="342900" indent="-342900">
              <a:buAutoNum type="arabicPeriod"/>
            </a:pPr>
            <a:r>
              <a:rPr lang="en-US" sz="1800" dirty="0"/>
              <a:t>How to debug an AMDP</a:t>
            </a:r>
          </a:p>
          <a:p>
            <a:pPr lvl="1"/>
            <a:r>
              <a:rPr lang="en-US" sz="1800" dirty="0">
                <a:hlinkClick r:id="rId4"/>
              </a:rPr>
              <a:t>https://www.youtube.com/watch?v=h09XRxhpNXI&amp;list=PLcxqFaocb9WLtnq-rpXbRy5hnKECxr95G&amp;index=69</a:t>
            </a:r>
            <a:endParaRPr lang="en-US" sz="1800" dirty="0"/>
          </a:p>
          <a:p>
            <a:pPr lvl="1"/>
            <a:r>
              <a:rPr lang="en-US" sz="1800" dirty="0">
                <a:hlinkClick r:id="rId5"/>
              </a:rPr>
              <a:t>https://www.youtube.com/watch?v=fpXoTqHLeSo&amp;list=PLcxqFaocb9WLtnq-rpXbRy5hnKECxr95G&amp;index=70</a:t>
            </a:r>
            <a:endParaRPr lang="en-US" sz="1800" dirty="0"/>
          </a:p>
          <a:p>
            <a:pPr lvl="1"/>
            <a:endParaRPr lang="en-US" sz="1800" dirty="0"/>
          </a:p>
          <a:p>
            <a:pPr marL="342900" indent="-342900">
              <a:buAutoNum type="arabicPeriod"/>
            </a:pPr>
            <a:r>
              <a:rPr lang="en-US" sz="1800" dirty="0"/>
              <a:t>Can I pass select option to AMDP</a:t>
            </a:r>
          </a:p>
          <a:p>
            <a:pPr lvl="1"/>
            <a:r>
              <a:rPr lang="en-US" sz="1800" dirty="0">
                <a:hlinkClick r:id="rId6"/>
              </a:rPr>
              <a:t>https://youtu.be/hbtnWi032Z8</a:t>
            </a:r>
            <a:endParaRPr lang="en-US" sz="1800" dirty="0"/>
          </a:p>
          <a:p>
            <a:pPr lvl="1"/>
            <a:endParaRPr lang="en-US" sz="1800" dirty="0"/>
          </a:p>
          <a:p>
            <a:pPr marL="342900" indent="-342900">
              <a:buAutoNum type="arabicPeriod"/>
            </a:pPr>
            <a:r>
              <a:rPr lang="en-US" sz="1800" dirty="0"/>
              <a:t>Can I call another AMDP inside my AMDP</a:t>
            </a:r>
          </a:p>
          <a:p>
            <a:pPr lvl="1"/>
            <a:r>
              <a:rPr lang="en-US" sz="1800" dirty="0">
                <a:hlinkClick r:id="rId7"/>
              </a:rPr>
              <a:t>https://youtu.be/Tm1RFOt0KMY?list=PLcxqFaocb9WLtnq-rpXbRy5hnKECxr95G</a:t>
            </a:r>
            <a:endParaRPr lang="en-US" sz="1800" dirty="0"/>
          </a:p>
          <a:p>
            <a:pPr lvl="1"/>
            <a:r>
              <a:rPr lang="en-US" sz="1800" dirty="0">
                <a:hlinkClick r:id="rId8"/>
              </a:rPr>
              <a:t>https://youtu.be/r2LsDROiJ90?list=PLcxqFaocb9WLtnq-rpXbRy5hnKECxr95G</a:t>
            </a:r>
            <a:endParaRPr lang="en-US" sz="1800" dirty="0"/>
          </a:p>
          <a:p>
            <a:pPr lvl="1"/>
            <a:r>
              <a:rPr lang="en-US" sz="1800" dirty="0">
                <a:hlinkClick r:id="rId9"/>
              </a:rPr>
              <a:t>https://youtu.be/dIMPMNlT7jQ?list=PLcxqFaocb9WLtnq-rpXbRy5hnKECxr95G</a:t>
            </a:r>
            <a:endParaRPr lang="en-US" sz="1800" dirty="0"/>
          </a:p>
          <a:p>
            <a:pPr lvl="1"/>
            <a:endParaRPr lang="en-US" sz="1800" dirty="0"/>
          </a:p>
          <a:p>
            <a:pPr marL="342900" indent="-342900">
              <a:buAutoNum type="arabicPeriod"/>
            </a:pPr>
            <a:r>
              <a:rPr lang="en-US" sz="1800" dirty="0"/>
              <a:t>Can I see another practical AMDP scenario other than OIA, ABAP equivalent of FOR ALL ENTRIES</a:t>
            </a:r>
          </a:p>
          <a:p>
            <a:pPr lvl="1"/>
            <a:r>
              <a:rPr lang="en-US" sz="1800" dirty="0">
                <a:hlinkClick r:id="rId10"/>
              </a:rPr>
              <a:t>https://youtu.be/1JkX-XuSeVE?list=PLcxqFaocb9WLtnq-rpXbRy5hnKECxr95G</a:t>
            </a:r>
            <a:endParaRPr lang="en-US" sz="1800" dirty="0"/>
          </a:p>
          <a:p>
            <a:pPr lvl="1"/>
            <a:endParaRPr lang="en-US" sz="1800" dirty="0"/>
          </a:p>
          <a:p>
            <a:pPr marL="342900" indent="-342900">
              <a:buAutoNum type="arabicPeriod"/>
            </a:pPr>
            <a:r>
              <a:rPr lang="en-US" sz="1800" dirty="0"/>
              <a:t>How to do performance analysis of an AMDP</a:t>
            </a:r>
          </a:p>
          <a:p>
            <a:r>
              <a:rPr lang="en-US" sz="1800" dirty="0">
                <a:hlinkClick r:id="rId11"/>
              </a:rPr>
              <a:t>https://youtu.be/KLgTI1J5d3E</a:t>
            </a:r>
            <a:endParaRPr lang="en-US" sz="1800" dirty="0"/>
          </a:p>
          <a:p>
            <a:endParaRPr lang="en-US" sz="1800" dirty="0"/>
          </a:p>
          <a:p>
            <a:pPr marL="342900" indent="-342900">
              <a:buAutoNum type="arabicPeriod"/>
            </a:pPr>
            <a:endParaRPr lang="en-IN" sz="1800" dirty="0"/>
          </a:p>
        </p:txBody>
      </p:sp>
      <p:grpSp>
        <p:nvGrpSpPr>
          <p:cNvPr id="89" name="Group 88">
            <a:extLst>
              <a:ext uri="{FF2B5EF4-FFF2-40B4-BE49-F238E27FC236}">
                <a16:creationId xmlns:a16="http://schemas.microsoft.com/office/drawing/2014/main" id="{A305BEF8-4936-0F3B-DB31-AFFC77D2423E}"/>
              </a:ext>
            </a:extLst>
          </p:cNvPr>
          <p:cNvGrpSpPr/>
          <p:nvPr/>
        </p:nvGrpSpPr>
        <p:grpSpPr>
          <a:xfrm>
            <a:off x="8159122" y="1281441"/>
            <a:ext cx="3320280" cy="3156120"/>
            <a:chOff x="8159122" y="1281441"/>
            <a:chExt cx="3320280" cy="3156120"/>
          </a:xfrm>
        </p:grpSpPr>
        <mc:AlternateContent xmlns:mc="http://schemas.openxmlformats.org/markup-compatibility/2006">
          <mc:Choice xmlns:p14="http://schemas.microsoft.com/office/powerpoint/2010/main" Requires="p14">
            <p:contentPart p14:bwMode="auto" r:id="rId12">
              <p14:nvContentPartPr>
                <p14:cNvPr id="2" name="Ink 1">
                  <a:extLst>
                    <a:ext uri="{FF2B5EF4-FFF2-40B4-BE49-F238E27FC236}">
                      <a16:creationId xmlns:a16="http://schemas.microsoft.com/office/drawing/2014/main" id="{9C0EE1D2-2617-3D68-78D9-EAE5DFB5527D}"/>
                    </a:ext>
                  </a:extLst>
                </p14:cNvPr>
                <p14:cNvContentPartPr/>
                <p14:nvPr/>
              </p14:nvContentPartPr>
              <p14:xfrm>
                <a:off x="10027522" y="1772481"/>
                <a:ext cx="1389600" cy="981720"/>
              </p14:xfrm>
            </p:contentPart>
          </mc:Choice>
          <mc:Fallback>
            <p:pic>
              <p:nvPicPr>
                <p:cNvPr id="2" name="Ink 1">
                  <a:extLst>
                    <a:ext uri="{FF2B5EF4-FFF2-40B4-BE49-F238E27FC236}">
                      <a16:creationId xmlns:a16="http://schemas.microsoft.com/office/drawing/2014/main" id="{9C0EE1D2-2617-3D68-78D9-EAE5DFB5527D}"/>
                    </a:ext>
                  </a:extLst>
                </p:cNvPr>
                <p:cNvPicPr/>
                <p:nvPr/>
              </p:nvPicPr>
              <p:blipFill>
                <a:blip r:embed="rId13"/>
                <a:stretch>
                  <a:fillRect/>
                </a:stretch>
              </p:blipFill>
              <p:spPr>
                <a:xfrm>
                  <a:off x="10018882" y="1763481"/>
                  <a:ext cx="1407240" cy="999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F9AA276F-06EB-FD24-5E45-C375362A8117}"/>
                    </a:ext>
                  </a:extLst>
                </p14:cNvPr>
                <p14:cNvContentPartPr/>
                <p14:nvPr/>
              </p14:nvContentPartPr>
              <p14:xfrm>
                <a:off x="10336402" y="1933761"/>
                <a:ext cx="74160" cy="675360"/>
              </p14:xfrm>
            </p:contentPart>
          </mc:Choice>
          <mc:Fallback>
            <p:pic>
              <p:nvPicPr>
                <p:cNvPr id="5" name="Ink 4">
                  <a:extLst>
                    <a:ext uri="{FF2B5EF4-FFF2-40B4-BE49-F238E27FC236}">
                      <a16:creationId xmlns:a16="http://schemas.microsoft.com/office/drawing/2014/main" id="{F9AA276F-06EB-FD24-5E45-C375362A8117}"/>
                    </a:ext>
                  </a:extLst>
                </p:cNvPr>
                <p:cNvPicPr/>
                <p:nvPr/>
              </p:nvPicPr>
              <p:blipFill>
                <a:blip r:embed="rId15"/>
                <a:stretch>
                  <a:fillRect/>
                </a:stretch>
              </p:blipFill>
              <p:spPr>
                <a:xfrm>
                  <a:off x="10327762" y="1925121"/>
                  <a:ext cx="9180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A1E3762A-EFCD-1C63-8A84-B5140852CE15}"/>
                    </a:ext>
                  </a:extLst>
                </p14:cNvPr>
                <p14:cNvContentPartPr/>
                <p14:nvPr/>
              </p14:nvContentPartPr>
              <p14:xfrm>
                <a:off x="10571122" y="1923321"/>
                <a:ext cx="39600" cy="698040"/>
              </p14:xfrm>
            </p:contentPart>
          </mc:Choice>
          <mc:Fallback>
            <p:pic>
              <p:nvPicPr>
                <p:cNvPr id="6" name="Ink 5">
                  <a:extLst>
                    <a:ext uri="{FF2B5EF4-FFF2-40B4-BE49-F238E27FC236}">
                      <a16:creationId xmlns:a16="http://schemas.microsoft.com/office/drawing/2014/main" id="{A1E3762A-EFCD-1C63-8A84-B5140852CE15}"/>
                    </a:ext>
                  </a:extLst>
                </p:cNvPr>
                <p:cNvPicPr/>
                <p:nvPr/>
              </p:nvPicPr>
              <p:blipFill>
                <a:blip r:embed="rId17"/>
                <a:stretch>
                  <a:fillRect/>
                </a:stretch>
              </p:blipFill>
              <p:spPr>
                <a:xfrm>
                  <a:off x="10562122" y="1914681"/>
                  <a:ext cx="57240" cy="715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 name="Ink 6">
                  <a:extLst>
                    <a:ext uri="{FF2B5EF4-FFF2-40B4-BE49-F238E27FC236}">
                      <a16:creationId xmlns:a16="http://schemas.microsoft.com/office/drawing/2014/main" id="{2F34B68D-07A7-38CA-8CBF-1A73C4D43047}"/>
                    </a:ext>
                  </a:extLst>
                </p14:cNvPr>
                <p14:cNvContentPartPr/>
                <p14:nvPr/>
              </p14:nvContentPartPr>
              <p14:xfrm>
                <a:off x="10890082" y="1832601"/>
                <a:ext cx="48600" cy="730800"/>
              </p14:xfrm>
            </p:contentPart>
          </mc:Choice>
          <mc:Fallback>
            <p:pic>
              <p:nvPicPr>
                <p:cNvPr id="7" name="Ink 6">
                  <a:extLst>
                    <a:ext uri="{FF2B5EF4-FFF2-40B4-BE49-F238E27FC236}">
                      <a16:creationId xmlns:a16="http://schemas.microsoft.com/office/drawing/2014/main" id="{2F34B68D-07A7-38CA-8CBF-1A73C4D43047}"/>
                    </a:ext>
                  </a:extLst>
                </p:cNvPr>
                <p:cNvPicPr/>
                <p:nvPr/>
              </p:nvPicPr>
              <p:blipFill>
                <a:blip r:embed="rId19"/>
                <a:stretch>
                  <a:fillRect/>
                </a:stretch>
              </p:blipFill>
              <p:spPr>
                <a:xfrm>
                  <a:off x="10881082" y="1823601"/>
                  <a:ext cx="66240" cy="74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 name="Ink 7">
                  <a:extLst>
                    <a:ext uri="{FF2B5EF4-FFF2-40B4-BE49-F238E27FC236}">
                      <a16:creationId xmlns:a16="http://schemas.microsoft.com/office/drawing/2014/main" id="{2D880114-FA7D-DBAF-E8C2-FA456563984A}"/>
                    </a:ext>
                  </a:extLst>
                </p14:cNvPr>
                <p14:cNvContentPartPr/>
                <p14:nvPr/>
              </p14:nvContentPartPr>
              <p14:xfrm>
                <a:off x="10149922" y="2024481"/>
                <a:ext cx="1059120" cy="123120"/>
              </p14:xfrm>
            </p:contentPart>
          </mc:Choice>
          <mc:Fallback>
            <p:pic>
              <p:nvPicPr>
                <p:cNvPr id="8" name="Ink 7">
                  <a:extLst>
                    <a:ext uri="{FF2B5EF4-FFF2-40B4-BE49-F238E27FC236}">
                      <a16:creationId xmlns:a16="http://schemas.microsoft.com/office/drawing/2014/main" id="{2D880114-FA7D-DBAF-E8C2-FA456563984A}"/>
                    </a:ext>
                  </a:extLst>
                </p:cNvPr>
                <p:cNvPicPr/>
                <p:nvPr/>
              </p:nvPicPr>
              <p:blipFill>
                <a:blip r:embed="rId21"/>
                <a:stretch>
                  <a:fillRect/>
                </a:stretch>
              </p:blipFill>
              <p:spPr>
                <a:xfrm>
                  <a:off x="10141282" y="2015481"/>
                  <a:ext cx="10767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 name="Ink 8">
                  <a:extLst>
                    <a:ext uri="{FF2B5EF4-FFF2-40B4-BE49-F238E27FC236}">
                      <a16:creationId xmlns:a16="http://schemas.microsoft.com/office/drawing/2014/main" id="{43CC5E7E-5882-35F0-E923-B577D7D8FF8C}"/>
                    </a:ext>
                  </a:extLst>
                </p14:cNvPr>
                <p14:cNvContentPartPr/>
                <p14:nvPr/>
              </p14:nvContentPartPr>
              <p14:xfrm>
                <a:off x="10232002" y="2286561"/>
                <a:ext cx="1247400" cy="69480"/>
              </p14:xfrm>
            </p:contentPart>
          </mc:Choice>
          <mc:Fallback>
            <p:pic>
              <p:nvPicPr>
                <p:cNvPr id="9" name="Ink 8">
                  <a:extLst>
                    <a:ext uri="{FF2B5EF4-FFF2-40B4-BE49-F238E27FC236}">
                      <a16:creationId xmlns:a16="http://schemas.microsoft.com/office/drawing/2014/main" id="{43CC5E7E-5882-35F0-E923-B577D7D8FF8C}"/>
                    </a:ext>
                  </a:extLst>
                </p:cNvPr>
                <p:cNvPicPr/>
                <p:nvPr/>
              </p:nvPicPr>
              <p:blipFill>
                <a:blip r:embed="rId23"/>
                <a:stretch>
                  <a:fillRect/>
                </a:stretch>
              </p:blipFill>
              <p:spPr>
                <a:xfrm>
                  <a:off x="10223362" y="2277921"/>
                  <a:ext cx="12650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 name="Ink 9">
                  <a:extLst>
                    <a:ext uri="{FF2B5EF4-FFF2-40B4-BE49-F238E27FC236}">
                      <a16:creationId xmlns:a16="http://schemas.microsoft.com/office/drawing/2014/main" id="{40197FC7-BB92-17A9-B2F7-853C22FF351D}"/>
                    </a:ext>
                  </a:extLst>
                </p14:cNvPr>
                <p14:cNvContentPartPr/>
                <p14:nvPr/>
              </p14:nvContentPartPr>
              <p14:xfrm>
                <a:off x="10245682" y="2484921"/>
                <a:ext cx="927000" cy="98640"/>
              </p14:xfrm>
            </p:contentPart>
          </mc:Choice>
          <mc:Fallback>
            <p:pic>
              <p:nvPicPr>
                <p:cNvPr id="10" name="Ink 9">
                  <a:extLst>
                    <a:ext uri="{FF2B5EF4-FFF2-40B4-BE49-F238E27FC236}">
                      <a16:creationId xmlns:a16="http://schemas.microsoft.com/office/drawing/2014/main" id="{40197FC7-BB92-17A9-B2F7-853C22FF351D}"/>
                    </a:ext>
                  </a:extLst>
                </p:cNvPr>
                <p:cNvPicPr/>
                <p:nvPr/>
              </p:nvPicPr>
              <p:blipFill>
                <a:blip r:embed="rId25"/>
                <a:stretch>
                  <a:fillRect/>
                </a:stretch>
              </p:blipFill>
              <p:spPr>
                <a:xfrm>
                  <a:off x="10236682" y="2475921"/>
                  <a:ext cx="9446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 name="Ink 10">
                  <a:extLst>
                    <a:ext uri="{FF2B5EF4-FFF2-40B4-BE49-F238E27FC236}">
                      <a16:creationId xmlns:a16="http://schemas.microsoft.com/office/drawing/2014/main" id="{5AAAEF64-76E6-301E-FC8E-53175ED0D559}"/>
                    </a:ext>
                  </a:extLst>
                </p14:cNvPr>
                <p14:cNvContentPartPr/>
                <p14:nvPr/>
              </p14:nvContentPartPr>
              <p14:xfrm>
                <a:off x="9257842" y="2322561"/>
                <a:ext cx="604080" cy="62640"/>
              </p14:xfrm>
            </p:contentPart>
          </mc:Choice>
          <mc:Fallback>
            <p:pic>
              <p:nvPicPr>
                <p:cNvPr id="11" name="Ink 10">
                  <a:extLst>
                    <a:ext uri="{FF2B5EF4-FFF2-40B4-BE49-F238E27FC236}">
                      <a16:creationId xmlns:a16="http://schemas.microsoft.com/office/drawing/2014/main" id="{5AAAEF64-76E6-301E-FC8E-53175ED0D559}"/>
                    </a:ext>
                  </a:extLst>
                </p:cNvPr>
                <p:cNvPicPr/>
                <p:nvPr/>
              </p:nvPicPr>
              <p:blipFill>
                <a:blip r:embed="rId27"/>
                <a:stretch>
                  <a:fillRect/>
                </a:stretch>
              </p:blipFill>
              <p:spPr>
                <a:xfrm>
                  <a:off x="9249202" y="2313561"/>
                  <a:ext cx="621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89C8F29D-8D76-2EF2-192E-7644BF038EE6}"/>
                    </a:ext>
                  </a:extLst>
                </p14:cNvPr>
                <p14:cNvContentPartPr/>
                <p14:nvPr/>
              </p14:nvContentPartPr>
              <p14:xfrm>
                <a:off x="9218602" y="2259561"/>
                <a:ext cx="178560" cy="223200"/>
              </p14:xfrm>
            </p:contentPart>
          </mc:Choice>
          <mc:Fallback>
            <p:pic>
              <p:nvPicPr>
                <p:cNvPr id="12" name="Ink 11">
                  <a:extLst>
                    <a:ext uri="{FF2B5EF4-FFF2-40B4-BE49-F238E27FC236}">
                      <a16:creationId xmlns:a16="http://schemas.microsoft.com/office/drawing/2014/main" id="{89C8F29D-8D76-2EF2-192E-7644BF038EE6}"/>
                    </a:ext>
                  </a:extLst>
                </p:cNvPr>
                <p:cNvPicPr/>
                <p:nvPr/>
              </p:nvPicPr>
              <p:blipFill>
                <a:blip r:embed="rId29"/>
                <a:stretch>
                  <a:fillRect/>
                </a:stretch>
              </p:blipFill>
              <p:spPr>
                <a:xfrm>
                  <a:off x="9209962" y="2250561"/>
                  <a:ext cx="1962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0A9915BF-F789-2F0F-390D-B44B86B13EA2}"/>
                    </a:ext>
                  </a:extLst>
                </p14:cNvPr>
                <p14:cNvContentPartPr/>
                <p14:nvPr/>
              </p14:nvContentPartPr>
              <p14:xfrm>
                <a:off x="8283682" y="2329401"/>
                <a:ext cx="146160" cy="172800"/>
              </p14:xfrm>
            </p:contentPart>
          </mc:Choice>
          <mc:Fallback>
            <p:pic>
              <p:nvPicPr>
                <p:cNvPr id="16" name="Ink 15">
                  <a:extLst>
                    <a:ext uri="{FF2B5EF4-FFF2-40B4-BE49-F238E27FC236}">
                      <a16:creationId xmlns:a16="http://schemas.microsoft.com/office/drawing/2014/main" id="{0A9915BF-F789-2F0F-390D-B44B86B13EA2}"/>
                    </a:ext>
                  </a:extLst>
                </p:cNvPr>
                <p:cNvPicPr/>
                <p:nvPr/>
              </p:nvPicPr>
              <p:blipFill>
                <a:blip r:embed="rId31"/>
                <a:stretch>
                  <a:fillRect/>
                </a:stretch>
              </p:blipFill>
              <p:spPr>
                <a:xfrm>
                  <a:off x="8274682" y="2320401"/>
                  <a:ext cx="1638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2CA1A2F0-E22F-3B65-B2AA-2CD6673138FD}"/>
                    </a:ext>
                  </a:extLst>
                </p14:cNvPr>
                <p14:cNvContentPartPr/>
                <p14:nvPr/>
              </p14:nvContentPartPr>
              <p14:xfrm>
                <a:off x="8370082" y="2211681"/>
                <a:ext cx="32760" cy="38160"/>
              </p14:xfrm>
            </p:contentPart>
          </mc:Choice>
          <mc:Fallback>
            <p:pic>
              <p:nvPicPr>
                <p:cNvPr id="17" name="Ink 16">
                  <a:extLst>
                    <a:ext uri="{FF2B5EF4-FFF2-40B4-BE49-F238E27FC236}">
                      <a16:creationId xmlns:a16="http://schemas.microsoft.com/office/drawing/2014/main" id="{2CA1A2F0-E22F-3B65-B2AA-2CD6673138FD}"/>
                    </a:ext>
                  </a:extLst>
                </p:cNvPr>
                <p:cNvPicPr/>
                <p:nvPr/>
              </p:nvPicPr>
              <p:blipFill>
                <a:blip r:embed="rId33"/>
                <a:stretch>
                  <a:fillRect/>
                </a:stretch>
              </p:blipFill>
              <p:spPr>
                <a:xfrm>
                  <a:off x="8361442" y="2203041"/>
                  <a:ext cx="504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3974FA91-CE54-32FC-66C6-3B556FB289AD}"/>
                    </a:ext>
                  </a:extLst>
                </p14:cNvPr>
                <p14:cNvContentPartPr/>
                <p14:nvPr/>
              </p14:nvContentPartPr>
              <p14:xfrm>
                <a:off x="8455402" y="2261001"/>
                <a:ext cx="12960" cy="207000"/>
              </p14:xfrm>
            </p:contentPart>
          </mc:Choice>
          <mc:Fallback>
            <p:pic>
              <p:nvPicPr>
                <p:cNvPr id="18" name="Ink 17">
                  <a:extLst>
                    <a:ext uri="{FF2B5EF4-FFF2-40B4-BE49-F238E27FC236}">
                      <a16:creationId xmlns:a16="http://schemas.microsoft.com/office/drawing/2014/main" id="{3974FA91-CE54-32FC-66C6-3B556FB289AD}"/>
                    </a:ext>
                  </a:extLst>
                </p:cNvPr>
                <p:cNvPicPr/>
                <p:nvPr/>
              </p:nvPicPr>
              <p:blipFill>
                <a:blip r:embed="rId35"/>
                <a:stretch>
                  <a:fillRect/>
                </a:stretch>
              </p:blipFill>
              <p:spPr>
                <a:xfrm>
                  <a:off x="8446762" y="2252361"/>
                  <a:ext cx="306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FA13A3BF-B13B-1D4A-C871-A00927105B8C}"/>
                    </a:ext>
                  </a:extLst>
                </p14:cNvPr>
                <p14:cNvContentPartPr/>
                <p14:nvPr/>
              </p14:nvContentPartPr>
              <p14:xfrm>
                <a:off x="8425162" y="2306361"/>
                <a:ext cx="163080" cy="111600"/>
              </p14:xfrm>
            </p:contentPart>
          </mc:Choice>
          <mc:Fallback>
            <p:pic>
              <p:nvPicPr>
                <p:cNvPr id="19" name="Ink 18">
                  <a:extLst>
                    <a:ext uri="{FF2B5EF4-FFF2-40B4-BE49-F238E27FC236}">
                      <a16:creationId xmlns:a16="http://schemas.microsoft.com/office/drawing/2014/main" id="{FA13A3BF-B13B-1D4A-C871-A00927105B8C}"/>
                    </a:ext>
                  </a:extLst>
                </p:cNvPr>
                <p:cNvPicPr/>
                <p:nvPr/>
              </p:nvPicPr>
              <p:blipFill>
                <a:blip r:embed="rId37"/>
                <a:stretch>
                  <a:fillRect/>
                </a:stretch>
              </p:blipFill>
              <p:spPr>
                <a:xfrm>
                  <a:off x="8416162" y="2297361"/>
                  <a:ext cx="1807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CBC04A93-BB65-00F5-E729-652DE605FC17}"/>
                    </a:ext>
                  </a:extLst>
                </p14:cNvPr>
                <p14:cNvContentPartPr/>
                <p14:nvPr/>
              </p14:nvContentPartPr>
              <p14:xfrm>
                <a:off x="8592562" y="2245521"/>
                <a:ext cx="100440" cy="197280"/>
              </p14:xfrm>
            </p:contentPart>
          </mc:Choice>
          <mc:Fallback>
            <p:pic>
              <p:nvPicPr>
                <p:cNvPr id="20" name="Ink 19">
                  <a:extLst>
                    <a:ext uri="{FF2B5EF4-FFF2-40B4-BE49-F238E27FC236}">
                      <a16:creationId xmlns:a16="http://schemas.microsoft.com/office/drawing/2014/main" id="{CBC04A93-BB65-00F5-E729-652DE605FC17}"/>
                    </a:ext>
                  </a:extLst>
                </p:cNvPr>
                <p:cNvPicPr/>
                <p:nvPr/>
              </p:nvPicPr>
              <p:blipFill>
                <a:blip r:embed="rId39"/>
                <a:stretch>
                  <a:fillRect/>
                </a:stretch>
              </p:blipFill>
              <p:spPr>
                <a:xfrm>
                  <a:off x="8583922" y="2236521"/>
                  <a:ext cx="1180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37F68FC2-92B1-1FE8-3CAA-D4C2A2B5885B}"/>
                    </a:ext>
                  </a:extLst>
                </p14:cNvPr>
                <p14:cNvContentPartPr/>
                <p14:nvPr/>
              </p14:nvContentPartPr>
              <p14:xfrm>
                <a:off x="8479882" y="2510481"/>
                <a:ext cx="413640" cy="390600"/>
              </p14:xfrm>
            </p:contentPart>
          </mc:Choice>
          <mc:Fallback>
            <p:pic>
              <p:nvPicPr>
                <p:cNvPr id="21" name="Ink 20">
                  <a:extLst>
                    <a:ext uri="{FF2B5EF4-FFF2-40B4-BE49-F238E27FC236}">
                      <a16:creationId xmlns:a16="http://schemas.microsoft.com/office/drawing/2014/main" id="{37F68FC2-92B1-1FE8-3CAA-D4C2A2B5885B}"/>
                    </a:ext>
                  </a:extLst>
                </p:cNvPr>
                <p:cNvPicPr/>
                <p:nvPr/>
              </p:nvPicPr>
              <p:blipFill>
                <a:blip r:embed="rId41"/>
                <a:stretch>
                  <a:fillRect/>
                </a:stretch>
              </p:blipFill>
              <p:spPr>
                <a:xfrm>
                  <a:off x="8470882" y="2501841"/>
                  <a:ext cx="43128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3B48DBC-23D4-EDBE-5759-7533019EEEF6}"/>
                    </a:ext>
                  </a:extLst>
                </p14:cNvPr>
                <p14:cNvContentPartPr/>
                <p14:nvPr/>
              </p14:nvContentPartPr>
              <p14:xfrm>
                <a:off x="8810002" y="2781561"/>
                <a:ext cx="1005120" cy="823680"/>
              </p14:xfrm>
            </p:contentPart>
          </mc:Choice>
          <mc:Fallback>
            <p:pic>
              <p:nvPicPr>
                <p:cNvPr id="23" name="Ink 22">
                  <a:extLst>
                    <a:ext uri="{FF2B5EF4-FFF2-40B4-BE49-F238E27FC236}">
                      <a16:creationId xmlns:a16="http://schemas.microsoft.com/office/drawing/2014/main" id="{73B48DBC-23D4-EDBE-5759-7533019EEEF6}"/>
                    </a:ext>
                  </a:extLst>
                </p:cNvPr>
                <p:cNvPicPr/>
                <p:nvPr/>
              </p:nvPicPr>
              <p:blipFill>
                <a:blip r:embed="rId43"/>
                <a:stretch>
                  <a:fillRect/>
                </a:stretch>
              </p:blipFill>
              <p:spPr>
                <a:xfrm>
                  <a:off x="8801002" y="2772561"/>
                  <a:ext cx="1022760" cy="841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D489DD0A-6A2C-6990-FCDF-51A7B12AC391}"/>
                    </a:ext>
                  </a:extLst>
                </p14:cNvPr>
                <p14:cNvContentPartPr/>
                <p14:nvPr/>
              </p14:nvContentPartPr>
              <p14:xfrm>
                <a:off x="9730162" y="3479601"/>
                <a:ext cx="110160" cy="142920"/>
              </p14:xfrm>
            </p:contentPart>
          </mc:Choice>
          <mc:Fallback>
            <p:pic>
              <p:nvPicPr>
                <p:cNvPr id="24" name="Ink 23">
                  <a:extLst>
                    <a:ext uri="{FF2B5EF4-FFF2-40B4-BE49-F238E27FC236}">
                      <a16:creationId xmlns:a16="http://schemas.microsoft.com/office/drawing/2014/main" id="{D489DD0A-6A2C-6990-FCDF-51A7B12AC391}"/>
                    </a:ext>
                  </a:extLst>
                </p:cNvPr>
                <p:cNvPicPr/>
                <p:nvPr/>
              </p:nvPicPr>
              <p:blipFill>
                <a:blip r:embed="rId45"/>
                <a:stretch>
                  <a:fillRect/>
                </a:stretch>
              </p:blipFill>
              <p:spPr>
                <a:xfrm>
                  <a:off x="9721162" y="3470601"/>
                  <a:ext cx="1278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DA7A3908-B5CC-2B6A-566A-89605885C456}"/>
                    </a:ext>
                  </a:extLst>
                </p14:cNvPr>
                <p14:cNvContentPartPr/>
                <p14:nvPr/>
              </p14:nvContentPartPr>
              <p14:xfrm>
                <a:off x="9929602" y="3280881"/>
                <a:ext cx="1459080" cy="906840"/>
              </p14:xfrm>
            </p:contentPart>
          </mc:Choice>
          <mc:Fallback>
            <p:pic>
              <p:nvPicPr>
                <p:cNvPr id="25" name="Ink 24">
                  <a:extLst>
                    <a:ext uri="{FF2B5EF4-FFF2-40B4-BE49-F238E27FC236}">
                      <a16:creationId xmlns:a16="http://schemas.microsoft.com/office/drawing/2014/main" id="{DA7A3908-B5CC-2B6A-566A-89605885C456}"/>
                    </a:ext>
                  </a:extLst>
                </p:cNvPr>
                <p:cNvPicPr/>
                <p:nvPr/>
              </p:nvPicPr>
              <p:blipFill>
                <a:blip r:embed="rId47"/>
                <a:stretch>
                  <a:fillRect/>
                </a:stretch>
              </p:blipFill>
              <p:spPr>
                <a:xfrm>
                  <a:off x="9920962" y="3272241"/>
                  <a:ext cx="1476720" cy="924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47439629-6BFC-89CA-CE0E-70362B329965}"/>
                    </a:ext>
                  </a:extLst>
                </p14:cNvPr>
                <p14:cNvContentPartPr/>
                <p14:nvPr/>
              </p14:nvContentPartPr>
              <p14:xfrm>
                <a:off x="10036162" y="3512361"/>
                <a:ext cx="1265400" cy="57600"/>
              </p14:xfrm>
            </p:contentPart>
          </mc:Choice>
          <mc:Fallback>
            <p:pic>
              <p:nvPicPr>
                <p:cNvPr id="26" name="Ink 25">
                  <a:extLst>
                    <a:ext uri="{FF2B5EF4-FFF2-40B4-BE49-F238E27FC236}">
                      <a16:creationId xmlns:a16="http://schemas.microsoft.com/office/drawing/2014/main" id="{47439629-6BFC-89CA-CE0E-70362B329965}"/>
                    </a:ext>
                  </a:extLst>
                </p:cNvPr>
                <p:cNvPicPr/>
                <p:nvPr/>
              </p:nvPicPr>
              <p:blipFill>
                <a:blip r:embed="rId49"/>
                <a:stretch>
                  <a:fillRect/>
                </a:stretch>
              </p:blipFill>
              <p:spPr>
                <a:xfrm>
                  <a:off x="10027522" y="3503721"/>
                  <a:ext cx="1283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98C17138-CB7F-1BCE-04E0-F60E5A0D5F64}"/>
                    </a:ext>
                  </a:extLst>
                </p14:cNvPr>
                <p14:cNvContentPartPr/>
                <p14:nvPr/>
              </p14:nvContentPartPr>
              <p14:xfrm>
                <a:off x="10024642" y="3728361"/>
                <a:ext cx="1093680" cy="58680"/>
              </p14:xfrm>
            </p:contentPart>
          </mc:Choice>
          <mc:Fallback>
            <p:pic>
              <p:nvPicPr>
                <p:cNvPr id="27" name="Ink 26">
                  <a:extLst>
                    <a:ext uri="{FF2B5EF4-FFF2-40B4-BE49-F238E27FC236}">
                      <a16:creationId xmlns:a16="http://schemas.microsoft.com/office/drawing/2014/main" id="{98C17138-CB7F-1BCE-04E0-F60E5A0D5F64}"/>
                    </a:ext>
                  </a:extLst>
                </p:cNvPr>
                <p:cNvPicPr/>
                <p:nvPr/>
              </p:nvPicPr>
              <p:blipFill>
                <a:blip r:embed="rId51"/>
                <a:stretch>
                  <a:fillRect/>
                </a:stretch>
              </p:blipFill>
              <p:spPr>
                <a:xfrm>
                  <a:off x="10016002" y="3719361"/>
                  <a:ext cx="11113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FD1E5890-5F4E-1867-58EB-E3EEC54030D8}"/>
                    </a:ext>
                  </a:extLst>
                </p14:cNvPr>
                <p14:cNvContentPartPr/>
                <p14:nvPr/>
              </p14:nvContentPartPr>
              <p14:xfrm>
                <a:off x="9853282" y="4004481"/>
                <a:ext cx="1279800" cy="24840"/>
              </p14:xfrm>
            </p:contentPart>
          </mc:Choice>
          <mc:Fallback>
            <p:pic>
              <p:nvPicPr>
                <p:cNvPr id="28" name="Ink 27">
                  <a:extLst>
                    <a:ext uri="{FF2B5EF4-FFF2-40B4-BE49-F238E27FC236}">
                      <a16:creationId xmlns:a16="http://schemas.microsoft.com/office/drawing/2014/main" id="{FD1E5890-5F4E-1867-58EB-E3EEC54030D8}"/>
                    </a:ext>
                  </a:extLst>
                </p:cNvPr>
                <p:cNvPicPr/>
                <p:nvPr/>
              </p:nvPicPr>
              <p:blipFill>
                <a:blip r:embed="rId53"/>
                <a:stretch>
                  <a:fillRect/>
                </a:stretch>
              </p:blipFill>
              <p:spPr>
                <a:xfrm>
                  <a:off x="9844282" y="3995481"/>
                  <a:ext cx="12974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7202FA7A-E789-DF17-214D-F924C2300828}"/>
                    </a:ext>
                  </a:extLst>
                </p14:cNvPr>
                <p14:cNvContentPartPr/>
                <p14:nvPr/>
              </p14:nvContentPartPr>
              <p14:xfrm>
                <a:off x="10112122" y="3380601"/>
                <a:ext cx="117720" cy="698400"/>
              </p14:xfrm>
            </p:contentPart>
          </mc:Choice>
          <mc:Fallback>
            <p:pic>
              <p:nvPicPr>
                <p:cNvPr id="29" name="Ink 28">
                  <a:extLst>
                    <a:ext uri="{FF2B5EF4-FFF2-40B4-BE49-F238E27FC236}">
                      <a16:creationId xmlns:a16="http://schemas.microsoft.com/office/drawing/2014/main" id="{7202FA7A-E789-DF17-214D-F924C2300828}"/>
                    </a:ext>
                  </a:extLst>
                </p:cNvPr>
                <p:cNvPicPr/>
                <p:nvPr/>
              </p:nvPicPr>
              <p:blipFill>
                <a:blip r:embed="rId55"/>
                <a:stretch>
                  <a:fillRect/>
                </a:stretch>
              </p:blipFill>
              <p:spPr>
                <a:xfrm>
                  <a:off x="10103122" y="3371961"/>
                  <a:ext cx="135360" cy="716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9D6A9D39-B361-648C-440E-B5AB0063F0EE}"/>
                    </a:ext>
                  </a:extLst>
                </p14:cNvPr>
                <p14:cNvContentPartPr/>
                <p14:nvPr/>
              </p14:nvContentPartPr>
              <p14:xfrm>
                <a:off x="10426042" y="3380961"/>
                <a:ext cx="88920" cy="685800"/>
              </p14:xfrm>
            </p:contentPart>
          </mc:Choice>
          <mc:Fallback>
            <p:pic>
              <p:nvPicPr>
                <p:cNvPr id="30" name="Ink 29">
                  <a:extLst>
                    <a:ext uri="{FF2B5EF4-FFF2-40B4-BE49-F238E27FC236}">
                      <a16:creationId xmlns:a16="http://schemas.microsoft.com/office/drawing/2014/main" id="{9D6A9D39-B361-648C-440E-B5AB0063F0EE}"/>
                    </a:ext>
                  </a:extLst>
                </p:cNvPr>
                <p:cNvPicPr/>
                <p:nvPr/>
              </p:nvPicPr>
              <p:blipFill>
                <a:blip r:embed="rId57"/>
                <a:stretch>
                  <a:fillRect/>
                </a:stretch>
              </p:blipFill>
              <p:spPr>
                <a:xfrm>
                  <a:off x="10417402" y="3372321"/>
                  <a:ext cx="10656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E03548B3-65B5-DDE3-7E5F-6D7E169E59C3}"/>
                    </a:ext>
                  </a:extLst>
                </p14:cNvPr>
                <p14:cNvContentPartPr/>
                <p14:nvPr/>
              </p14:nvContentPartPr>
              <p14:xfrm>
                <a:off x="10696042" y="3410841"/>
                <a:ext cx="93960" cy="655200"/>
              </p14:xfrm>
            </p:contentPart>
          </mc:Choice>
          <mc:Fallback>
            <p:pic>
              <p:nvPicPr>
                <p:cNvPr id="31" name="Ink 30">
                  <a:extLst>
                    <a:ext uri="{FF2B5EF4-FFF2-40B4-BE49-F238E27FC236}">
                      <a16:creationId xmlns:a16="http://schemas.microsoft.com/office/drawing/2014/main" id="{E03548B3-65B5-DDE3-7E5F-6D7E169E59C3}"/>
                    </a:ext>
                  </a:extLst>
                </p:cNvPr>
                <p:cNvPicPr/>
                <p:nvPr/>
              </p:nvPicPr>
              <p:blipFill>
                <a:blip r:embed="rId59"/>
                <a:stretch>
                  <a:fillRect/>
                </a:stretch>
              </p:blipFill>
              <p:spPr>
                <a:xfrm>
                  <a:off x="10687402" y="3401841"/>
                  <a:ext cx="111600" cy="672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Ink 31">
                  <a:extLst>
                    <a:ext uri="{FF2B5EF4-FFF2-40B4-BE49-F238E27FC236}">
                      <a16:creationId xmlns:a16="http://schemas.microsoft.com/office/drawing/2014/main" id="{6EE9E99B-7291-7201-64C2-CEEC53B82065}"/>
                    </a:ext>
                  </a:extLst>
                </p14:cNvPr>
                <p14:cNvContentPartPr/>
                <p14:nvPr/>
              </p14:nvContentPartPr>
              <p14:xfrm>
                <a:off x="10953802" y="3378441"/>
                <a:ext cx="95760" cy="663480"/>
              </p14:xfrm>
            </p:contentPart>
          </mc:Choice>
          <mc:Fallback>
            <p:pic>
              <p:nvPicPr>
                <p:cNvPr id="32" name="Ink 31">
                  <a:extLst>
                    <a:ext uri="{FF2B5EF4-FFF2-40B4-BE49-F238E27FC236}">
                      <a16:creationId xmlns:a16="http://schemas.microsoft.com/office/drawing/2014/main" id="{6EE9E99B-7291-7201-64C2-CEEC53B82065}"/>
                    </a:ext>
                  </a:extLst>
                </p:cNvPr>
                <p:cNvPicPr/>
                <p:nvPr/>
              </p:nvPicPr>
              <p:blipFill>
                <a:blip r:embed="rId61"/>
                <a:stretch>
                  <a:fillRect/>
                </a:stretch>
              </p:blipFill>
              <p:spPr>
                <a:xfrm>
                  <a:off x="10945162" y="3369801"/>
                  <a:ext cx="11340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C7779110-7CE2-7B56-47CB-26F2AD0C0744}"/>
                    </a:ext>
                  </a:extLst>
                </p14:cNvPr>
                <p14:cNvContentPartPr/>
                <p14:nvPr/>
              </p14:nvContentPartPr>
              <p14:xfrm>
                <a:off x="10258642" y="1336881"/>
                <a:ext cx="110160" cy="356760"/>
              </p14:xfrm>
            </p:contentPart>
          </mc:Choice>
          <mc:Fallback>
            <p:pic>
              <p:nvPicPr>
                <p:cNvPr id="34" name="Ink 33">
                  <a:extLst>
                    <a:ext uri="{FF2B5EF4-FFF2-40B4-BE49-F238E27FC236}">
                      <a16:creationId xmlns:a16="http://schemas.microsoft.com/office/drawing/2014/main" id="{C7779110-7CE2-7B56-47CB-26F2AD0C0744}"/>
                    </a:ext>
                  </a:extLst>
                </p:cNvPr>
                <p:cNvPicPr/>
                <p:nvPr/>
              </p:nvPicPr>
              <p:blipFill>
                <a:blip r:embed="rId63"/>
                <a:stretch>
                  <a:fillRect/>
                </a:stretch>
              </p:blipFill>
              <p:spPr>
                <a:xfrm>
                  <a:off x="10249642" y="1327881"/>
                  <a:ext cx="1278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3485E0B5-990B-DC0C-D5A7-69FFF9CDFA59}"/>
                    </a:ext>
                  </a:extLst>
                </p14:cNvPr>
                <p14:cNvContentPartPr/>
                <p14:nvPr/>
              </p14:nvContentPartPr>
              <p14:xfrm>
                <a:off x="10341442" y="1371081"/>
                <a:ext cx="465840" cy="293400"/>
              </p14:xfrm>
            </p:contentPart>
          </mc:Choice>
          <mc:Fallback>
            <p:pic>
              <p:nvPicPr>
                <p:cNvPr id="35" name="Ink 34">
                  <a:extLst>
                    <a:ext uri="{FF2B5EF4-FFF2-40B4-BE49-F238E27FC236}">
                      <a16:creationId xmlns:a16="http://schemas.microsoft.com/office/drawing/2014/main" id="{3485E0B5-990B-DC0C-D5A7-69FFF9CDFA59}"/>
                    </a:ext>
                  </a:extLst>
                </p:cNvPr>
                <p:cNvPicPr/>
                <p:nvPr/>
              </p:nvPicPr>
              <p:blipFill>
                <a:blip r:embed="rId65"/>
                <a:stretch>
                  <a:fillRect/>
                </a:stretch>
              </p:blipFill>
              <p:spPr>
                <a:xfrm>
                  <a:off x="10332442" y="1362441"/>
                  <a:ext cx="4834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BD3BE8F7-7322-D2A2-7135-DCCE828EE7DB}"/>
                    </a:ext>
                  </a:extLst>
                </p14:cNvPr>
                <p14:cNvContentPartPr/>
                <p14:nvPr/>
              </p14:nvContentPartPr>
              <p14:xfrm>
                <a:off x="10880362" y="1569801"/>
                <a:ext cx="24840" cy="4680"/>
              </p14:xfrm>
            </p:contentPart>
          </mc:Choice>
          <mc:Fallback>
            <p:pic>
              <p:nvPicPr>
                <p:cNvPr id="36" name="Ink 35">
                  <a:extLst>
                    <a:ext uri="{FF2B5EF4-FFF2-40B4-BE49-F238E27FC236}">
                      <a16:creationId xmlns:a16="http://schemas.microsoft.com/office/drawing/2014/main" id="{BD3BE8F7-7322-D2A2-7135-DCCE828EE7DB}"/>
                    </a:ext>
                  </a:extLst>
                </p:cNvPr>
                <p:cNvPicPr/>
                <p:nvPr/>
              </p:nvPicPr>
              <p:blipFill>
                <a:blip r:embed="rId67"/>
                <a:stretch>
                  <a:fillRect/>
                </a:stretch>
              </p:blipFill>
              <p:spPr>
                <a:xfrm>
                  <a:off x="10871362" y="1560801"/>
                  <a:ext cx="424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6DE78DDA-96D6-DD7C-1760-173E7AC258C7}"/>
                    </a:ext>
                  </a:extLst>
                </p14:cNvPr>
                <p14:cNvContentPartPr/>
                <p14:nvPr/>
              </p14:nvContentPartPr>
              <p14:xfrm>
                <a:off x="10354762" y="2615601"/>
                <a:ext cx="6840" cy="5040"/>
              </p14:xfrm>
            </p:contentPart>
          </mc:Choice>
          <mc:Fallback>
            <p:pic>
              <p:nvPicPr>
                <p:cNvPr id="38" name="Ink 37">
                  <a:extLst>
                    <a:ext uri="{FF2B5EF4-FFF2-40B4-BE49-F238E27FC236}">
                      <a16:creationId xmlns:a16="http://schemas.microsoft.com/office/drawing/2014/main" id="{6DE78DDA-96D6-DD7C-1760-173E7AC258C7}"/>
                    </a:ext>
                  </a:extLst>
                </p:cNvPr>
                <p:cNvPicPr/>
                <p:nvPr/>
              </p:nvPicPr>
              <p:blipFill>
                <a:blip r:embed="rId69"/>
                <a:stretch>
                  <a:fillRect/>
                </a:stretch>
              </p:blipFill>
              <p:spPr>
                <a:xfrm>
                  <a:off x="10346122" y="2606601"/>
                  <a:ext cx="244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85BEC3E5-E0DB-793D-E3D0-5D94F3ABBD9E}"/>
                    </a:ext>
                  </a:extLst>
                </p14:cNvPr>
                <p14:cNvContentPartPr/>
                <p14:nvPr/>
              </p14:nvContentPartPr>
              <p14:xfrm>
                <a:off x="9027802" y="2610201"/>
                <a:ext cx="1306080" cy="171360"/>
              </p14:xfrm>
            </p:contentPart>
          </mc:Choice>
          <mc:Fallback>
            <p:pic>
              <p:nvPicPr>
                <p:cNvPr id="39" name="Ink 38">
                  <a:extLst>
                    <a:ext uri="{FF2B5EF4-FFF2-40B4-BE49-F238E27FC236}">
                      <a16:creationId xmlns:a16="http://schemas.microsoft.com/office/drawing/2014/main" id="{85BEC3E5-E0DB-793D-E3D0-5D94F3ABBD9E}"/>
                    </a:ext>
                  </a:extLst>
                </p:cNvPr>
                <p:cNvPicPr/>
                <p:nvPr/>
              </p:nvPicPr>
              <p:blipFill>
                <a:blip r:embed="rId71"/>
                <a:stretch>
                  <a:fillRect/>
                </a:stretch>
              </p:blipFill>
              <p:spPr>
                <a:xfrm>
                  <a:off x="9019162" y="2601561"/>
                  <a:ext cx="13237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58D02DD4-D57E-2F06-6C89-E18562F97E88}"/>
                    </a:ext>
                  </a:extLst>
                </p14:cNvPr>
                <p14:cNvContentPartPr/>
                <p14:nvPr/>
              </p14:nvContentPartPr>
              <p14:xfrm>
                <a:off x="8985322" y="2567721"/>
                <a:ext cx="98280" cy="205200"/>
              </p14:xfrm>
            </p:contentPart>
          </mc:Choice>
          <mc:Fallback>
            <p:pic>
              <p:nvPicPr>
                <p:cNvPr id="40" name="Ink 39">
                  <a:extLst>
                    <a:ext uri="{FF2B5EF4-FFF2-40B4-BE49-F238E27FC236}">
                      <a16:creationId xmlns:a16="http://schemas.microsoft.com/office/drawing/2014/main" id="{58D02DD4-D57E-2F06-6C89-E18562F97E88}"/>
                    </a:ext>
                  </a:extLst>
                </p:cNvPr>
                <p:cNvPicPr/>
                <p:nvPr/>
              </p:nvPicPr>
              <p:blipFill>
                <a:blip r:embed="rId73"/>
                <a:stretch>
                  <a:fillRect/>
                </a:stretch>
              </p:blipFill>
              <p:spPr>
                <a:xfrm>
                  <a:off x="8976322" y="2558721"/>
                  <a:ext cx="1159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AE5E4230-AEF1-70C5-B0EA-FEC4C647ADE7}"/>
                    </a:ext>
                  </a:extLst>
                </p14:cNvPr>
                <p14:cNvContentPartPr/>
                <p14:nvPr/>
              </p14:nvContentPartPr>
              <p14:xfrm>
                <a:off x="10981162" y="2074521"/>
                <a:ext cx="183600" cy="190440"/>
              </p14:xfrm>
            </p:contentPart>
          </mc:Choice>
          <mc:Fallback>
            <p:pic>
              <p:nvPicPr>
                <p:cNvPr id="42" name="Ink 41">
                  <a:extLst>
                    <a:ext uri="{FF2B5EF4-FFF2-40B4-BE49-F238E27FC236}">
                      <a16:creationId xmlns:a16="http://schemas.microsoft.com/office/drawing/2014/main" id="{AE5E4230-AEF1-70C5-B0EA-FEC4C647ADE7}"/>
                    </a:ext>
                  </a:extLst>
                </p:cNvPr>
                <p:cNvPicPr/>
                <p:nvPr/>
              </p:nvPicPr>
              <p:blipFill>
                <a:blip r:embed="rId75"/>
                <a:stretch>
                  <a:fillRect/>
                </a:stretch>
              </p:blipFill>
              <p:spPr>
                <a:xfrm>
                  <a:off x="10972162" y="2065521"/>
                  <a:ext cx="2012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93A8616F-48FA-9BCA-0142-B58D62DB51D3}"/>
                    </a:ext>
                  </a:extLst>
                </p14:cNvPr>
                <p14:cNvContentPartPr/>
                <p14:nvPr/>
              </p14:nvContentPartPr>
              <p14:xfrm>
                <a:off x="11176642" y="2119881"/>
                <a:ext cx="10440" cy="29160"/>
              </p14:xfrm>
            </p:contentPart>
          </mc:Choice>
          <mc:Fallback>
            <p:pic>
              <p:nvPicPr>
                <p:cNvPr id="43" name="Ink 42">
                  <a:extLst>
                    <a:ext uri="{FF2B5EF4-FFF2-40B4-BE49-F238E27FC236}">
                      <a16:creationId xmlns:a16="http://schemas.microsoft.com/office/drawing/2014/main" id="{93A8616F-48FA-9BCA-0142-B58D62DB51D3}"/>
                    </a:ext>
                  </a:extLst>
                </p:cNvPr>
                <p:cNvPicPr/>
                <p:nvPr/>
              </p:nvPicPr>
              <p:blipFill>
                <a:blip r:embed="rId77"/>
                <a:stretch>
                  <a:fillRect/>
                </a:stretch>
              </p:blipFill>
              <p:spPr>
                <a:xfrm>
                  <a:off x="11167642" y="2110881"/>
                  <a:ext cx="28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DE3D342C-8F7C-0E90-5FDB-87B3BF8CA8BF}"/>
                    </a:ext>
                  </a:extLst>
                </p14:cNvPr>
                <p14:cNvContentPartPr/>
                <p14:nvPr/>
              </p14:nvContentPartPr>
              <p14:xfrm>
                <a:off x="11166562" y="2172801"/>
                <a:ext cx="54000" cy="80280"/>
              </p14:xfrm>
            </p:contentPart>
          </mc:Choice>
          <mc:Fallback>
            <p:pic>
              <p:nvPicPr>
                <p:cNvPr id="44" name="Ink 43">
                  <a:extLst>
                    <a:ext uri="{FF2B5EF4-FFF2-40B4-BE49-F238E27FC236}">
                      <a16:creationId xmlns:a16="http://schemas.microsoft.com/office/drawing/2014/main" id="{DE3D342C-8F7C-0E90-5FDB-87B3BF8CA8BF}"/>
                    </a:ext>
                  </a:extLst>
                </p:cNvPr>
                <p:cNvPicPr/>
                <p:nvPr/>
              </p:nvPicPr>
              <p:blipFill>
                <a:blip r:embed="rId79"/>
                <a:stretch>
                  <a:fillRect/>
                </a:stretch>
              </p:blipFill>
              <p:spPr>
                <a:xfrm>
                  <a:off x="11157922" y="2164161"/>
                  <a:ext cx="716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CE83CBDF-B9E9-629E-A872-A442E10317C0}"/>
                    </a:ext>
                  </a:extLst>
                </p14:cNvPr>
                <p14:cNvContentPartPr/>
                <p14:nvPr/>
              </p14:nvContentPartPr>
              <p14:xfrm>
                <a:off x="11229202" y="2159481"/>
                <a:ext cx="52560" cy="83880"/>
              </p14:xfrm>
            </p:contentPart>
          </mc:Choice>
          <mc:Fallback>
            <p:pic>
              <p:nvPicPr>
                <p:cNvPr id="45" name="Ink 44">
                  <a:extLst>
                    <a:ext uri="{FF2B5EF4-FFF2-40B4-BE49-F238E27FC236}">
                      <a16:creationId xmlns:a16="http://schemas.microsoft.com/office/drawing/2014/main" id="{CE83CBDF-B9E9-629E-A872-A442E10317C0}"/>
                    </a:ext>
                  </a:extLst>
                </p:cNvPr>
                <p:cNvPicPr/>
                <p:nvPr/>
              </p:nvPicPr>
              <p:blipFill>
                <a:blip r:embed="rId81"/>
                <a:stretch>
                  <a:fillRect/>
                </a:stretch>
              </p:blipFill>
              <p:spPr>
                <a:xfrm>
                  <a:off x="11220562" y="2150841"/>
                  <a:ext cx="702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3C568D71-CA0B-DB72-019D-B4F5D98D2269}"/>
                    </a:ext>
                  </a:extLst>
                </p14:cNvPr>
                <p14:cNvContentPartPr/>
                <p14:nvPr/>
              </p14:nvContentPartPr>
              <p14:xfrm>
                <a:off x="8648722" y="2653761"/>
                <a:ext cx="36720" cy="16920"/>
              </p14:xfrm>
            </p:contentPart>
          </mc:Choice>
          <mc:Fallback>
            <p:pic>
              <p:nvPicPr>
                <p:cNvPr id="47" name="Ink 46">
                  <a:extLst>
                    <a:ext uri="{FF2B5EF4-FFF2-40B4-BE49-F238E27FC236}">
                      <a16:creationId xmlns:a16="http://schemas.microsoft.com/office/drawing/2014/main" id="{3C568D71-CA0B-DB72-019D-B4F5D98D2269}"/>
                    </a:ext>
                  </a:extLst>
                </p:cNvPr>
                <p:cNvPicPr/>
                <p:nvPr/>
              </p:nvPicPr>
              <p:blipFill>
                <a:blip r:embed="rId83"/>
                <a:stretch>
                  <a:fillRect/>
                </a:stretch>
              </p:blipFill>
              <p:spPr>
                <a:xfrm>
                  <a:off x="8640082" y="2645121"/>
                  <a:ext cx="54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3582F975-C68B-8943-B22F-05C16439CD47}"/>
                    </a:ext>
                  </a:extLst>
                </p14:cNvPr>
                <p14:cNvContentPartPr/>
                <p14:nvPr/>
              </p14:nvContentPartPr>
              <p14:xfrm>
                <a:off x="8622442" y="2701281"/>
                <a:ext cx="65880" cy="13320"/>
              </p14:xfrm>
            </p:contentPart>
          </mc:Choice>
          <mc:Fallback>
            <p:pic>
              <p:nvPicPr>
                <p:cNvPr id="48" name="Ink 47">
                  <a:extLst>
                    <a:ext uri="{FF2B5EF4-FFF2-40B4-BE49-F238E27FC236}">
                      <a16:creationId xmlns:a16="http://schemas.microsoft.com/office/drawing/2014/main" id="{3582F975-C68B-8943-B22F-05C16439CD47}"/>
                    </a:ext>
                  </a:extLst>
                </p:cNvPr>
                <p:cNvPicPr/>
                <p:nvPr/>
              </p:nvPicPr>
              <p:blipFill>
                <a:blip r:embed="rId85"/>
                <a:stretch>
                  <a:fillRect/>
                </a:stretch>
              </p:blipFill>
              <p:spPr>
                <a:xfrm>
                  <a:off x="8613802" y="2692281"/>
                  <a:ext cx="83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5D609851-1A6A-C3D4-B157-5C111A25BE5D}"/>
                    </a:ext>
                  </a:extLst>
                </p14:cNvPr>
                <p14:cNvContentPartPr/>
                <p14:nvPr/>
              </p14:nvContentPartPr>
              <p14:xfrm>
                <a:off x="8646562" y="2737281"/>
                <a:ext cx="60120" cy="12600"/>
              </p14:xfrm>
            </p:contentPart>
          </mc:Choice>
          <mc:Fallback>
            <p:pic>
              <p:nvPicPr>
                <p:cNvPr id="49" name="Ink 48">
                  <a:extLst>
                    <a:ext uri="{FF2B5EF4-FFF2-40B4-BE49-F238E27FC236}">
                      <a16:creationId xmlns:a16="http://schemas.microsoft.com/office/drawing/2014/main" id="{5D609851-1A6A-C3D4-B157-5C111A25BE5D}"/>
                    </a:ext>
                  </a:extLst>
                </p:cNvPr>
                <p:cNvPicPr/>
                <p:nvPr/>
              </p:nvPicPr>
              <p:blipFill>
                <a:blip r:embed="rId87"/>
                <a:stretch>
                  <a:fillRect/>
                </a:stretch>
              </p:blipFill>
              <p:spPr>
                <a:xfrm>
                  <a:off x="8637922" y="2728281"/>
                  <a:ext cx="77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5DBA2D27-31D7-AB10-3CBF-107100DD43CF}"/>
                    </a:ext>
                  </a:extLst>
                </p14:cNvPr>
                <p14:cNvContentPartPr/>
                <p14:nvPr/>
              </p14:nvContentPartPr>
              <p14:xfrm>
                <a:off x="9374842" y="3141921"/>
                <a:ext cx="117000" cy="173880"/>
              </p14:xfrm>
            </p:contentPart>
          </mc:Choice>
          <mc:Fallback>
            <p:pic>
              <p:nvPicPr>
                <p:cNvPr id="51" name="Ink 50">
                  <a:extLst>
                    <a:ext uri="{FF2B5EF4-FFF2-40B4-BE49-F238E27FC236}">
                      <a16:creationId xmlns:a16="http://schemas.microsoft.com/office/drawing/2014/main" id="{5DBA2D27-31D7-AB10-3CBF-107100DD43CF}"/>
                    </a:ext>
                  </a:extLst>
                </p:cNvPr>
                <p:cNvPicPr/>
                <p:nvPr/>
              </p:nvPicPr>
              <p:blipFill>
                <a:blip r:embed="rId89"/>
                <a:stretch>
                  <a:fillRect/>
                </a:stretch>
              </p:blipFill>
              <p:spPr>
                <a:xfrm>
                  <a:off x="9365842" y="3133281"/>
                  <a:ext cx="134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86355222-F7A3-2244-461A-4B5C5ECA819D}"/>
                    </a:ext>
                  </a:extLst>
                </p14:cNvPr>
                <p14:cNvContentPartPr/>
                <p14:nvPr/>
              </p14:nvContentPartPr>
              <p14:xfrm>
                <a:off x="9506242" y="3222921"/>
                <a:ext cx="82800" cy="95040"/>
              </p14:xfrm>
            </p:contentPart>
          </mc:Choice>
          <mc:Fallback>
            <p:pic>
              <p:nvPicPr>
                <p:cNvPr id="52" name="Ink 51">
                  <a:extLst>
                    <a:ext uri="{FF2B5EF4-FFF2-40B4-BE49-F238E27FC236}">
                      <a16:creationId xmlns:a16="http://schemas.microsoft.com/office/drawing/2014/main" id="{86355222-F7A3-2244-461A-4B5C5ECA819D}"/>
                    </a:ext>
                  </a:extLst>
                </p:cNvPr>
                <p:cNvPicPr/>
                <p:nvPr/>
              </p:nvPicPr>
              <p:blipFill>
                <a:blip r:embed="rId91"/>
                <a:stretch>
                  <a:fillRect/>
                </a:stretch>
              </p:blipFill>
              <p:spPr>
                <a:xfrm>
                  <a:off x="9497242" y="3214281"/>
                  <a:ext cx="1004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26149556-744B-CBC9-B6EA-1160646EEEE8}"/>
                    </a:ext>
                  </a:extLst>
                </p14:cNvPr>
                <p14:cNvContentPartPr/>
                <p14:nvPr/>
              </p14:nvContentPartPr>
              <p14:xfrm>
                <a:off x="10407682" y="3072441"/>
                <a:ext cx="230400" cy="185760"/>
              </p14:xfrm>
            </p:contentPart>
          </mc:Choice>
          <mc:Fallback>
            <p:pic>
              <p:nvPicPr>
                <p:cNvPr id="53" name="Ink 52">
                  <a:extLst>
                    <a:ext uri="{FF2B5EF4-FFF2-40B4-BE49-F238E27FC236}">
                      <a16:creationId xmlns:a16="http://schemas.microsoft.com/office/drawing/2014/main" id="{26149556-744B-CBC9-B6EA-1160646EEEE8}"/>
                    </a:ext>
                  </a:extLst>
                </p:cNvPr>
                <p:cNvPicPr/>
                <p:nvPr/>
              </p:nvPicPr>
              <p:blipFill>
                <a:blip r:embed="rId93"/>
                <a:stretch>
                  <a:fillRect/>
                </a:stretch>
              </p:blipFill>
              <p:spPr>
                <a:xfrm>
                  <a:off x="10399042" y="3063441"/>
                  <a:ext cx="2480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054B3AB9-DD39-FB77-DF88-FC62980F0640}"/>
                    </a:ext>
                  </a:extLst>
                </p14:cNvPr>
                <p14:cNvContentPartPr/>
                <p14:nvPr/>
              </p14:nvContentPartPr>
              <p14:xfrm>
                <a:off x="8172082" y="3059841"/>
                <a:ext cx="19080" cy="137880"/>
              </p14:xfrm>
            </p:contentPart>
          </mc:Choice>
          <mc:Fallback>
            <p:pic>
              <p:nvPicPr>
                <p:cNvPr id="55" name="Ink 54">
                  <a:extLst>
                    <a:ext uri="{FF2B5EF4-FFF2-40B4-BE49-F238E27FC236}">
                      <a16:creationId xmlns:a16="http://schemas.microsoft.com/office/drawing/2014/main" id="{054B3AB9-DD39-FB77-DF88-FC62980F0640}"/>
                    </a:ext>
                  </a:extLst>
                </p:cNvPr>
                <p:cNvPicPr/>
                <p:nvPr/>
              </p:nvPicPr>
              <p:blipFill>
                <a:blip r:embed="rId95"/>
                <a:stretch>
                  <a:fillRect/>
                </a:stretch>
              </p:blipFill>
              <p:spPr>
                <a:xfrm>
                  <a:off x="8163082" y="3050841"/>
                  <a:ext cx="367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D73F6B49-03C1-6067-3A32-F07002FA388E}"/>
                    </a:ext>
                  </a:extLst>
                </p14:cNvPr>
                <p14:cNvContentPartPr/>
                <p14:nvPr/>
              </p14:nvContentPartPr>
              <p14:xfrm>
                <a:off x="8161282" y="3008001"/>
                <a:ext cx="127800" cy="51840"/>
              </p14:xfrm>
            </p:contentPart>
          </mc:Choice>
          <mc:Fallback>
            <p:pic>
              <p:nvPicPr>
                <p:cNvPr id="56" name="Ink 55">
                  <a:extLst>
                    <a:ext uri="{FF2B5EF4-FFF2-40B4-BE49-F238E27FC236}">
                      <a16:creationId xmlns:a16="http://schemas.microsoft.com/office/drawing/2014/main" id="{D73F6B49-03C1-6067-3A32-F07002FA388E}"/>
                    </a:ext>
                  </a:extLst>
                </p:cNvPr>
                <p:cNvPicPr/>
                <p:nvPr/>
              </p:nvPicPr>
              <p:blipFill>
                <a:blip r:embed="rId97"/>
                <a:stretch>
                  <a:fillRect/>
                </a:stretch>
              </p:blipFill>
              <p:spPr>
                <a:xfrm>
                  <a:off x="8152282" y="2999001"/>
                  <a:ext cx="1454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12054B5D-8DE8-6357-0798-0F020C6DA38B}"/>
                    </a:ext>
                  </a:extLst>
                </p14:cNvPr>
                <p14:cNvContentPartPr/>
                <p14:nvPr/>
              </p14:nvContentPartPr>
              <p14:xfrm>
                <a:off x="8159122" y="3067041"/>
                <a:ext cx="255600" cy="99360"/>
              </p14:xfrm>
            </p:contentPart>
          </mc:Choice>
          <mc:Fallback>
            <p:pic>
              <p:nvPicPr>
                <p:cNvPr id="57" name="Ink 56">
                  <a:extLst>
                    <a:ext uri="{FF2B5EF4-FFF2-40B4-BE49-F238E27FC236}">
                      <a16:creationId xmlns:a16="http://schemas.microsoft.com/office/drawing/2014/main" id="{12054B5D-8DE8-6357-0798-0F020C6DA38B}"/>
                    </a:ext>
                  </a:extLst>
                </p:cNvPr>
                <p:cNvPicPr/>
                <p:nvPr/>
              </p:nvPicPr>
              <p:blipFill>
                <a:blip r:embed="rId99"/>
                <a:stretch>
                  <a:fillRect/>
                </a:stretch>
              </p:blipFill>
              <p:spPr>
                <a:xfrm>
                  <a:off x="8150482" y="3058401"/>
                  <a:ext cx="273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9CC5197F-CBE6-99B5-146D-EED928315598}"/>
                    </a:ext>
                  </a:extLst>
                </p14:cNvPr>
                <p14:cNvContentPartPr/>
                <p14:nvPr/>
              </p14:nvContentPartPr>
              <p14:xfrm>
                <a:off x="8436682" y="3010881"/>
                <a:ext cx="64800" cy="158040"/>
              </p14:xfrm>
            </p:contentPart>
          </mc:Choice>
          <mc:Fallback>
            <p:pic>
              <p:nvPicPr>
                <p:cNvPr id="58" name="Ink 57">
                  <a:extLst>
                    <a:ext uri="{FF2B5EF4-FFF2-40B4-BE49-F238E27FC236}">
                      <a16:creationId xmlns:a16="http://schemas.microsoft.com/office/drawing/2014/main" id="{9CC5197F-CBE6-99B5-146D-EED928315598}"/>
                    </a:ext>
                  </a:extLst>
                </p:cNvPr>
                <p:cNvPicPr/>
                <p:nvPr/>
              </p:nvPicPr>
              <p:blipFill>
                <a:blip r:embed="rId101"/>
                <a:stretch>
                  <a:fillRect/>
                </a:stretch>
              </p:blipFill>
              <p:spPr>
                <a:xfrm>
                  <a:off x="8427682" y="3001881"/>
                  <a:ext cx="824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5DA921BF-675B-4E67-2D19-8EC4FD6D7195}"/>
                    </a:ext>
                  </a:extLst>
                </p14:cNvPr>
                <p14:cNvContentPartPr/>
                <p14:nvPr/>
              </p14:nvContentPartPr>
              <p14:xfrm>
                <a:off x="8568442" y="2986761"/>
                <a:ext cx="74160" cy="180000"/>
              </p14:xfrm>
            </p:contentPart>
          </mc:Choice>
          <mc:Fallback>
            <p:pic>
              <p:nvPicPr>
                <p:cNvPr id="59" name="Ink 58">
                  <a:extLst>
                    <a:ext uri="{FF2B5EF4-FFF2-40B4-BE49-F238E27FC236}">
                      <a16:creationId xmlns:a16="http://schemas.microsoft.com/office/drawing/2014/main" id="{5DA921BF-675B-4E67-2D19-8EC4FD6D7195}"/>
                    </a:ext>
                  </a:extLst>
                </p:cNvPr>
                <p:cNvPicPr/>
                <p:nvPr/>
              </p:nvPicPr>
              <p:blipFill>
                <a:blip r:embed="rId103"/>
                <a:stretch>
                  <a:fillRect/>
                </a:stretch>
              </p:blipFill>
              <p:spPr>
                <a:xfrm>
                  <a:off x="8559802" y="2978121"/>
                  <a:ext cx="918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52AAA8E6-C98F-3FAC-09A4-27E6526E773A}"/>
                    </a:ext>
                  </a:extLst>
                </p14:cNvPr>
                <p14:cNvContentPartPr/>
                <p14:nvPr/>
              </p14:nvContentPartPr>
              <p14:xfrm>
                <a:off x="8587522" y="3071361"/>
                <a:ext cx="58680" cy="16200"/>
              </p14:xfrm>
            </p:contentPart>
          </mc:Choice>
          <mc:Fallback>
            <p:pic>
              <p:nvPicPr>
                <p:cNvPr id="60" name="Ink 59">
                  <a:extLst>
                    <a:ext uri="{FF2B5EF4-FFF2-40B4-BE49-F238E27FC236}">
                      <a16:creationId xmlns:a16="http://schemas.microsoft.com/office/drawing/2014/main" id="{52AAA8E6-C98F-3FAC-09A4-27E6526E773A}"/>
                    </a:ext>
                  </a:extLst>
                </p:cNvPr>
                <p:cNvPicPr/>
                <p:nvPr/>
              </p:nvPicPr>
              <p:blipFill>
                <a:blip r:embed="rId105"/>
                <a:stretch>
                  <a:fillRect/>
                </a:stretch>
              </p:blipFill>
              <p:spPr>
                <a:xfrm>
                  <a:off x="8578882" y="3062361"/>
                  <a:ext cx="763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1ACE464A-7F37-C704-02A8-F289EBDE07EB}"/>
                    </a:ext>
                  </a:extLst>
                </p14:cNvPr>
                <p14:cNvContentPartPr/>
                <p14:nvPr/>
              </p14:nvContentPartPr>
              <p14:xfrm>
                <a:off x="8656282" y="2996121"/>
                <a:ext cx="60480" cy="133920"/>
              </p14:xfrm>
            </p:contentPart>
          </mc:Choice>
          <mc:Fallback>
            <p:pic>
              <p:nvPicPr>
                <p:cNvPr id="61" name="Ink 60">
                  <a:extLst>
                    <a:ext uri="{FF2B5EF4-FFF2-40B4-BE49-F238E27FC236}">
                      <a16:creationId xmlns:a16="http://schemas.microsoft.com/office/drawing/2014/main" id="{1ACE464A-7F37-C704-02A8-F289EBDE07EB}"/>
                    </a:ext>
                  </a:extLst>
                </p:cNvPr>
                <p:cNvPicPr/>
                <p:nvPr/>
              </p:nvPicPr>
              <p:blipFill>
                <a:blip r:embed="rId107"/>
                <a:stretch>
                  <a:fillRect/>
                </a:stretch>
              </p:blipFill>
              <p:spPr>
                <a:xfrm>
                  <a:off x="8647282" y="2987121"/>
                  <a:ext cx="781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6E8D3572-91AE-22D8-ABCB-DD4C1C91BAE7}"/>
                    </a:ext>
                  </a:extLst>
                </p14:cNvPr>
                <p14:cNvContentPartPr/>
                <p14:nvPr/>
              </p14:nvContentPartPr>
              <p14:xfrm>
                <a:off x="8797042" y="2986041"/>
                <a:ext cx="54000" cy="133560"/>
              </p14:xfrm>
            </p:contentPart>
          </mc:Choice>
          <mc:Fallback>
            <p:pic>
              <p:nvPicPr>
                <p:cNvPr id="62" name="Ink 61">
                  <a:extLst>
                    <a:ext uri="{FF2B5EF4-FFF2-40B4-BE49-F238E27FC236}">
                      <a16:creationId xmlns:a16="http://schemas.microsoft.com/office/drawing/2014/main" id="{6E8D3572-91AE-22D8-ABCB-DD4C1C91BAE7}"/>
                    </a:ext>
                  </a:extLst>
                </p:cNvPr>
                <p:cNvPicPr/>
                <p:nvPr/>
              </p:nvPicPr>
              <p:blipFill>
                <a:blip r:embed="rId109"/>
                <a:stretch>
                  <a:fillRect/>
                </a:stretch>
              </p:blipFill>
              <p:spPr>
                <a:xfrm>
                  <a:off x="8788042" y="2977401"/>
                  <a:ext cx="71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2358812E-AEAB-4952-551B-CE5F4B854AC4}"/>
                    </a:ext>
                  </a:extLst>
                </p14:cNvPr>
                <p14:cNvContentPartPr/>
                <p14:nvPr/>
              </p14:nvContentPartPr>
              <p14:xfrm>
                <a:off x="8861842" y="3013401"/>
                <a:ext cx="55080" cy="98280"/>
              </p14:xfrm>
            </p:contentPart>
          </mc:Choice>
          <mc:Fallback>
            <p:pic>
              <p:nvPicPr>
                <p:cNvPr id="63" name="Ink 62">
                  <a:extLst>
                    <a:ext uri="{FF2B5EF4-FFF2-40B4-BE49-F238E27FC236}">
                      <a16:creationId xmlns:a16="http://schemas.microsoft.com/office/drawing/2014/main" id="{2358812E-AEAB-4952-551B-CE5F4B854AC4}"/>
                    </a:ext>
                  </a:extLst>
                </p:cNvPr>
                <p:cNvPicPr/>
                <p:nvPr/>
              </p:nvPicPr>
              <p:blipFill>
                <a:blip r:embed="rId111"/>
                <a:stretch>
                  <a:fillRect/>
                </a:stretch>
              </p:blipFill>
              <p:spPr>
                <a:xfrm>
                  <a:off x="8853202" y="3004761"/>
                  <a:ext cx="727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2452D920-0251-DC9A-5509-423F09ECF708}"/>
                    </a:ext>
                  </a:extLst>
                </p14:cNvPr>
                <p14:cNvContentPartPr/>
                <p14:nvPr/>
              </p14:nvContentPartPr>
              <p14:xfrm>
                <a:off x="8928442" y="2970921"/>
                <a:ext cx="88920" cy="141840"/>
              </p14:xfrm>
            </p:contentPart>
          </mc:Choice>
          <mc:Fallback>
            <p:pic>
              <p:nvPicPr>
                <p:cNvPr id="64" name="Ink 63">
                  <a:extLst>
                    <a:ext uri="{FF2B5EF4-FFF2-40B4-BE49-F238E27FC236}">
                      <a16:creationId xmlns:a16="http://schemas.microsoft.com/office/drawing/2014/main" id="{2452D920-0251-DC9A-5509-423F09ECF708}"/>
                    </a:ext>
                  </a:extLst>
                </p:cNvPr>
                <p:cNvPicPr/>
                <p:nvPr/>
              </p:nvPicPr>
              <p:blipFill>
                <a:blip r:embed="rId113"/>
                <a:stretch>
                  <a:fillRect/>
                </a:stretch>
              </p:blipFill>
              <p:spPr>
                <a:xfrm>
                  <a:off x="8919442" y="2962281"/>
                  <a:ext cx="106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C63F7605-4E24-B238-BCB0-8AD469717CB1}"/>
                    </a:ext>
                  </a:extLst>
                </p14:cNvPr>
                <p14:cNvContentPartPr/>
                <p14:nvPr/>
              </p14:nvContentPartPr>
              <p14:xfrm>
                <a:off x="9022042" y="2964801"/>
                <a:ext cx="10440" cy="56880"/>
              </p14:xfrm>
            </p:contentPart>
          </mc:Choice>
          <mc:Fallback>
            <p:pic>
              <p:nvPicPr>
                <p:cNvPr id="65" name="Ink 64">
                  <a:extLst>
                    <a:ext uri="{FF2B5EF4-FFF2-40B4-BE49-F238E27FC236}">
                      <a16:creationId xmlns:a16="http://schemas.microsoft.com/office/drawing/2014/main" id="{C63F7605-4E24-B238-BCB0-8AD469717CB1}"/>
                    </a:ext>
                  </a:extLst>
                </p:cNvPr>
                <p:cNvPicPr/>
                <p:nvPr/>
              </p:nvPicPr>
              <p:blipFill>
                <a:blip r:embed="rId115"/>
                <a:stretch>
                  <a:fillRect/>
                </a:stretch>
              </p:blipFill>
              <p:spPr>
                <a:xfrm>
                  <a:off x="9013402" y="2956161"/>
                  <a:ext cx="280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3833470E-496C-C61C-E6CC-0AF0732B295D}"/>
                    </a:ext>
                  </a:extLst>
                </p14:cNvPr>
                <p14:cNvContentPartPr/>
                <p14:nvPr/>
              </p14:nvContentPartPr>
              <p14:xfrm>
                <a:off x="8734042" y="3236241"/>
                <a:ext cx="60120" cy="131760"/>
              </p14:xfrm>
            </p:contentPart>
          </mc:Choice>
          <mc:Fallback>
            <p:pic>
              <p:nvPicPr>
                <p:cNvPr id="66" name="Ink 65">
                  <a:extLst>
                    <a:ext uri="{FF2B5EF4-FFF2-40B4-BE49-F238E27FC236}">
                      <a16:creationId xmlns:a16="http://schemas.microsoft.com/office/drawing/2014/main" id="{3833470E-496C-C61C-E6CC-0AF0732B295D}"/>
                    </a:ext>
                  </a:extLst>
                </p:cNvPr>
                <p:cNvPicPr/>
                <p:nvPr/>
              </p:nvPicPr>
              <p:blipFill>
                <a:blip r:embed="rId117"/>
                <a:stretch>
                  <a:fillRect/>
                </a:stretch>
              </p:blipFill>
              <p:spPr>
                <a:xfrm>
                  <a:off x="8725402" y="3227601"/>
                  <a:ext cx="777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FEBE5444-C846-06FE-D66B-2AB7C231F82D}"/>
                    </a:ext>
                  </a:extLst>
                </p14:cNvPr>
                <p14:cNvContentPartPr/>
                <p14:nvPr/>
              </p14:nvContentPartPr>
              <p14:xfrm>
                <a:off x="8757082" y="3190161"/>
                <a:ext cx="50400" cy="35640"/>
              </p14:xfrm>
            </p:contentPart>
          </mc:Choice>
          <mc:Fallback>
            <p:pic>
              <p:nvPicPr>
                <p:cNvPr id="67" name="Ink 66">
                  <a:extLst>
                    <a:ext uri="{FF2B5EF4-FFF2-40B4-BE49-F238E27FC236}">
                      <a16:creationId xmlns:a16="http://schemas.microsoft.com/office/drawing/2014/main" id="{FEBE5444-C846-06FE-D66B-2AB7C231F82D}"/>
                    </a:ext>
                  </a:extLst>
                </p:cNvPr>
                <p:cNvPicPr/>
                <p:nvPr/>
              </p:nvPicPr>
              <p:blipFill>
                <a:blip r:embed="rId119"/>
                <a:stretch>
                  <a:fillRect/>
                </a:stretch>
              </p:blipFill>
              <p:spPr>
                <a:xfrm>
                  <a:off x="8748442" y="3181161"/>
                  <a:ext cx="680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DDB48157-02F2-3048-2043-046B08A3A868}"/>
                    </a:ext>
                  </a:extLst>
                </p14:cNvPr>
                <p14:cNvContentPartPr/>
                <p14:nvPr/>
              </p14:nvContentPartPr>
              <p14:xfrm>
                <a:off x="8799922" y="3210681"/>
                <a:ext cx="122760" cy="132840"/>
              </p14:xfrm>
            </p:contentPart>
          </mc:Choice>
          <mc:Fallback>
            <p:pic>
              <p:nvPicPr>
                <p:cNvPr id="68" name="Ink 67">
                  <a:extLst>
                    <a:ext uri="{FF2B5EF4-FFF2-40B4-BE49-F238E27FC236}">
                      <a16:creationId xmlns:a16="http://schemas.microsoft.com/office/drawing/2014/main" id="{DDB48157-02F2-3048-2043-046B08A3A868}"/>
                    </a:ext>
                  </a:extLst>
                </p:cNvPr>
                <p:cNvPicPr/>
                <p:nvPr/>
              </p:nvPicPr>
              <p:blipFill>
                <a:blip r:embed="rId121"/>
                <a:stretch>
                  <a:fillRect/>
                </a:stretch>
              </p:blipFill>
              <p:spPr>
                <a:xfrm>
                  <a:off x="8790922" y="3202041"/>
                  <a:ext cx="1404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9" name="Ink 68">
                  <a:extLst>
                    <a:ext uri="{FF2B5EF4-FFF2-40B4-BE49-F238E27FC236}">
                      <a16:creationId xmlns:a16="http://schemas.microsoft.com/office/drawing/2014/main" id="{86BA4356-3532-B2F6-59B8-EB11E6C26696}"/>
                    </a:ext>
                  </a:extLst>
                </p14:cNvPr>
                <p14:cNvContentPartPr/>
                <p14:nvPr/>
              </p14:nvContentPartPr>
              <p14:xfrm>
                <a:off x="8923762" y="3180441"/>
                <a:ext cx="93240" cy="173160"/>
              </p14:xfrm>
            </p:contentPart>
          </mc:Choice>
          <mc:Fallback>
            <p:pic>
              <p:nvPicPr>
                <p:cNvPr id="69" name="Ink 68">
                  <a:extLst>
                    <a:ext uri="{FF2B5EF4-FFF2-40B4-BE49-F238E27FC236}">
                      <a16:creationId xmlns:a16="http://schemas.microsoft.com/office/drawing/2014/main" id="{86BA4356-3532-B2F6-59B8-EB11E6C26696}"/>
                    </a:ext>
                  </a:extLst>
                </p:cNvPr>
                <p:cNvPicPr/>
                <p:nvPr/>
              </p:nvPicPr>
              <p:blipFill>
                <a:blip r:embed="rId123"/>
                <a:stretch>
                  <a:fillRect/>
                </a:stretch>
              </p:blipFill>
              <p:spPr>
                <a:xfrm>
                  <a:off x="8914762" y="3171441"/>
                  <a:ext cx="1108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 name="Ink 69">
                  <a:extLst>
                    <a:ext uri="{FF2B5EF4-FFF2-40B4-BE49-F238E27FC236}">
                      <a16:creationId xmlns:a16="http://schemas.microsoft.com/office/drawing/2014/main" id="{6260CD6B-22B3-E898-C53A-97B2170F36C0}"/>
                    </a:ext>
                  </a:extLst>
                </p14:cNvPr>
                <p14:cNvContentPartPr/>
                <p14:nvPr/>
              </p14:nvContentPartPr>
              <p14:xfrm>
                <a:off x="10352242" y="2940681"/>
                <a:ext cx="528480" cy="425880"/>
              </p14:xfrm>
            </p:contentPart>
          </mc:Choice>
          <mc:Fallback>
            <p:pic>
              <p:nvPicPr>
                <p:cNvPr id="70" name="Ink 69">
                  <a:extLst>
                    <a:ext uri="{FF2B5EF4-FFF2-40B4-BE49-F238E27FC236}">
                      <a16:creationId xmlns:a16="http://schemas.microsoft.com/office/drawing/2014/main" id="{6260CD6B-22B3-E898-C53A-97B2170F36C0}"/>
                    </a:ext>
                  </a:extLst>
                </p:cNvPr>
                <p:cNvPicPr/>
                <p:nvPr/>
              </p:nvPicPr>
              <p:blipFill>
                <a:blip r:embed="rId125"/>
                <a:stretch>
                  <a:fillRect/>
                </a:stretch>
              </p:blipFill>
              <p:spPr>
                <a:xfrm>
                  <a:off x="10343242" y="2931681"/>
                  <a:ext cx="5461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1" name="Ink 70">
                  <a:extLst>
                    <a:ext uri="{FF2B5EF4-FFF2-40B4-BE49-F238E27FC236}">
                      <a16:creationId xmlns:a16="http://schemas.microsoft.com/office/drawing/2014/main" id="{64DEB88C-291D-579C-D6A8-E665C0DB1274}"/>
                    </a:ext>
                  </a:extLst>
                </p14:cNvPr>
                <p14:cNvContentPartPr/>
                <p14:nvPr/>
              </p14:nvContentPartPr>
              <p14:xfrm>
                <a:off x="8681482" y="2737281"/>
                <a:ext cx="3240" cy="5400"/>
              </p14:xfrm>
            </p:contentPart>
          </mc:Choice>
          <mc:Fallback>
            <p:pic>
              <p:nvPicPr>
                <p:cNvPr id="71" name="Ink 70">
                  <a:extLst>
                    <a:ext uri="{FF2B5EF4-FFF2-40B4-BE49-F238E27FC236}">
                      <a16:creationId xmlns:a16="http://schemas.microsoft.com/office/drawing/2014/main" id="{64DEB88C-291D-579C-D6A8-E665C0DB1274}"/>
                    </a:ext>
                  </a:extLst>
                </p:cNvPr>
                <p:cNvPicPr/>
                <p:nvPr/>
              </p:nvPicPr>
              <p:blipFill>
                <a:blip r:embed="rId127"/>
                <a:stretch>
                  <a:fillRect/>
                </a:stretch>
              </p:blipFill>
              <p:spPr>
                <a:xfrm>
                  <a:off x="8672842" y="2728281"/>
                  <a:ext cx="208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87062751-AE49-1C08-88E4-A39C1616C80D}"/>
                    </a:ext>
                  </a:extLst>
                </p14:cNvPr>
                <p14:cNvContentPartPr/>
                <p14:nvPr/>
              </p14:nvContentPartPr>
              <p14:xfrm>
                <a:off x="9144802" y="2760321"/>
                <a:ext cx="1225800" cy="293040"/>
              </p14:xfrm>
            </p:contentPart>
          </mc:Choice>
          <mc:Fallback>
            <p:pic>
              <p:nvPicPr>
                <p:cNvPr id="72" name="Ink 71">
                  <a:extLst>
                    <a:ext uri="{FF2B5EF4-FFF2-40B4-BE49-F238E27FC236}">
                      <a16:creationId xmlns:a16="http://schemas.microsoft.com/office/drawing/2014/main" id="{87062751-AE49-1C08-88E4-A39C1616C80D}"/>
                    </a:ext>
                  </a:extLst>
                </p:cNvPr>
                <p:cNvPicPr/>
                <p:nvPr/>
              </p:nvPicPr>
              <p:blipFill>
                <a:blip r:embed="rId129"/>
                <a:stretch>
                  <a:fillRect/>
                </a:stretch>
              </p:blipFill>
              <p:spPr>
                <a:xfrm>
                  <a:off x="9136162" y="2751681"/>
                  <a:ext cx="12434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184D5821-CEB6-8370-67A3-9F550D4C8FBA}"/>
                    </a:ext>
                  </a:extLst>
                </p14:cNvPr>
                <p14:cNvContentPartPr/>
                <p14:nvPr/>
              </p14:nvContentPartPr>
              <p14:xfrm>
                <a:off x="9098362" y="2713521"/>
                <a:ext cx="93240" cy="148320"/>
              </p14:xfrm>
            </p:contentPart>
          </mc:Choice>
          <mc:Fallback>
            <p:pic>
              <p:nvPicPr>
                <p:cNvPr id="73" name="Ink 72">
                  <a:extLst>
                    <a:ext uri="{FF2B5EF4-FFF2-40B4-BE49-F238E27FC236}">
                      <a16:creationId xmlns:a16="http://schemas.microsoft.com/office/drawing/2014/main" id="{184D5821-CEB6-8370-67A3-9F550D4C8FBA}"/>
                    </a:ext>
                  </a:extLst>
                </p:cNvPr>
                <p:cNvPicPr/>
                <p:nvPr/>
              </p:nvPicPr>
              <p:blipFill>
                <a:blip r:embed="rId131"/>
                <a:stretch>
                  <a:fillRect/>
                </a:stretch>
              </p:blipFill>
              <p:spPr>
                <a:xfrm>
                  <a:off x="9089722" y="2704521"/>
                  <a:ext cx="1108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BFE97A7F-480C-1A9D-8CF7-A3FEB197EE2A}"/>
                    </a:ext>
                  </a:extLst>
                </p14:cNvPr>
                <p14:cNvContentPartPr/>
                <p14:nvPr/>
              </p14:nvContentPartPr>
              <p14:xfrm>
                <a:off x="8764642" y="2779401"/>
                <a:ext cx="1549440" cy="857880"/>
              </p14:xfrm>
            </p:contentPart>
          </mc:Choice>
          <mc:Fallback>
            <p:pic>
              <p:nvPicPr>
                <p:cNvPr id="75" name="Ink 74">
                  <a:extLst>
                    <a:ext uri="{FF2B5EF4-FFF2-40B4-BE49-F238E27FC236}">
                      <a16:creationId xmlns:a16="http://schemas.microsoft.com/office/drawing/2014/main" id="{BFE97A7F-480C-1A9D-8CF7-A3FEB197EE2A}"/>
                    </a:ext>
                  </a:extLst>
                </p:cNvPr>
                <p:cNvPicPr/>
                <p:nvPr/>
              </p:nvPicPr>
              <p:blipFill>
                <a:blip r:embed="rId133"/>
                <a:stretch>
                  <a:fillRect/>
                </a:stretch>
              </p:blipFill>
              <p:spPr>
                <a:xfrm>
                  <a:off x="8756002" y="2770401"/>
                  <a:ext cx="1567080" cy="875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A34BDEB4-72E1-0DA1-32BC-59B61601AAE0}"/>
                    </a:ext>
                  </a:extLst>
                </p14:cNvPr>
                <p14:cNvContentPartPr/>
                <p14:nvPr/>
              </p14:nvContentPartPr>
              <p14:xfrm>
                <a:off x="8965162" y="3304641"/>
                <a:ext cx="925920" cy="710280"/>
              </p14:xfrm>
            </p:contentPart>
          </mc:Choice>
          <mc:Fallback>
            <p:pic>
              <p:nvPicPr>
                <p:cNvPr id="76" name="Ink 75">
                  <a:extLst>
                    <a:ext uri="{FF2B5EF4-FFF2-40B4-BE49-F238E27FC236}">
                      <a16:creationId xmlns:a16="http://schemas.microsoft.com/office/drawing/2014/main" id="{A34BDEB4-72E1-0DA1-32BC-59B61601AAE0}"/>
                    </a:ext>
                  </a:extLst>
                </p:cNvPr>
                <p:cNvPicPr/>
                <p:nvPr/>
              </p:nvPicPr>
              <p:blipFill>
                <a:blip r:embed="rId135"/>
                <a:stretch>
                  <a:fillRect/>
                </a:stretch>
              </p:blipFill>
              <p:spPr>
                <a:xfrm>
                  <a:off x="8956522" y="3295641"/>
                  <a:ext cx="943560" cy="727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3EEB4386-1895-F5CA-CF3C-0B25361787EB}"/>
                    </a:ext>
                  </a:extLst>
                </p14:cNvPr>
                <p14:cNvContentPartPr/>
                <p14:nvPr/>
              </p14:nvContentPartPr>
              <p14:xfrm>
                <a:off x="8924482" y="3303201"/>
                <a:ext cx="108360" cy="167040"/>
              </p14:xfrm>
            </p:contentPart>
          </mc:Choice>
          <mc:Fallback>
            <p:pic>
              <p:nvPicPr>
                <p:cNvPr id="77" name="Ink 76">
                  <a:extLst>
                    <a:ext uri="{FF2B5EF4-FFF2-40B4-BE49-F238E27FC236}">
                      <a16:creationId xmlns:a16="http://schemas.microsoft.com/office/drawing/2014/main" id="{3EEB4386-1895-F5CA-CF3C-0B25361787EB}"/>
                    </a:ext>
                  </a:extLst>
                </p:cNvPr>
                <p:cNvPicPr/>
                <p:nvPr/>
              </p:nvPicPr>
              <p:blipFill>
                <a:blip r:embed="rId137"/>
                <a:stretch>
                  <a:fillRect/>
                </a:stretch>
              </p:blipFill>
              <p:spPr>
                <a:xfrm>
                  <a:off x="8915482" y="3294561"/>
                  <a:ext cx="126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CD55C673-E3B2-CD3F-4427-025DFBE562F1}"/>
                    </a:ext>
                  </a:extLst>
                </p14:cNvPr>
                <p14:cNvContentPartPr/>
                <p14:nvPr/>
              </p14:nvContentPartPr>
              <p14:xfrm>
                <a:off x="8436322" y="2315361"/>
                <a:ext cx="443160" cy="620280"/>
              </p14:xfrm>
            </p:contentPart>
          </mc:Choice>
          <mc:Fallback>
            <p:pic>
              <p:nvPicPr>
                <p:cNvPr id="79" name="Ink 78">
                  <a:extLst>
                    <a:ext uri="{FF2B5EF4-FFF2-40B4-BE49-F238E27FC236}">
                      <a16:creationId xmlns:a16="http://schemas.microsoft.com/office/drawing/2014/main" id="{CD55C673-E3B2-CD3F-4427-025DFBE562F1}"/>
                    </a:ext>
                  </a:extLst>
                </p:cNvPr>
                <p:cNvPicPr/>
                <p:nvPr/>
              </p:nvPicPr>
              <p:blipFill>
                <a:blip r:embed="rId139"/>
                <a:stretch>
                  <a:fillRect/>
                </a:stretch>
              </p:blipFill>
              <p:spPr>
                <a:xfrm>
                  <a:off x="8427682" y="2306721"/>
                  <a:ext cx="46080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69857F0D-F7F7-C963-B12C-29B578726971}"/>
                    </a:ext>
                  </a:extLst>
                </p14:cNvPr>
                <p14:cNvContentPartPr/>
                <p14:nvPr/>
              </p14:nvContentPartPr>
              <p14:xfrm>
                <a:off x="8416882" y="2190081"/>
                <a:ext cx="422640" cy="1159560"/>
              </p14:xfrm>
            </p:contentPart>
          </mc:Choice>
          <mc:Fallback>
            <p:pic>
              <p:nvPicPr>
                <p:cNvPr id="80" name="Ink 79">
                  <a:extLst>
                    <a:ext uri="{FF2B5EF4-FFF2-40B4-BE49-F238E27FC236}">
                      <a16:creationId xmlns:a16="http://schemas.microsoft.com/office/drawing/2014/main" id="{69857F0D-F7F7-C963-B12C-29B578726971}"/>
                    </a:ext>
                  </a:extLst>
                </p:cNvPr>
                <p:cNvPicPr/>
                <p:nvPr/>
              </p:nvPicPr>
              <p:blipFill>
                <a:blip r:embed="rId141"/>
                <a:stretch>
                  <a:fillRect/>
                </a:stretch>
              </p:blipFill>
              <p:spPr>
                <a:xfrm>
                  <a:off x="8408242" y="2181081"/>
                  <a:ext cx="440280" cy="1177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20CAC38E-BF5B-41DC-C9DD-4E185AF99113}"/>
                    </a:ext>
                  </a:extLst>
                </p14:cNvPr>
                <p14:cNvContentPartPr/>
                <p14:nvPr/>
              </p14:nvContentPartPr>
              <p14:xfrm>
                <a:off x="9866242" y="1281441"/>
                <a:ext cx="129240" cy="3156120"/>
              </p14:xfrm>
            </p:contentPart>
          </mc:Choice>
          <mc:Fallback>
            <p:pic>
              <p:nvPicPr>
                <p:cNvPr id="82" name="Ink 81">
                  <a:extLst>
                    <a:ext uri="{FF2B5EF4-FFF2-40B4-BE49-F238E27FC236}">
                      <a16:creationId xmlns:a16="http://schemas.microsoft.com/office/drawing/2014/main" id="{20CAC38E-BF5B-41DC-C9DD-4E185AF99113}"/>
                    </a:ext>
                  </a:extLst>
                </p:cNvPr>
                <p:cNvPicPr/>
                <p:nvPr/>
              </p:nvPicPr>
              <p:blipFill>
                <a:blip r:embed="rId143"/>
                <a:stretch>
                  <a:fillRect/>
                </a:stretch>
              </p:blipFill>
              <p:spPr>
                <a:xfrm>
                  <a:off x="9857602" y="1272801"/>
                  <a:ext cx="146880" cy="3173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E501DDD8-CF3F-3D5D-C1F6-E8A3E10BE82A}"/>
                    </a:ext>
                  </a:extLst>
                </p14:cNvPr>
                <p14:cNvContentPartPr/>
                <p14:nvPr/>
              </p14:nvContentPartPr>
              <p14:xfrm>
                <a:off x="10952002" y="2322921"/>
                <a:ext cx="69840" cy="511560"/>
              </p14:xfrm>
            </p:contentPart>
          </mc:Choice>
          <mc:Fallback>
            <p:pic>
              <p:nvPicPr>
                <p:cNvPr id="83" name="Ink 82">
                  <a:extLst>
                    <a:ext uri="{FF2B5EF4-FFF2-40B4-BE49-F238E27FC236}">
                      <a16:creationId xmlns:a16="http://schemas.microsoft.com/office/drawing/2014/main" id="{E501DDD8-CF3F-3D5D-C1F6-E8A3E10BE82A}"/>
                    </a:ext>
                  </a:extLst>
                </p:cNvPr>
                <p:cNvPicPr/>
                <p:nvPr/>
              </p:nvPicPr>
              <p:blipFill>
                <a:blip r:embed="rId145"/>
                <a:stretch>
                  <a:fillRect/>
                </a:stretch>
              </p:blipFill>
              <p:spPr>
                <a:xfrm>
                  <a:off x="10943002" y="2313921"/>
                  <a:ext cx="8748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62EDB5A7-4320-C7CA-29B2-4E5FB2BBCA5E}"/>
                    </a:ext>
                  </a:extLst>
                </p14:cNvPr>
                <p14:cNvContentPartPr/>
                <p14:nvPr/>
              </p14:nvContentPartPr>
              <p14:xfrm>
                <a:off x="10942642" y="2760681"/>
                <a:ext cx="154800" cy="139320"/>
              </p14:xfrm>
            </p:contentPart>
          </mc:Choice>
          <mc:Fallback>
            <p:pic>
              <p:nvPicPr>
                <p:cNvPr id="84" name="Ink 83">
                  <a:extLst>
                    <a:ext uri="{FF2B5EF4-FFF2-40B4-BE49-F238E27FC236}">
                      <a16:creationId xmlns:a16="http://schemas.microsoft.com/office/drawing/2014/main" id="{62EDB5A7-4320-C7CA-29B2-4E5FB2BBCA5E}"/>
                    </a:ext>
                  </a:extLst>
                </p:cNvPr>
                <p:cNvPicPr/>
                <p:nvPr/>
              </p:nvPicPr>
              <p:blipFill>
                <a:blip r:embed="rId147"/>
                <a:stretch>
                  <a:fillRect/>
                </a:stretch>
              </p:blipFill>
              <p:spPr>
                <a:xfrm>
                  <a:off x="10934002" y="2751681"/>
                  <a:ext cx="1724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0FBA5CF1-7159-082C-FE12-39FA02B89234}"/>
                    </a:ext>
                  </a:extLst>
                </p14:cNvPr>
                <p14:cNvContentPartPr/>
                <p14:nvPr/>
              </p14:nvContentPartPr>
              <p14:xfrm>
                <a:off x="11213722" y="2776161"/>
                <a:ext cx="70200" cy="508680"/>
              </p14:xfrm>
            </p:contentPart>
          </mc:Choice>
          <mc:Fallback>
            <p:pic>
              <p:nvPicPr>
                <p:cNvPr id="85" name="Ink 84">
                  <a:extLst>
                    <a:ext uri="{FF2B5EF4-FFF2-40B4-BE49-F238E27FC236}">
                      <a16:creationId xmlns:a16="http://schemas.microsoft.com/office/drawing/2014/main" id="{0FBA5CF1-7159-082C-FE12-39FA02B89234}"/>
                    </a:ext>
                  </a:extLst>
                </p:cNvPr>
                <p:cNvPicPr/>
                <p:nvPr/>
              </p:nvPicPr>
              <p:blipFill>
                <a:blip r:embed="rId149"/>
                <a:stretch>
                  <a:fillRect/>
                </a:stretch>
              </p:blipFill>
              <p:spPr>
                <a:xfrm>
                  <a:off x="11205082" y="2767521"/>
                  <a:ext cx="8784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74558E73-B048-9086-B0BE-E9BD970F76A5}"/>
                    </a:ext>
                  </a:extLst>
                </p14:cNvPr>
                <p14:cNvContentPartPr/>
                <p14:nvPr/>
              </p14:nvContentPartPr>
              <p14:xfrm>
                <a:off x="11119402" y="2755281"/>
                <a:ext cx="114480" cy="232920"/>
              </p14:xfrm>
            </p:contentPart>
          </mc:Choice>
          <mc:Fallback>
            <p:pic>
              <p:nvPicPr>
                <p:cNvPr id="86" name="Ink 85">
                  <a:extLst>
                    <a:ext uri="{FF2B5EF4-FFF2-40B4-BE49-F238E27FC236}">
                      <a16:creationId xmlns:a16="http://schemas.microsoft.com/office/drawing/2014/main" id="{74558E73-B048-9086-B0BE-E9BD970F76A5}"/>
                    </a:ext>
                  </a:extLst>
                </p:cNvPr>
                <p:cNvPicPr/>
                <p:nvPr/>
              </p:nvPicPr>
              <p:blipFill>
                <a:blip r:embed="rId151"/>
                <a:stretch>
                  <a:fillRect/>
                </a:stretch>
              </p:blipFill>
              <p:spPr>
                <a:xfrm>
                  <a:off x="11110402" y="2746641"/>
                  <a:ext cx="1321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BF203DC7-AFB7-4CDC-6854-59EA4E0601BE}"/>
                    </a:ext>
                  </a:extLst>
                </p14:cNvPr>
                <p14:cNvContentPartPr/>
                <p14:nvPr/>
              </p14:nvContentPartPr>
              <p14:xfrm>
                <a:off x="10984402" y="2703081"/>
                <a:ext cx="56880" cy="658080"/>
              </p14:xfrm>
            </p:contentPart>
          </mc:Choice>
          <mc:Fallback>
            <p:pic>
              <p:nvPicPr>
                <p:cNvPr id="87" name="Ink 86">
                  <a:extLst>
                    <a:ext uri="{FF2B5EF4-FFF2-40B4-BE49-F238E27FC236}">
                      <a16:creationId xmlns:a16="http://schemas.microsoft.com/office/drawing/2014/main" id="{BF203DC7-AFB7-4CDC-6854-59EA4E0601BE}"/>
                    </a:ext>
                  </a:extLst>
                </p:cNvPr>
                <p:cNvPicPr/>
                <p:nvPr/>
              </p:nvPicPr>
              <p:blipFill>
                <a:blip r:embed="rId153"/>
                <a:stretch>
                  <a:fillRect/>
                </a:stretch>
              </p:blipFill>
              <p:spPr>
                <a:xfrm>
                  <a:off x="10975402" y="2694081"/>
                  <a:ext cx="74520" cy="675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9852AD7C-3716-7E5E-FE13-6FB13B38A73F}"/>
                    </a:ext>
                  </a:extLst>
                </p14:cNvPr>
                <p14:cNvContentPartPr/>
                <p14:nvPr/>
              </p14:nvContentPartPr>
              <p14:xfrm>
                <a:off x="10940842" y="3185841"/>
                <a:ext cx="123480" cy="106560"/>
              </p14:xfrm>
            </p:contentPart>
          </mc:Choice>
          <mc:Fallback>
            <p:pic>
              <p:nvPicPr>
                <p:cNvPr id="88" name="Ink 87">
                  <a:extLst>
                    <a:ext uri="{FF2B5EF4-FFF2-40B4-BE49-F238E27FC236}">
                      <a16:creationId xmlns:a16="http://schemas.microsoft.com/office/drawing/2014/main" id="{9852AD7C-3716-7E5E-FE13-6FB13B38A73F}"/>
                    </a:ext>
                  </a:extLst>
                </p:cNvPr>
                <p:cNvPicPr/>
                <p:nvPr/>
              </p:nvPicPr>
              <p:blipFill>
                <a:blip r:embed="rId155"/>
                <a:stretch>
                  <a:fillRect/>
                </a:stretch>
              </p:blipFill>
              <p:spPr>
                <a:xfrm>
                  <a:off x="10932202" y="3176841"/>
                  <a:ext cx="141120" cy="124200"/>
                </a:xfrm>
                <a:prstGeom prst="rect">
                  <a:avLst/>
                </a:prstGeom>
              </p:spPr>
            </p:pic>
          </mc:Fallback>
        </mc:AlternateContent>
      </p:grpSp>
    </p:spTree>
    <p:extLst>
      <p:ext uri="{BB962C8B-B14F-4D97-AF65-F5344CB8AC3E}">
        <p14:creationId xmlns:p14="http://schemas.microsoft.com/office/powerpoint/2010/main" val="4673108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Title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2308324"/>
          </a:xfrm>
          <a:prstGeom prst="rect">
            <a:avLst/>
          </a:prstGeom>
          <a:noFill/>
        </p:spPr>
        <p:txBody>
          <a:bodyPr wrap="square" rtlCol="0">
            <a:spAutoFit/>
          </a:bodyPr>
          <a:lstStyle/>
          <a:p>
            <a:r>
              <a:rPr lang="en-US" sz="1800" b="1" dirty="0"/>
              <a:t>When to create CDS v/s AMDP</a:t>
            </a:r>
          </a:p>
          <a:p>
            <a:pPr marL="285750" indent="-285750">
              <a:buFontTx/>
              <a:buChar char="-"/>
            </a:pPr>
            <a:r>
              <a:rPr lang="en-US" sz="1800" dirty="0"/>
              <a:t>If you are on HANA and CDS is not enough for performance then only you should go </a:t>
            </a:r>
            <a:r>
              <a:rPr lang="en-US" sz="1800" dirty="0" err="1"/>
              <a:t>amdp</a:t>
            </a:r>
            <a:endParaRPr lang="en-US" sz="1800" dirty="0"/>
          </a:p>
          <a:p>
            <a:pPr marL="285750" indent="-285750">
              <a:buFontTx/>
              <a:buChar char="-"/>
            </a:pPr>
            <a:endParaRPr lang="en-US" sz="1800" dirty="0"/>
          </a:p>
          <a:p>
            <a:r>
              <a:rPr lang="en-US" sz="1800" dirty="0"/>
              <a:t>Limitations/Drawbacks of AMDP</a:t>
            </a:r>
          </a:p>
          <a:p>
            <a:pPr marL="285750" indent="-285750">
              <a:buFontTx/>
              <a:buChar char="-"/>
            </a:pPr>
            <a:r>
              <a:rPr lang="en-IN" sz="1800" dirty="0"/>
              <a:t>You need to do client handling yourself</a:t>
            </a:r>
          </a:p>
          <a:p>
            <a:pPr marL="285750" indent="-285750">
              <a:buFontTx/>
              <a:buChar char="-"/>
            </a:pPr>
            <a:r>
              <a:rPr lang="en-IN" sz="1800" dirty="0"/>
              <a:t>You will lose LUW benefit for update scenario</a:t>
            </a:r>
          </a:p>
          <a:p>
            <a:pPr marL="285750" indent="-285750">
              <a:buFontTx/>
              <a:buChar char="-"/>
            </a:pPr>
            <a:r>
              <a:rPr lang="en-IN" sz="1800" dirty="0"/>
              <a:t>Not have data locking concept</a:t>
            </a:r>
          </a:p>
          <a:p>
            <a:pPr marL="285750" indent="-285750">
              <a:buFontTx/>
              <a:buChar char="-"/>
            </a:pPr>
            <a:r>
              <a:rPr lang="en-IN" sz="1800" dirty="0"/>
              <a:t>Debugging is sometime hard to trace runtime issues generic </a:t>
            </a:r>
            <a:r>
              <a:rPr lang="en-IN" sz="1800" dirty="0" err="1"/>
              <a:t>cx_amdp_error</a:t>
            </a:r>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78335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DF95679-837A-F0E6-F900-C30901D0DB7E}"/>
                  </a:ext>
                </a:extLst>
              </p14:cNvPr>
              <p14:cNvContentPartPr/>
              <p14:nvPr/>
            </p14:nvContentPartPr>
            <p14:xfrm>
              <a:off x="2482642" y="1122681"/>
              <a:ext cx="360" cy="360"/>
            </p14:xfrm>
          </p:contentPart>
        </mc:Choice>
        <mc:Fallback>
          <p:pic>
            <p:nvPicPr>
              <p:cNvPr id="2" name="Ink 1">
                <a:extLst>
                  <a:ext uri="{FF2B5EF4-FFF2-40B4-BE49-F238E27FC236}">
                    <a16:creationId xmlns:a16="http://schemas.microsoft.com/office/drawing/2014/main" id="{2DF95679-837A-F0E6-F900-C30901D0DB7E}"/>
                  </a:ext>
                </a:extLst>
              </p:cNvPr>
              <p:cNvPicPr/>
              <p:nvPr/>
            </p:nvPicPr>
            <p:blipFill>
              <a:blip r:embed="rId3"/>
              <a:stretch>
                <a:fillRect/>
              </a:stretch>
            </p:blipFill>
            <p:spPr>
              <a:xfrm>
                <a:off x="2473642" y="1113681"/>
                <a:ext cx="18000" cy="18000"/>
              </a:xfrm>
              <a:prstGeom prst="rect">
                <a:avLst/>
              </a:prstGeom>
            </p:spPr>
          </p:pic>
        </mc:Fallback>
      </mc:AlternateContent>
      <p:grpSp>
        <p:nvGrpSpPr>
          <p:cNvPr id="68" name="Group 67">
            <a:extLst>
              <a:ext uri="{FF2B5EF4-FFF2-40B4-BE49-F238E27FC236}">
                <a16:creationId xmlns:a16="http://schemas.microsoft.com/office/drawing/2014/main" id="{1CC3A03E-3401-E566-6B12-A009AAAFDA68}"/>
              </a:ext>
            </a:extLst>
          </p:cNvPr>
          <p:cNvGrpSpPr/>
          <p:nvPr/>
        </p:nvGrpSpPr>
        <p:grpSpPr>
          <a:xfrm>
            <a:off x="930682" y="1560441"/>
            <a:ext cx="6459840" cy="3462480"/>
            <a:chOff x="930682" y="1560441"/>
            <a:chExt cx="6459840" cy="346248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A7D1FD3-C9A4-22CC-50A5-C78D8EA69142}"/>
                    </a:ext>
                  </a:extLst>
                </p14:cNvPr>
                <p14:cNvContentPartPr/>
                <p14:nvPr/>
              </p14:nvContentPartPr>
              <p14:xfrm>
                <a:off x="970282" y="1587441"/>
                <a:ext cx="186840" cy="262080"/>
              </p14:xfrm>
            </p:contentPart>
          </mc:Choice>
          <mc:Fallback>
            <p:pic>
              <p:nvPicPr>
                <p:cNvPr id="3" name="Ink 2">
                  <a:extLst>
                    <a:ext uri="{FF2B5EF4-FFF2-40B4-BE49-F238E27FC236}">
                      <a16:creationId xmlns:a16="http://schemas.microsoft.com/office/drawing/2014/main" id="{3A7D1FD3-C9A4-22CC-50A5-C78D8EA69142}"/>
                    </a:ext>
                  </a:extLst>
                </p:cNvPr>
                <p:cNvPicPr/>
                <p:nvPr/>
              </p:nvPicPr>
              <p:blipFill>
                <a:blip r:embed="rId5"/>
                <a:stretch>
                  <a:fillRect/>
                </a:stretch>
              </p:blipFill>
              <p:spPr>
                <a:xfrm>
                  <a:off x="961642" y="1578441"/>
                  <a:ext cx="2044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C5444FD-23F2-C917-9D6C-DF5DFAC851CC}"/>
                    </a:ext>
                  </a:extLst>
                </p14:cNvPr>
                <p14:cNvContentPartPr/>
                <p14:nvPr/>
              </p14:nvContentPartPr>
              <p14:xfrm>
                <a:off x="1244962" y="1579881"/>
                <a:ext cx="109800" cy="205920"/>
              </p14:xfrm>
            </p:contentPart>
          </mc:Choice>
          <mc:Fallback>
            <p:pic>
              <p:nvPicPr>
                <p:cNvPr id="4" name="Ink 3">
                  <a:extLst>
                    <a:ext uri="{FF2B5EF4-FFF2-40B4-BE49-F238E27FC236}">
                      <a16:creationId xmlns:a16="http://schemas.microsoft.com/office/drawing/2014/main" id="{AC5444FD-23F2-C917-9D6C-DF5DFAC851CC}"/>
                    </a:ext>
                  </a:extLst>
                </p:cNvPr>
                <p:cNvPicPr/>
                <p:nvPr/>
              </p:nvPicPr>
              <p:blipFill>
                <a:blip r:embed="rId7"/>
                <a:stretch>
                  <a:fillRect/>
                </a:stretch>
              </p:blipFill>
              <p:spPr>
                <a:xfrm>
                  <a:off x="1236322" y="1571241"/>
                  <a:ext cx="1274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72B4846-4768-A3AD-0312-BC8D5649C92D}"/>
                    </a:ext>
                  </a:extLst>
                </p14:cNvPr>
                <p14:cNvContentPartPr/>
                <p14:nvPr/>
              </p14:nvContentPartPr>
              <p14:xfrm>
                <a:off x="1238482" y="1699041"/>
                <a:ext cx="87840" cy="26280"/>
              </p14:xfrm>
            </p:contentPart>
          </mc:Choice>
          <mc:Fallback>
            <p:pic>
              <p:nvPicPr>
                <p:cNvPr id="5" name="Ink 4">
                  <a:extLst>
                    <a:ext uri="{FF2B5EF4-FFF2-40B4-BE49-F238E27FC236}">
                      <a16:creationId xmlns:a16="http://schemas.microsoft.com/office/drawing/2014/main" id="{B72B4846-4768-A3AD-0312-BC8D5649C92D}"/>
                    </a:ext>
                  </a:extLst>
                </p:cNvPr>
                <p:cNvPicPr/>
                <p:nvPr/>
              </p:nvPicPr>
              <p:blipFill>
                <a:blip r:embed="rId9"/>
                <a:stretch>
                  <a:fillRect/>
                </a:stretch>
              </p:blipFill>
              <p:spPr>
                <a:xfrm>
                  <a:off x="1229482" y="1690401"/>
                  <a:ext cx="105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55E842B-0485-7D76-F5E1-6EBD43C76864}"/>
                    </a:ext>
                  </a:extLst>
                </p14:cNvPr>
                <p14:cNvContentPartPr/>
                <p14:nvPr/>
              </p14:nvContentPartPr>
              <p14:xfrm>
                <a:off x="1419922" y="1573761"/>
                <a:ext cx="158040" cy="201600"/>
              </p14:xfrm>
            </p:contentPart>
          </mc:Choice>
          <mc:Fallback>
            <p:pic>
              <p:nvPicPr>
                <p:cNvPr id="6" name="Ink 5">
                  <a:extLst>
                    <a:ext uri="{FF2B5EF4-FFF2-40B4-BE49-F238E27FC236}">
                      <a16:creationId xmlns:a16="http://schemas.microsoft.com/office/drawing/2014/main" id="{455E842B-0485-7D76-F5E1-6EBD43C76864}"/>
                    </a:ext>
                  </a:extLst>
                </p:cNvPr>
                <p:cNvPicPr/>
                <p:nvPr/>
              </p:nvPicPr>
              <p:blipFill>
                <a:blip r:embed="rId11"/>
                <a:stretch>
                  <a:fillRect/>
                </a:stretch>
              </p:blipFill>
              <p:spPr>
                <a:xfrm>
                  <a:off x="1411282" y="1564761"/>
                  <a:ext cx="1756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591609A1-06F2-890F-9E60-9E583E406C34}"/>
                    </a:ext>
                  </a:extLst>
                </p14:cNvPr>
                <p14:cNvContentPartPr/>
                <p14:nvPr/>
              </p14:nvContentPartPr>
              <p14:xfrm>
                <a:off x="1663282" y="1580241"/>
                <a:ext cx="248040" cy="168840"/>
              </p14:xfrm>
            </p:contentPart>
          </mc:Choice>
          <mc:Fallback>
            <p:pic>
              <p:nvPicPr>
                <p:cNvPr id="7" name="Ink 6">
                  <a:extLst>
                    <a:ext uri="{FF2B5EF4-FFF2-40B4-BE49-F238E27FC236}">
                      <a16:creationId xmlns:a16="http://schemas.microsoft.com/office/drawing/2014/main" id="{591609A1-06F2-890F-9E60-9E583E406C34}"/>
                    </a:ext>
                  </a:extLst>
                </p:cNvPr>
                <p:cNvPicPr/>
                <p:nvPr/>
              </p:nvPicPr>
              <p:blipFill>
                <a:blip r:embed="rId13"/>
                <a:stretch>
                  <a:fillRect/>
                </a:stretch>
              </p:blipFill>
              <p:spPr>
                <a:xfrm>
                  <a:off x="1654642" y="1571601"/>
                  <a:ext cx="2656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053A1C77-D6CA-7604-CFBD-7E99035B1931}"/>
                    </a:ext>
                  </a:extLst>
                </p14:cNvPr>
                <p14:cNvContentPartPr/>
                <p14:nvPr/>
              </p14:nvContentPartPr>
              <p14:xfrm>
                <a:off x="1291042" y="2083161"/>
                <a:ext cx="123480" cy="174240"/>
              </p14:xfrm>
            </p:contentPart>
          </mc:Choice>
          <mc:Fallback>
            <p:pic>
              <p:nvPicPr>
                <p:cNvPr id="9" name="Ink 8">
                  <a:extLst>
                    <a:ext uri="{FF2B5EF4-FFF2-40B4-BE49-F238E27FC236}">
                      <a16:creationId xmlns:a16="http://schemas.microsoft.com/office/drawing/2014/main" id="{053A1C77-D6CA-7604-CFBD-7E99035B1931}"/>
                    </a:ext>
                  </a:extLst>
                </p:cNvPr>
                <p:cNvPicPr/>
                <p:nvPr/>
              </p:nvPicPr>
              <p:blipFill>
                <a:blip r:embed="rId15"/>
                <a:stretch>
                  <a:fillRect/>
                </a:stretch>
              </p:blipFill>
              <p:spPr>
                <a:xfrm>
                  <a:off x="1282402" y="2074521"/>
                  <a:ext cx="1411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1EA9BCDE-25EE-5E98-C000-6DBF3EB6C2B0}"/>
                    </a:ext>
                  </a:extLst>
                </p14:cNvPr>
                <p14:cNvContentPartPr/>
                <p14:nvPr/>
              </p14:nvContentPartPr>
              <p14:xfrm>
                <a:off x="1431802" y="2110881"/>
                <a:ext cx="29160" cy="150120"/>
              </p14:xfrm>
            </p:contentPart>
          </mc:Choice>
          <mc:Fallback>
            <p:pic>
              <p:nvPicPr>
                <p:cNvPr id="10" name="Ink 9">
                  <a:extLst>
                    <a:ext uri="{FF2B5EF4-FFF2-40B4-BE49-F238E27FC236}">
                      <a16:creationId xmlns:a16="http://schemas.microsoft.com/office/drawing/2014/main" id="{1EA9BCDE-25EE-5E98-C000-6DBF3EB6C2B0}"/>
                    </a:ext>
                  </a:extLst>
                </p:cNvPr>
                <p:cNvPicPr/>
                <p:nvPr/>
              </p:nvPicPr>
              <p:blipFill>
                <a:blip r:embed="rId17"/>
                <a:stretch>
                  <a:fillRect/>
                </a:stretch>
              </p:blipFill>
              <p:spPr>
                <a:xfrm>
                  <a:off x="1423162" y="2101881"/>
                  <a:ext cx="468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367804B-9FC9-EB9C-6007-2F5CFAE5C46E}"/>
                    </a:ext>
                  </a:extLst>
                </p14:cNvPr>
                <p14:cNvContentPartPr/>
                <p14:nvPr/>
              </p14:nvContentPartPr>
              <p14:xfrm>
                <a:off x="1528282" y="2061561"/>
                <a:ext cx="98280" cy="199440"/>
              </p14:xfrm>
            </p:contentPart>
          </mc:Choice>
          <mc:Fallback>
            <p:pic>
              <p:nvPicPr>
                <p:cNvPr id="11" name="Ink 10">
                  <a:extLst>
                    <a:ext uri="{FF2B5EF4-FFF2-40B4-BE49-F238E27FC236}">
                      <a16:creationId xmlns:a16="http://schemas.microsoft.com/office/drawing/2014/main" id="{4367804B-9FC9-EB9C-6007-2F5CFAE5C46E}"/>
                    </a:ext>
                  </a:extLst>
                </p:cNvPr>
                <p:cNvPicPr/>
                <p:nvPr/>
              </p:nvPicPr>
              <p:blipFill>
                <a:blip r:embed="rId19"/>
                <a:stretch>
                  <a:fillRect/>
                </a:stretch>
              </p:blipFill>
              <p:spPr>
                <a:xfrm>
                  <a:off x="1519282" y="2052561"/>
                  <a:ext cx="1159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FA5FDC8-814A-7711-C9D7-A86DAE16209B}"/>
                    </a:ext>
                  </a:extLst>
                </p14:cNvPr>
                <p14:cNvContentPartPr/>
                <p14:nvPr/>
              </p14:nvContentPartPr>
              <p14:xfrm>
                <a:off x="1522522" y="2167401"/>
                <a:ext cx="128160" cy="11880"/>
              </p14:xfrm>
            </p:contentPart>
          </mc:Choice>
          <mc:Fallback>
            <p:pic>
              <p:nvPicPr>
                <p:cNvPr id="12" name="Ink 11">
                  <a:extLst>
                    <a:ext uri="{FF2B5EF4-FFF2-40B4-BE49-F238E27FC236}">
                      <a16:creationId xmlns:a16="http://schemas.microsoft.com/office/drawing/2014/main" id="{FFA5FDC8-814A-7711-C9D7-A86DAE16209B}"/>
                    </a:ext>
                  </a:extLst>
                </p:cNvPr>
                <p:cNvPicPr/>
                <p:nvPr/>
              </p:nvPicPr>
              <p:blipFill>
                <a:blip r:embed="rId21"/>
                <a:stretch>
                  <a:fillRect/>
                </a:stretch>
              </p:blipFill>
              <p:spPr>
                <a:xfrm>
                  <a:off x="1513882" y="2158401"/>
                  <a:ext cx="145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9136511E-02E4-4EAB-870B-9636D470997B}"/>
                    </a:ext>
                  </a:extLst>
                </p14:cNvPr>
                <p14:cNvContentPartPr/>
                <p14:nvPr/>
              </p14:nvContentPartPr>
              <p14:xfrm>
                <a:off x="1654642" y="2411841"/>
                <a:ext cx="102960" cy="156600"/>
              </p14:xfrm>
            </p:contentPart>
          </mc:Choice>
          <mc:Fallback>
            <p:pic>
              <p:nvPicPr>
                <p:cNvPr id="14" name="Ink 13">
                  <a:extLst>
                    <a:ext uri="{FF2B5EF4-FFF2-40B4-BE49-F238E27FC236}">
                      <a16:creationId xmlns:a16="http://schemas.microsoft.com/office/drawing/2014/main" id="{9136511E-02E4-4EAB-870B-9636D470997B}"/>
                    </a:ext>
                  </a:extLst>
                </p:cNvPr>
                <p:cNvPicPr/>
                <p:nvPr/>
              </p:nvPicPr>
              <p:blipFill>
                <a:blip r:embed="rId23"/>
                <a:stretch>
                  <a:fillRect/>
                </a:stretch>
              </p:blipFill>
              <p:spPr>
                <a:xfrm>
                  <a:off x="1646002" y="2402841"/>
                  <a:ext cx="120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874472C2-E4A1-A467-136E-DFD57DA54C6E}"/>
                    </a:ext>
                  </a:extLst>
                </p14:cNvPr>
                <p14:cNvContentPartPr/>
                <p14:nvPr/>
              </p14:nvContentPartPr>
              <p14:xfrm>
                <a:off x="1775242" y="2384121"/>
                <a:ext cx="81720" cy="171720"/>
              </p14:xfrm>
            </p:contentPart>
          </mc:Choice>
          <mc:Fallback>
            <p:pic>
              <p:nvPicPr>
                <p:cNvPr id="15" name="Ink 14">
                  <a:extLst>
                    <a:ext uri="{FF2B5EF4-FFF2-40B4-BE49-F238E27FC236}">
                      <a16:creationId xmlns:a16="http://schemas.microsoft.com/office/drawing/2014/main" id="{874472C2-E4A1-A467-136E-DFD57DA54C6E}"/>
                    </a:ext>
                  </a:extLst>
                </p:cNvPr>
                <p:cNvPicPr/>
                <p:nvPr/>
              </p:nvPicPr>
              <p:blipFill>
                <a:blip r:embed="rId25"/>
                <a:stretch>
                  <a:fillRect/>
                </a:stretch>
              </p:blipFill>
              <p:spPr>
                <a:xfrm>
                  <a:off x="1766602" y="2375481"/>
                  <a:ext cx="993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23F73CE1-94AD-9364-2703-E4FB20760F94}"/>
                    </a:ext>
                  </a:extLst>
                </p14:cNvPr>
                <p14:cNvContentPartPr/>
                <p14:nvPr/>
              </p14:nvContentPartPr>
              <p14:xfrm>
                <a:off x="1870642" y="2435961"/>
                <a:ext cx="51480" cy="116280"/>
              </p14:xfrm>
            </p:contentPart>
          </mc:Choice>
          <mc:Fallback>
            <p:pic>
              <p:nvPicPr>
                <p:cNvPr id="16" name="Ink 15">
                  <a:extLst>
                    <a:ext uri="{FF2B5EF4-FFF2-40B4-BE49-F238E27FC236}">
                      <a16:creationId xmlns:a16="http://schemas.microsoft.com/office/drawing/2014/main" id="{23F73CE1-94AD-9364-2703-E4FB20760F94}"/>
                    </a:ext>
                  </a:extLst>
                </p:cNvPr>
                <p:cNvPicPr/>
                <p:nvPr/>
              </p:nvPicPr>
              <p:blipFill>
                <a:blip r:embed="rId27"/>
                <a:stretch>
                  <a:fillRect/>
                </a:stretch>
              </p:blipFill>
              <p:spPr>
                <a:xfrm>
                  <a:off x="1861642" y="2427321"/>
                  <a:ext cx="69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538E9E16-C367-8E36-69B6-D477383B6CFF}"/>
                    </a:ext>
                  </a:extLst>
                </p14:cNvPr>
                <p14:cNvContentPartPr/>
                <p14:nvPr/>
              </p14:nvContentPartPr>
              <p14:xfrm>
                <a:off x="1901602" y="2382681"/>
                <a:ext cx="8280" cy="31680"/>
              </p14:xfrm>
            </p:contentPart>
          </mc:Choice>
          <mc:Fallback>
            <p:pic>
              <p:nvPicPr>
                <p:cNvPr id="17" name="Ink 16">
                  <a:extLst>
                    <a:ext uri="{FF2B5EF4-FFF2-40B4-BE49-F238E27FC236}">
                      <a16:creationId xmlns:a16="http://schemas.microsoft.com/office/drawing/2014/main" id="{538E9E16-C367-8E36-69B6-D477383B6CFF}"/>
                    </a:ext>
                  </a:extLst>
                </p:cNvPr>
                <p:cNvPicPr/>
                <p:nvPr/>
              </p:nvPicPr>
              <p:blipFill>
                <a:blip r:embed="rId29"/>
                <a:stretch>
                  <a:fillRect/>
                </a:stretch>
              </p:blipFill>
              <p:spPr>
                <a:xfrm>
                  <a:off x="1892602" y="2373681"/>
                  <a:ext cx="259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71D2DB9-BE1B-E08F-F06A-35CC56F1C41F}"/>
                    </a:ext>
                  </a:extLst>
                </p14:cNvPr>
                <p14:cNvContentPartPr/>
                <p14:nvPr/>
              </p14:nvContentPartPr>
              <p14:xfrm>
                <a:off x="1958122" y="2397081"/>
                <a:ext cx="82440" cy="174600"/>
              </p14:xfrm>
            </p:contentPart>
          </mc:Choice>
          <mc:Fallback>
            <p:pic>
              <p:nvPicPr>
                <p:cNvPr id="18" name="Ink 17">
                  <a:extLst>
                    <a:ext uri="{FF2B5EF4-FFF2-40B4-BE49-F238E27FC236}">
                      <a16:creationId xmlns:a16="http://schemas.microsoft.com/office/drawing/2014/main" id="{F71D2DB9-BE1B-E08F-F06A-35CC56F1C41F}"/>
                    </a:ext>
                  </a:extLst>
                </p:cNvPr>
                <p:cNvPicPr/>
                <p:nvPr/>
              </p:nvPicPr>
              <p:blipFill>
                <a:blip r:embed="rId31"/>
                <a:stretch>
                  <a:fillRect/>
                </a:stretch>
              </p:blipFill>
              <p:spPr>
                <a:xfrm>
                  <a:off x="1949482" y="2388441"/>
                  <a:ext cx="1000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57B4007C-FB86-A459-F88C-19E8BB2D2FE3}"/>
                    </a:ext>
                  </a:extLst>
                </p14:cNvPr>
                <p14:cNvContentPartPr/>
                <p14:nvPr/>
              </p14:nvContentPartPr>
              <p14:xfrm>
                <a:off x="1683802" y="2752401"/>
                <a:ext cx="390600" cy="140760"/>
              </p14:xfrm>
            </p:contentPart>
          </mc:Choice>
          <mc:Fallback>
            <p:pic>
              <p:nvPicPr>
                <p:cNvPr id="19" name="Ink 18">
                  <a:extLst>
                    <a:ext uri="{FF2B5EF4-FFF2-40B4-BE49-F238E27FC236}">
                      <a16:creationId xmlns:a16="http://schemas.microsoft.com/office/drawing/2014/main" id="{57B4007C-FB86-A459-F88C-19E8BB2D2FE3}"/>
                    </a:ext>
                  </a:extLst>
                </p:cNvPr>
                <p:cNvPicPr/>
                <p:nvPr/>
              </p:nvPicPr>
              <p:blipFill>
                <a:blip r:embed="rId33"/>
                <a:stretch>
                  <a:fillRect/>
                </a:stretch>
              </p:blipFill>
              <p:spPr>
                <a:xfrm>
                  <a:off x="1675162" y="2743761"/>
                  <a:ext cx="4082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29306659-7CD0-AFBC-3081-DD2132E325AB}"/>
                    </a:ext>
                  </a:extLst>
                </p14:cNvPr>
                <p14:cNvContentPartPr/>
                <p14:nvPr/>
              </p14:nvContentPartPr>
              <p14:xfrm>
                <a:off x="1665082" y="3073521"/>
                <a:ext cx="131040" cy="147600"/>
              </p14:xfrm>
            </p:contentPart>
          </mc:Choice>
          <mc:Fallback>
            <p:pic>
              <p:nvPicPr>
                <p:cNvPr id="21" name="Ink 20">
                  <a:extLst>
                    <a:ext uri="{FF2B5EF4-FFF2-40B4-BE49-F238E27FC236}">
                      <a16:creationId xmlns:a16="http://schemas.microsoft.com/office/drawing/2014/main" id="{29306659-7CD0-AFBC-3081-DD2132E325AB}"/>
                    </a:ext>
                  </a:extLst>
                </p:cNvPr>
                <p:cNvPicPr/>
                <p:nvPr/>
              </p:nvPicPr>
              <p:blipFill>
                <a:blip r:embed="rId35"/>
                <a:stretch>
                  <a:fillRect/>
                </a:stretch>
              </p:blipFill>
              <p:spPr>
                <a:xfrm>
                  <a:off x="1656082" y="3064881"/>
                  <a:ext cx="1486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B2397F24-0D05-A4C4-6BE0-1F302FEB62C4}"/>
                    </a:ext>
                  </a:extLst>
                </p14:cNvPr>
                <p14:cNvContentPartPr/>
                <p14:nvPr/>
              </p14:nvContentPartPr>
              <p14:xfrm>
                <a:off x="1818802" y="2989281"/>
                <a:ext cx="300960" cy="209160"/>
              </p14:xfrm>
            </p:contentPart>
          </mc:Choice>
          <mc:Fallback>
            <p:pic>
              <p:nvPicPr>
                <p:cNvPr id="22" name="Ink 21">
                  <a:extLst>
                    <a:ext uri="{FF2B5EF4-FFF2-40B4-BE49-F238E27FC236}">
                      <a16:creationId xmlns:a16="http://schemas.microsoft.com/office/drawing/2014/main" id="{B2397F24-0D05-A4C4-6BE0-1F302FEB62C4}"/>
                    </a:ext>
                  </a:extLst>
                </p:cNvPr>
                <p:cNvPicPr/>
                <p:nvPr/>
              </p:nvPicPr>
              <p:blipFill>
                <a:blip r:embed="rId37"/>
                <a:stretch>
                  <a:fillRect/>
                </a:stretch>
              </p:blipFill>
              <p:spPr>
                <a:xfrm>
                  <a:off x="1809802" y="2980281"/>
                  <a:ext cx="3186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F5104D5-F028-F705-83E1-FEAA17792145}"/>
                    </a:ext>
                  </a:extLst>
                </p14:cNvPr>
                <p14:cNvContentPartPr/>
                <p14:nvPr/>
              </p14:nvContentPartPr>
              <p14:xfrm>
                <a:off x="1744642" y="3307881"/>
                <a:ext cx="448560" cy="184320"/>
              </p14:xfrm>
            </p:contentPart>
          </mc:Choice>
          <mc:Fallback>
            <p:pic>
              <p:nvPicPr>
                <p:cNvPr id="23" name="Ink 22">
                  <a:extLst>
                    <a:ext uri="{FF2B5EF4-FFF2-40B4-BE49-F238E27FC236}">
                      <a16:creationId xmlns:a16="http://schemas.microsoft.com/office/drawing/2014/main" id="{DF5104D5-F028-F705-83E1-FEAA17792145}"/>
                    </a:ext>
                  </a:extLst>
                </p:cNvPr>
                <p:cNvPicPr/>
                <p:nvPr/>
              </p:nvPicPr>
              <p:blipFill>
                <a:blip r:embed="rId39"/>
                <a:stretch>
                  <a:fillRect/>
                </a:stretch>
              </p:blipFill>
              <p:spPr>
                <a:xfrm>
                  <a:off x="1735642" y="3299241"/>
                  <a:ext cx="4662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91D1F8FC-C29B-00AE-5778-387F5508F28C}"/>
                    </a:ext>
                  </a:extLst>
                </p14:cNvPr>
                <p14:cNvContentPartPr/>
                <p14:nvPr/>
              </p14:nvContentPartPr>
              <p14:xfrm>
                <a:off x="1807282" y="2007201"/>
                <a:ext cx="129960" cy="225000"/>
              </p14:xfrm>
            </p:contentPart>
          </mc:Choice>
          <mc:Fallback>
            <p:pic>
              <p:nvPicPr>
                <p:cNvPr id="25" name="Ink 24">
                  <a:extLst>
                    <a:ext uri="{FF2B5EF4-FFF2-40B4-BE49-F238E27FC236}">
                      <a16:creationId xmlns:a16="http://schemas.microsoft.com/office/drawing/2014/main" id="{91D1F8FC-C29B-00AE-5778-387F5508F28C}"/>
                    </a:ext>
                  </a:extLst>
                </p:cNvPr>
                <p:cNvPicPr/>
                <p:nvPr/>
              </p:nvPicPr>
              <p:blipFill>
                <a:blip r:embed="rId41"/>
                <a:stretch>
                  <a:fillRect/>
                </a:stretch>
              </p:blipFill>
              <p:spPr>
                <a:xfrm>
                  <a:off x="1798282" y="1998561"/>
                  <a:ext cx="1476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680C079B-51C3-6B75-56CD-2D490D609036}"/>
                    </a:ext>
                  </a:extLst>
                </p14:cNvPr>
                <p14:cNvContentPartPr/>
                <p14:nvPr/>
              </p14:nvContentPartPr>
              <p14:xfrm>
                <a:off x="1989802" y="1998921"/>
                <a:ext cx="151560" cy="189720"/>
              </p14:xfrm>
            </p:contentPart>
          </mc:Choice>
          <mc:Fallback>
            <p:pic>
              <p:nvPicPr>
                <p:cNvPr id="26" name="Ink 25">
                  <a:extLst>
                    <a:ext uri="{FF2B5EF4-FFF2-40B4-BE49-F238E27FC236}">
                      <a16:creationId xmlns:a16="http://schemas.microsoft.com/office/drawing/2014/main" id="{680C079B-51C3-6B75-56CD-2D490D609036}"/>
                    </a:ext>
                  </a:extLst>
                </p:cNvPr>
                <p:cNvPicPr/>
                <p:nvPr/>
              </p:nvPicPr>
              <p:blipFill>
                <a:blip r:embed="rId43"/>
                <a:stretch>
                  <a:fillRect/>
                </a:stretch>
              </p:blipFill>
              <p:spPr>
                <a:xfrm>
                  <a:off x="1980802" y="1989921"/>
                  <a:ext cx="1692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E7BF8C6-0321-EBE0-D315-033B323D1C0E}"/>
                    </a:ext>
                  </a:extLst>
                </p14:cNvPr>
                <p14:cNvContentPartPr/>
                <p14:nvPr/>
              </p14:nvContentPartPr>
              <p14:xfrm>
                <a:off x="2146402" y="2080281"/>
                <a:ext cx="76680" cy="9000"/>
              </p14:xfrm>
            </p:contentPart>
          </mc:Choice>
          <mc:Fallback>
            <p:pic>
              <p:nvPicPr>
                <p:cNvPr id="27" name="Ink 26">
                  <a:extLst>
                    <a:ext uri="{FF2B5EF4-FFF2-40B4-BE49-F238E27FC236}">
                      <a16:creationId xmlns:a16="http://schemas.microsoft.com/office/drawing/2014/main" id="{7E7BF8C6-0321-EBE0-D315-033B323D1C0E}"/>
                    </a:ext>
                  </a:extLst>
                </p:cNvPr>
                <p:cNvPicPr/>
                <p:nvPr/>
              </p:nvPicPr>
              <p:blipFill>
                <a:blip r:embed="rId45"/>
                <a:stretch>
                  <a:fillRect/>
                </a:stretch>
              </p:blipFill>
              <p:spPr>
                <a:xfrm>
                  <a:off x="2137402" y="2071281"/>
                  <a:ext cx="943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614D251-42C8-FF25-D79B-826F399AFDC6}"/>
                    </a:ext>
                  </a:extLst>
                </p14:cNvPr>
                <p14:cNvContentPartPr/>
                <p14:nvPr/>
              </p14:nvContentPartPr>
              <p14:xfrm>
                <a:off x="2830042" y="2286201"/>
                <a:ext cx="528480" cy="64800"/>
              </p14:xfrm>
            </p:contentPart>
          </mc:Choice>
          <mc:Fallback>
            <p:pic>
              <p:nvPicPr>
                <p:cNvPr id="28" name="Ink 27">
                  <a:extLst>
                    <a:ext uri="{FF2B5EF4-FFF2-40B4-BE49-F238E27FC236}">
                      <a16:creationId xmlns:a16="http://schemas.microsoft.com/office/drawing/2014/main" id="{0614D251-42C8-FF25-D79B-826F399AFDC6}"/>
                    </a:ext>
                  </a:extLst>
                </p:cNvPr>
                <p:cNvPicPr/>
                <p:nvPr/>
              </p:nvPicPr>
              <p:blipFill>
                <a:blip r:embed="rId47"/>
                <a:stretch>
                  <a:fillRect/>
                </a:stretch>
              </p:blipFill>
              <p:spPr>
                <a:xfrm>
                  <a:off x="2821402" y="2277201"/>
                  <a:ext cx="5461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C1FCCCDC-8DB6-5885-2AE7-6B824AB35690}"/>
                    </a:ext>
                  </a:extLst>
                </p14:cNvPr>
                <p14:cNvContentPartPr/>
                <p14:nvPr/>
              </p14:nvContentPartPr>
              <p14:xfrm>
                <a:off x="3264202" y="2222121"/>
                <a:ext cx="104040" cy="134640"/>
              </p14:xfrm>
            </p:contentPart>
          </mc:Choice>
          <mc:Fallback>
            <p:pic>
              <p:nvPicPr>
                <p:cNvPr id="29" name="Ink 28">
                  <a:extLst>
                    <a:ext uri="{FF2B5EF4-FFF2-40B4-BE49-F238E27FC236}">
                      <a16:creationId xmlns:a16="http://schemas.microsoft.com/office/drawing/2014/main" id="{C1FCCCDC-8DB6-5885-2AE7-6B824AB35690}"/>
                    </a:ext>
                  </a:extLst>
                </p:cNvPr>
                <p:cNvPicPr/>
                <p:nvPr/>
              </p:nvPicPr>
              <p:blipFill>
                <a:blip r:embed="rId49"/>
                <a:stretch>
                  <a:fillRect/>
                </a:stretch>
              </p:blipFill>
              <p:spPr>
                <a:xfrm>
                  <a:off x="3255202" y="2213121"/>
                  <a:ext cx="121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E28BE2B1-B7E7-E817-58A9-16F0EBD5F6B4}"/>
                    </a:ext>
                  </a:extLst>
                </p14:cNvPr>
                <p14:cNvContentPartPr/>
                <p14:nvPr/>
              </p14:nvContentPartPr>
              <p14:xfrm>
                <a:off x="3749482" y="2151201"/>
                <a:ext cx="30960" cy="159480"/>
              </p14:xfrm>
            </p:contentPart>
          </mc:Choice>
          <mc:Fallback>
            <p:pic>
              <p:nvPicPr>
                <p:cNvPr id="30" name="Ink 29">
                  <a:extLst>
                    <a:ext uri="{FF2B5EF4-FFF2-40B4-BE49-F238E27FC236}">
                      <a16:creationId xmlns:a16="http://schemas.microsoft.com/office/drawing/2014/main" id="{E28BE2B1-B7E7-E817-58A9-16F0EBD5F6B4}"/>
                    </a:ext>
                  </a:extLst>
                </p:cNvPr>
                <p:cNvPicPr/>
                <p:nvPr/>
              </p:nvPicPr>
              <p:blipFill>
                <a:blip r:embed="rId51"/>
                <a:stretch>
                  <a:fillRect/>
                </a:stretch>
              </p:blipFill>
              <p:spPr>
                <a:xfrm>
                  <a:off x="3740842" y="2142201"/>
                  <a:ext cx="48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111523B0-FA24-3A73-6433-0E4BFFE91011}"/>
                    </a:ext>
                  </a:extLst>
                </p14:cNvPr>
                <p14:cNvContentPartPr/>
                <p14:nvPr/>
              </p14:nvContentPartPr>
              <p14:xfrm>
                <a:off x="3660202" y="2142561"/>
                <a:ext cx="207000" cy="183240"/>
              </p14:xfrm>
            </p:contentPart>
          </mc:Choice>
          <mc:Fallback>
            <p:pic>
              <p:nvPicPr>
                <p:cNvPr id="31" name="Ink 30">
                  <a:extLst>
                    <a:ext uri="{FF2B5EF4-FFF2-40B4-BE49-F238E27FC236}">
                      <a16:creationId xmlns:a16="http://schemas.microsoft.com/office/drawing/2014/main" id="{111523B0-FA24-3A73-6433-0E4BFFE91011}"/>
                    </a:ext>
                  </a:extLst>
                </p:cNvPr>
                <p:cNvPicPr/>
                <p:nvPr/>
              </p:nvPicPr>
              <p:blipFill>
                <a:blip r:embed="rId53"/>
                <a:stretch>
                  <a:fillRect/>
                </a:stretch>
              </p:blipFill>
              <p:spPr>
                <a:xfrm>
                  <a:off x="3651202" y="2133561"/>
                  <a:ext cx="224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28CD3704-4D58-CE6D-26AC-1C09B7AA8E61}"/>
                    </a:ext>
                  </a:extLst>
                </p14:cNvPr>
                <p14:cNvContentPartPr/>
                <p14:nvPr/>
              </p14:nvContentPartPr>
              <p14:xfrm>
                <a:off x="3934162" y="2087121"/>
                <a:ext cx="81000" cy="200880"/>
              </p14:xfrm>
            </p:contentPart>
          </mc:Choice>
          <mc:Fallback>
            <p:pic>
              <p:nvPicPr>
                <p:cNvPr id="32" name="Ink 31">
                  <a:extLst>
                    <a:ext uri="{FF2B5EF4-FFF2-40B4-BE49-F238E27FC236}">
                      <a16:creationId xmlns:a16="http://schemas.microsoft.com/office/drawing/2014/main" id="{28CD3704-4D58-CE6D-26AC-1C09B7AA8E61}"/>
                    </a:ext>
                  </a:extLst>
                </p:cNvPr>
                <p:cNvPicPr/>
                <p:nvPr/>
              </p:nvPicPr>
              <p:blipFill>
                <a:blip r:embed="rId55"/>
                <a:stretch>
                  <a:fillRect/>
                </a:stretch>
              </p:blipFill>
              <p:spPr>
                <a:xfrm>
                  <a:off x="3925162" y="2078481"/>
                  <a:ext cx="986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66A807F0-43FA-1C37-4821-1E29E6FBA39C}"/>
                    </a:ext>
                  </a:extLst>
                </p14:cNvPr>
                <p14:cNvContentPartPr/>
                <p14:nvPr/>
              </p14:nvContentPartPr>
              <p14:xfrm>
                <a:off x="4069522" y="2078841"/>
                <a:ext cx="104400" cy="150480"/>
              </p14:xfrm>
            </p:contentPart>
          </mc:Choice>
          <mc:Fallback>
            <p:pic>
              <p:nvPicPr>
                <p:cNvPr id="33" name="Ink 32">
                  <a:extLst>
                    <a:ext uri="{FF2B5EF4-FFF2-40B4-BE49-F238E27FC236}">
                      <a16:creationId xmlns:a16="http://schemas.microsoft.com/office/drawing/2014/main" id="{66A807F0-43FA-1C37-4821-1E29E6FBA39C}"/>
                    </a:ext>
                  </a:extLst>
                </p:cNvPr>
                <p:cNvPicPr/>
                <p:nvPr/>
              </p:nvPicPr>
              <p:blipFill>
                <a:blip r:embed="rId57"/>
                <a:stretch>
                  <a:fillRect/>
                </a:stretch>
              </p:blipFill>
              <p:spPr>
                <a:xfrm>
                  <a:off x="4060522" y="2069841"/>
                  <a:ext cx="1220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12391103-BA39-D7AE-1FB8-C717CDEAE32B}"/>
                    </a:ext>
                  </a:extLst>
                </p14:cNvPr>
                <p14:cNvContentPartPr/>
                <p14:nvPr/>
              </p14:nvContentPartPr>
              <p14:xfrm>
                <a:off x="4256722" y="2189361"/>
                <a:ext cx="133560" cy="32760"/>
              </p14:xfrm>
            </p:contentPart>
          </mc:Choice>
          <mc:Fallback>
            <p:pic>
              <p:nvPicPr>
                <p:cNvPr id="34" name="Ink 33">
                  <a:extLst>
                    <a:ext uri="{FF2B5EF4-FFF2-40B4-BE49-F238E27FC236}">
                      <a16:creationId xmlns:a16="http://schemas.microsoft.com/office/drawing/2014/main" id="{12391103-BA39-D7AE-1FB8-C717CDEAE32B}"/>
                    </a:ext>
                  </a:extLst>
                </p:cNvPr>
                <p:cNvPicPr/>
                <p:nvPr/>
              </p:nvPicPr>
              <p:blipFill>
                <a:blip r:embed="rId59"/>
                <a:stretch>
                  <a:fillRect/>
                </a:stretch>
              </p:blipFill>
              <p:spPr>
                <a:xfrm>
                  <a:off x="4248082" y="2180721"/>
                  <a:ext cx="1512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1BE05B42-31DA-39B0-98B9-85D86592E384}"/>
                    </a:ext>
                  </a:extLst>
                </p14:cNvPr>
                <p14:cNvContentPartPr/>
                <p14:nvPr/>
              </p14:nvContentPartPr>
              <p14:xfrm>
                <a:off x="4477042" y="2018001"/>
                <a:ext cx="177480" cy="186120"/>
              </p14:xfrm>
            </p:contentPart>
          </mc:Choice>
          <mc:Fallback>
            <p:pic>
              <p:nvPicPr>
                <p:cNvPr id="35" name="Ink 34">
                  <a:extLst>
                    <a:ext uri="{FF2B5EF4-FFF2-40B4-BE49-F238E27FC236}">
                      <a16:creationId xmlns:a16="http://schemas.microsoft.com/office/drawing/2014/main" id="{1BE05B42-31DA-39B0-98B9-85D86592E384}"/>
                    </a:ext>
                  </a:extLst>
                </p:cNvPr>
                <p:cNvPicPr/>
                <p:nvPr/>
              </p:nvPicPr>
              <p:blipFill>
                <a:blip r:embed="rId61"/>
                <a:stretch>
                  <a:fillRect/>
                </a:stretch>
              </p:blipFill>
              <p:spPr>
                <a:xfrm>
                  <a:off x="4468042" y="2009361"/>
                  <a:ext cx="1951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FC4E42EB-2823-599B-7F50-155B99F33ECD}"/>
                    </a:ext>
                  </a:extLst>
                </p14:cNvPr>
                <p14:cNvContentPartPr/>
                <p14:nvPr/>
              </p14:nvContentPartPr>
              <p14:xfrm>
                <a:off x="4658482" y="2025921"/>
                <a:ext cx="105480" cy="148680"/>
              </p14:xfrm>
            </p:contentPart>
          </mc:Choice>
          <mc:Fallback>
            <p:pic>
              <p:nvPicPr>
                <p:cNvPr id="36" name="Ink 35">
                  <a:extLst>
                    <a:ext uri="{FF2B5EF4-FFF2-40B4-BE49-F238E27FC236}">
                      <a16:creationId xmlns:a16="http://schemas.microsoft.com/office/drawing/2014/main" id="{FC4E42EB-2823-599B-7F50-155B99F33ECD}"/>
                    </a:ext>
                  </a:extLst>
                </p:cNvPr>
                <p:cNvPicPr/>
                <p:nvPr/>
              </p:nvPicPr>
              <p:blipFill>
                <a:blip r:embed="rId63"/>
                <a:stretch>
                  <a:fillRect/>
                </a:stretch>
              </p:blipFill>
              <p:spPr>
                <a:xfrm>
                  <a:off x="4649482" y="2017281"/>
                  <a:ext cx="123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0D31750B-B4D4-843D-731B-065EE10C1DF5}"/>
                    </a:ext>
                  </a:extLst>
                </p14:cNvPr>
                <p14:cNvContentPartPr/>
                <p14:nvPr/>
              </p14:nvContentPartPr>
              <p14:xfrm>
                <a:off x="4878442" y="1939521"/>
                <a:ext cx="83160" cy="219960"/>
              </p14:xfrm>
            </p:contentPart>
          </mc:Choice>
          <mc:Fallback>
            <p:pic>
              <p:nvPicPr>
                <p:cNvPr id="37" name="Ink 36">
                  <a:extLst>
                    <a:ext uri="{FF2B5EF4-FFF2-40B4-BE49-F238E27FC236}">
                      <a16:creationId xmlns:a16="http://schemas.microsoft.com/office/drawing/2014/main" id="{0D31750B-B4D4-843D-731B-065EE10C1DF5}"/>
                    </a:ext>
                  </a:extLst>
                </p:cNvPr>
                <p:cNvPicPr/>
                <p:nvPr/>
              </p:nvPicPr>
              <p:blipFill>
                <a:blip r:embed="rId65"/>
                <a:stretch>
                  <a:fillRect/>
                </a:stretch>
              </p:blipFill>
              <p:spPr>
                <a:xfrm>
                  <a:off x="4869442" y="1930881"/>
                  <a:ext cx="1008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70593C9D-DB4A-A5BE-36F2-1769AF63DF2C}"/>
                    </a:ext>
                  </a:extLst>
                </p14:cNvPr>
                <p14:cNvContentPartPr/>
                <p14:nvPr/>
              </p14:nvContentPartPr>
              <p14:xfrm>
                <a:off x="4843522" y="2025201"/>
                <a:ext cx="123840" cy="12960"/>
              </p14:xfrm>
            </p:contentPart>
          </mc:Choice>
          <mc:Fallback>
            <p:pic>
              <p:nvPicPr>
                <p:cNvPr id="38" name="Ink 37">
                  <a:extLst>
                    <a:ext uri="{FF2B5EF4-FFF2-40B4-BE49-F238E27FC236}">
                      <a16:creationId xmlns:a16="http://schemas.microsoft.com/office/drawing/2014/main" id="{70593C9D-DB4A-A5BE-36F2-1769AF63DF2C}"/>
                    </a:ext>
                  </a:extLst>
                </p:cNvPr>
                <p:cNvPicPr/>
                <p:nvPr/>
              </p:nvPicPr>
              <p:blipFill>
                <a:blip r:embed="rId67"/>
                <a:stretch>
                  <a:fillRect/>
                </a:stretch>
              </p:blipFill>
              <p:spPr>
                <a:xfrm>
                  <a:off x="4834522" y="2016201"/>
                  <a:ext cx="1414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BA5A119B-0F6C-9696-D417-EC7DAE546D0E}"/>
                    </a:ext>
                  </a:extLst>
                </p14:cNvPr>
                <p14:cNvContentPartPr/>
                <p14:nvPr/>
              </p14:nvContentPartPr>
              <p14:xfrm>
                <a:off x="4880962" y="2603001"/>
                <a:ext cx="187200" cy="144000"/>
              </p14:xfrm>
            </p:contentPart>
          </mc:Choice>
          <mc:Fallback>
            <p:pic>
              <p:nvPicPr>
                <p:cNvPr id="39" name="Ink 38">
                  <a:extLst>
                    <a:ext uri="{FF2B5EF4-FFF2-40B4-BE49-F238E27FC236}">
                      <a16:creationId xmlns:a16="http://schemas.microsoft.com/office/drawing/2014/main" id="{BA5A119B-0F6C-9696-D417-EC7DAE546D0E}"/>
                    </a:ext>
                  </a:extLst>
                </p:cNvPr>
                <p:cNvPicPr/>
                <p:nvPr/>
              </p:nvPicPr>
              <p:blipFill>
                <a:blip r:embed="rId69"/>
                <a:stretch>
                  <a:fillRect/>
                </a:stretch>
              </p:blipFill>
              <p:spPr>
                <a:xfrm>
                  <a:off x="4871962" y="2594361"/>
                  <a:ext cx="2048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9823E44A-EAAA-BAEA-F597-A5F01A9EE111}"/>
                    </a:ext>
                  </a:extLst>
                </p14:cNvPr>
                <p14:cNvContentPartPr/>
                <p14:nvPr/>
              </p14:nvContentPartPr>
              <p14:xfrm>
                <a:off x="5048002" y="2575281"/>
                <a:ext cx="69480" cy="134640"/>
              </p14:xfrm>
            </p:contentPart>
          </mc:Choice>
          <mc:Fallback>
            <p:pic>
              <p:nvPicPr>
                <p:cNvPr id="40" name="Ink 39">
                  <a:extLst>
                    <a:ext uri="{FF2B5EF4-FFF2-40B4-BE49-F238E27FC236}">
                      <a16:creationId xmlns:a16="http://schemas.microsoft.com/office/drawing/2014/main" id="{9823E44A-EAAA-BAEA-F597-A5F01A9EE111}"/>
                    </a:ext>
                  </a:extLst>
                </p:cNvPr>
                <p:cNvPicPr/>
                <p:nvPr/>
              </p:nvPicPr>
              <p:blipFill>
                <a:blip r:embed="rId71"/>
                <a:stretch>
                  <a:fillRect/>
                </a:stretch>
              </p:blipFill>
              <p:spPr>
                <a:xfrm>
                  <a:off x="5039362" y="2566281"/>
                  <a:ext cx="87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BDB890ED-2838-493C-9DA6-49E84D32B180}"/>
                    </a:ext>
                  </a:extLst>
                </p14:cNvPr>
                <p14:cNvContentPartPr/>
                <p14:nvPr/>
              </p14:nvContentPartPr>
              <p14:xfrm>
                <a:off x="5210362" y="2705961"/>
                <a:ext cx="61920" cy="11160"/>
              </p14:xfrm>
            </p:contentPart>
          </mc:Choice>
          <mc:Fallback>
            <p:pic>
              <p:nvPicPr>
                <p:cNvPr id="41" name="Ink 40">
                  <a:extLst>
                    <a:ext uri="{FF2B5EF4-FFF2-40B4-BE49-F238E27FC236}">
                      <a16:creationId xmlns:a16="http://schemas.microsoft.com/office/drawing/2014/main" id="{BDB890ED-2838-493C-9DA6-49E84D32B180}"/>
                    </a:ext>
                  </a:extLst>
                </p:cNvPr>
                <p:cNvPicPr/>
                <p:nvPr/>
              </p:nvPicPr>
              <p:blipFill>
                <a:blip r:embed="rId73"/>
                <a:stretch>
                  <a:fillRect/>
                </a:stretch>
              </p:blipFill>
              <p:spPr>
                <a:xfrm>
                  <a:off x="5201362" y="2696961"/>
                  <a:ext cx="79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3CD2B9AF-B043-1B84-26B1-F5385579D018}"/>
                    </a:ext>
                  </a:extLst>
                </p14:cNvPr>
                <p14:cNvContentPartPr/>
                <p14:nvPr/>
              </p14:nvContentPartPr>
              <p14:xfrm>
                <a:off x="5459842" y="2443161"/>
                <a:ext cx="391320" cy="259920"/>
              </p14:xfrm>
            </p:contentPart>
          </mc:Choice>
          <mc:Fallback>
            <p:pic>
              <p:nvPicPr>
                <p:cNvPr id="42" name="Ink 41">
                  <a:extLst>
                    <a:ext uri="{FF2B5EF4-FFF2-40B4-BE49-F238E27FC236}">
                      <a16:creationId xmlns:a16="http://schemas.microsoft.com/office/drawing/2014/main" id="{3CD2B9AF-B043-1B84-26B1-F5385579D018}"/>
                    </a:ext>
                  </a:extLst>
                </p:cNvPr>
                <p:cNvPicPr/>
                <p:nvPr/>
              </p:nvPicPr>
              <p:blipFill>
                <a:blip r:embed="rId75"/>
                <a:stretch>
                  <a:fillRect/>
                </a:stretch>
              </p:blipFill>
              <p:spPr>
                <a:xfrm>
                  <a:off x="5451202" y="2434161"/>
                  <a:ext cx="4089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7F3EA2FC-BA2B-CCE4-565B-FC09626C21BB}"/>
                    </a:ext>
                  </a:extLst>
                </p14:cNvPr>
                <p14:cNvContentPartPr/>
                <p14:nvPr/>
              </p14:nvContentPartPr>
              <p14:xfrm>
                <a:off x="5895082" y="2510841"/>
                <a:ext cx="46800" cy="201600"/>
              </p14:xfrm>
            </p:contentPart>
          </mc:Choice>
          <mc:Fallback>
            <p:pic>
              <p:nvPicPr>
                <p:cNvPr id="43" name="Ink 42">
                  <a:extLst>
                    <a:ext uri="{FF2B5EF4-FFF2-40B4-BE49-F238E27FC236}">
                      <a16:creationId xmlns:a16="http://schemas.microsoft.com/office/drawing/2014/main" id="{7F3EA2FC-BA2B-CCE4-565B-FC09626C21BB}"/>
                    </a:ext>
                  </a:extLst>
                </p:cNvPr>
                <p:cNvPicPr/>
                <p:nvPr/>
              </p:nvPicPr>
              <p:blipFill>
                <a:blip r:embed="rId77"/>
                <a:stretch>
                  <a:fillRect/>
                </a:stretch>
              </p:blipFill>
              <p:spPr>
                <a:xfrm>
                  <a:off x="5886442" y="2502201"/>
                  <a:ext cx="644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BD8276C1-137B-3EB0-26CB-A9C674B87B91}"/>
                    </a:ext>
                  </a:extLst>
                </p14:cNvPr>
                <p14:cNvContentPartPr/>
                <p14:nvPr/>
              </p14:nvContentPartPr>
              <p14:xfrm>
                <a:off x="6032602" y="2535321"/>
                <a:ext cx="52560" cy="1440"/>
              </p14:xfrm>
            </p:contentPart>
          </mc:Choice>
          <mc:Fallback>
            <p:pic>
              <p:nvPicPr>
                <p:cNvPr id="44" name="Ink 43">
                  <a:extLst>
                    <a:ext uri="{FF2B5EF4-FFF2-40B4-BE49-F238E27FC236}">
                      <a16:creationId xmlns:a16="http://schemas.microsoft.com/office/drawing/2014/main" id="{BD8276C1-137B-3EB0-26CB-A9C674B87B91}"/>
                    </a:ext>
                  </a:extLst>
                </p:cNvPr>
                <p:cNvPicPr/>
                <p:nvPr/>
              </p:nvPicPr>
              <p:blipFill>
                <a:blip r:embed="rId79"/>
                <a:stretch>
                  <a:fillRect/>
                </a:stretch>
              </p:blipFill>
              <p:spPr>
                <a:xfrm>
                  <a:off x="6023602" y="2526681"/>
                  <a:ext cx="702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10C49E70-0FB0-0C55-E346-FB8193BAFBB8}"/>
                    </a:ext>
                  </a:extLst>
                </p14:cNvPr>
                <p14:cNvContentPartPr/>
                <p14:nvPr/>
              </p14:nvContentPartPr>
              <p14:xfrm>
                <a:off x="6025042" y="2471241"/>
                <a:ext cx="122400" cy="179640"/>
              </p14:xfrm>
            </p:contentPart>
          </mc:Choice>
          <mc:Fallback>
            <p:pic>
              <p:nvPicPr>
                <p:cNvPr id="45" name="Ink 44">
                  <a:extLst>
                    <a:ext uri="{FF2B5EF4-FFF2-40B4-BE49-F238E27FC236}">
                      <a16:creationId xmlns:a16="http://schemas.microsoft.com/office/drawing/2014/main" id="{10C49E70-0FB0-0C55-E346-FB8193BAFBB8}"/>
                    </a:ext>
                  </a:extLst>
                </p:cNvPr>
                <p:cNvPicPr/>
                <p:nvPr/>
              </p:nvPicPr>
              <p:blipFill>
                <a:blip r:embed="rId81"/>
                <a:stretch>
                  <a:fillRect/>
                </a:stretch>
              </p:blipFill>
              <p:spPr>
                <a:xfrm>
                  <a:off x="6016042" y="2462601"/>
                  <a:ext cx="1400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0273227C-46FF-7F17-53AF-E827BBC26DA8}"/>
                    </a:ext>
                  </a:extLst>
                </p14:cNvPr>
                <p14:cNvContentPartPr/>
                <p14:nvPr/>
              </p14:nvContentPartPr>
              <p14:xfrm>
                <a:off x="6260122" y="2462601"/>
                <a:ext cx="96120" cy="321840"/>
              </p14:xfrm>
            </p:contentPart>
          </mc:Choice>
          <mc:Fallback>
            <p:pic>
              <p:nvPicPr>
                <p:cNvPr id="51" name="Ink 50">
                  <a:extLst>
                    <a:ext uri="{FF2B5EF4-FFF2-40B4-BE49-F238E27FC236}">
                      <a16:creationId xmlns:a16="http://schemas.microsoft.com/office/drawing/2014/main" id="{0273227C-46FF-7F17-53AF-E827BBC26DA8}"/>
                    </a:ext>
                  </a:extLst>
                </p:cNvPr>
                <p:cNvPicPr/>
                <p:nvPr/>
              </p:nvPicPr>
              <p:blipFill>
                <a:blip r:embed="rId83"/>
                <a:stretch>
                  <a:fillRect/>
                </a:stretch>
              </p:blipFill>
              <p:spPr>
                <a:xfrm>
                  <a:off x="6251482" y="2453601"/>
                  <a:ext cx="1137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837EEF45-3DDD-1BE6-8095-0DE9B68632AC}"/>
                    </a:ext>
                  </a:extLst>
                </p14:cNvPr>
                <p14:cNvContentPartPr/>
                <p14:nvPr/>
              </p14:nvContentPartPr>
              <p14:xfrm>
                <a:off x="6422122" y="2382321"/>
                <a:ext cx="149040" cy="210960"/>
              </p14:xfrm>
            </p:contentPart>
          </mc:Choice>
          <mc:Fallback>
            <p:pic>
              <p:nvPicPr>
                <p:cNvPr id="52" name="Ink 51">
                  <a:extLst>
                    <a:ext uri="{FF2B5EF4-FFF2-40B4-BE49-F238E27FC236}">
                      <a16:creationId xmlns:a16="http://schemas.microsoft.com/office/drawing/2014/main" id="{837EEF45-3DDD-1BE6-8095-0DE9B68632AC}"/>
                    </a:ext>
                  </a:extLst>
                </p:cNvPr>
                <p:cNvPicPr/>
                <p:nvPr/>
              </p:nvPicPr>
              <p:blipFill>
                <a:blip r:embed="rId85"/>
                <a:stretch>
                  <a:fillRect/>
                </a:stretch>
              </p:blipFill>
              <p:spPr>
                <a:xfrm>
                  <a:off x="6413122" y="2373321"/>
                  <a:ext cx="166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B4BD99F6-5437-D65D-BD5F-27F5C5944207}"/>
                    </a:ext>
                  </a:extLst>
                </p14:cNvPr>
                <p14:cNvContentPartPr/>
                <p14:nvPr/>
              </p14:nvContentPartPr>
              <p14:xfrm>
                <a:off x="6533002" y="2466921"/>
                <a:ext cx="64440" cy="21240"/>
              </p14:xfrm>
            </p:contentPart>
          </mc:Choice>
          <mc:Fallback>
            <p:pic>
              <p:nvPicPr>
                <p:cNvPr id="53" name="Ink 52">
                  <a:extLst>
                    <a:ext uri="{FF2B5EF4-FFF2-40B4-BE49-F238E27FC236}">
                      <a16:creationId xmlns:a16="http://schemas.microsoft.com/office/drawing/2014/main" id="{B4BD99F6-5437-D65D-BD5F-27F5C5944207}"/>
                    </a:ext>
                  </a:extLst>
                </p:cNvPr>
                <p:cNvPicPr/>
                <p:nvPr/>
              </p:nvPicPr>
              <p:blipFill>
                <a:blip r:embed="rId87"/>
                <a:stretch>
                  <a:fillRect/>
                </a:stretch>
              </p:blipFill>
              <p:spPr>
                <a:xfrm>
                  <a:off x="6524362" y="2458281"/>
                  <a:ext cx="82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F3C498A6-CB10-2162-D0CD-7C457F922427}"/>
                    </a:ext>
                  </a:extLst>
                </p14:cNvPr>
                <p14:cNvContentPartPr/>
                <p14:nvPr/>
              </p14:nvContentPartPr>
              <p14:xfrm>
                <a:off x="6665482" y="2420121"/>
                <a:ext cx="170280" cy="141480"/>
              </p14:xfrm>
            </p:contentPart>
          </mc:Choice>
          <mc:Fallback>
            <p:pic>
              <p:nvPicPr>
                <p:cNvPr id="54" name="Ink 53">
                  <a:extLst>
                    <a:ext uri="{FF2B5EF4-FFF2-40B4-BE49-F238E27FC236}">
                      <a16:creationId xmlns:a16="http://schemas.microsoft.com/office/drawing/2014/main" id="{F3C498A6-CB10-2162-D0CD-7C457F922427}"/>
                    </a:ext>
                  </a:extLst>
                </p:cNvPr>
                <p:cNvPicPr/>
                <p:nvPr/>
              </p:nvPicPr>
              <p:blipFill>
                <a:blip r:embed="rId89"/>
                <a:stretch>
                  <a:fillRect/>
                </a:stretch>
              </p:blipFill>
              <p:spPr>
                <a:xfrm>
                  <a:off x="6656842" y="2411121"/>
                  <a:ext cx="1879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44F9EE5A-4C43-F77E-C20E-A07018022F3B}"/>
                    </a:ext>
                  </a:extLst>
                </p14:cNvPr>
                <p14:cNvContentPartPr/>
                <p14:nvPr/>
              </p14:nvContentPartPr>
              <p14:xfrm>
                <a:off x="6827482" y="2346321"/>
                <a:ext cx="8280" cy="15480"/>
              </p14:xfrm>
            </p:contentPart>
          </mc:Choice>
          <mc:Fallback>
            <p:pic>
              <p:nvPicPr>
                <p:cNvPr id="55" name="Ink 54">
                  <a:extLst>
                    <a:ext uri="{FF2B5EF4-FFF2-40B4-BE49-F238E27FC236}">
                      <a16:creationId xmlns:a16="http://schemas.microsoft.com/office/drawing/2014/main" id="{44F9EE5A-4C43-F77E-C20E-A07018022F3B}"/>
                    </a:ext>
                  </a:extLst>
                </p:cNvPr>
                <p:cNvPicPr/>
                <p:nvPr/>
              </p:nvPicPr>
              <p:blipFill>
                <a:blip r:embed="rId91"/>
                <a:stretch>
                  <a:fillRect/>
                </a:stretch>
              </p:blipFill>
              <p:spPr>
                <a:xfrm>
                  <a:off x="6818842" y="2337321"/>
                  <a:ext cx="259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4B9B3994-1035-8F0F-691A-704780BA7074}"/>
                    </a:ext>
                  </a:extLst>
                </p14:cNvPr>
                <p14:cNvContentPartPr/>
                <p14:nvPr/>
              </p14:nvContentPartPr>
              <p14:xfrm>
                <a:off x="6905602" y="2411481"/>
                <a:ext cx="108360" cy="118800"/>
              </p14:xfrm>
            </p:contentPart>
          </mc:Choice>
          <mc:Fallback>
            <p:pic>
              <p:nvPicPr>
                <p:cNvPr id="56" name="Ink 55">
                  <a:extLst>
                    <a:ext uri="{FF2B5EF4-FFF2-40B4-BE49-F238E27FC236}">
                      <a16:creationId xmlns:a16="http://schemas.microsoft.com/office/drawing/2014/main" id="{4B9B3994-1035-8F0F-691A-704780BA7074}"/>
                    </a:ext>
                  </a:extLst>
                </p:cNvPr>
                <p:cNvPicPr/>
                <p:nvPr/>
              </p:nvPicPr>
              <p:blipFill>
                <a:blip r:embed="rId93"/>
                <a:stretch>
                  <a:fillRect/>
                </a:stretch>
              </p:blipFill>
              <p:spPr>
                <a:xfrm>
                  <a:off x="6896602" y="2402481"/>
                  <a:ext cx="1260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673B54A7-7247-5F18-DED5-82068F8072A5}"/>
                    </a:ext>
                  </a:extLst>
                </p14:cNvPr>
                <p14:cNvContentPartPr/>
                <p14:nvPr/>
              </p14:nvContentPartPr>
              <p14:xfrm>
                <a:off x="5671882" y="2981361"/>
                <a:ext cx="66960" cy="192600"/>
              </p14:xfrm>
            </p:contentPart>
          </mc:Choice>
          <mc:Fallback>
            <p:pic>
              <p:nvPicPr>
                <p:cNvPr id="57" name="Ink 56">
                  <a:extLst>
                    <a:ext uri="{FF2B5EF4-FFF2-40B4-BE49-F238E27FC236}">
                      <a16:creationId xmlns:a16="http://schemas.microsoft.com/office/drawing/2014/main" id="{673B54A7-7247-5F18-DED5-82068F8072A5}"/>
                    </a:ext>
                  </a:extLst>
                </p:cNvPr>
                <p:cNvPicPr/>
                <p:nvPr/>
              </p:nvPicPr>
              <p:blipFill>
                <a:blip r:embed="rId95"/>
                <a:stretch>
                  <a:fillRect/>
                </a:stretch>
              </p:blipFill>
              <p:spPr>
                <a:xfrm>
                  <a:off x="5662882" y="2972721"/>
                  <a:ext cx="846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A69FDE5B-B1A3-2C9D-35DF-D12C5495861B}"/>
                    </a:ext>
                  </a:extLst>
                </p14:cNvPr>
                <p14:cNvContentPartPr/>
                <p14:nvPr/>
              </p14:nvContentPartPr>
              <p14:xfrm>
                <a:off x="4468402" y="3320841"/>
                <a:ext cx="1292400" cy="315720"/>
              </p14:xfrm>
            </p:contentPart>
          </mc:Choice>
          <mc:Fallback>
            <p:pic>
              <p:nvPicPr>
                <p:cNvPr id="58" name="Ink 57">
                  <a:extLst>
                    <a:ext uri="{FF2B5EF4-FFF2-40B4-BE49-F238E27FC236}">
                      <a16:creationId xmlns:a16="http://schemas.microsoft.com/office/drawing/2014/main" id="{A69FDE5B-B1A3-2C9D-35DF-D12C5495861B}"/>
                    </a:ext>
                  </a:extLst>
                </p:cNvPr>
                <p:cNvPicPr/>
                <p:nvPr/>
              </p:nvPicPr>
              <p:blipFill>
                <a:blip r:embed="rId97"/>
                <a:stretch>
                  <a:fillRect/>
                </a:stretch>
              </p:blipFill>
              <p:spPr>
                <a:xfrm>
                  <a:off x="4459402" y="3312201"/>
                  <a:ext cx="13100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C3AECB83-54FE-0ACC-FEE4-A8E04DD9F58B}"/>
                    </a:ext>
                  </a:extLst>
                </p14:cNvPr>
                <p14:cNvContentPartPr/>
                <p14:nvPr/>
              </p14:nvContentPartPr>
              <p14:xfrm>
                <a:off x="4459762" y="3565281"/>
                <a:ext cx="78120" cy="123480"/>
              </p14:xfrm>
            </p:contentPart>
          </mc:Choice>
          <mc:Fallback>
            <p:pic>
              <p:nvPicPr>
                <p:cNvPr id="59" name="Ink 58">
                  <a:extLst>
                    <a:ext uri="{FF2B5EF4-FFF2-40B4-BE49-F238E27FC236}">
                      <a16:creationId xmlns:a16="http://schemas.microsoft.com/office/drawing/2014/main" id="{C3AECB83-54FE-0ACC-FEE4-A8E04DD9F58B}"/>
                    </a:ext>
                  </a:extLst>
                </p:cNvPr>
                <p:cNvPicPr/>
                <p:nvPr/>
              </p:nvPicPr>
              <p:blipFill>
                <a:blip r:embed="rId99"/>
                <a:stretch>
                  <a:fillRect/>
                </a:stretch>
              </p:blipFill>
              <p:spPr>
                <a:xfrm>
                  <a:off x="4451122" y="3556281"/>
                  <a:ext cx="95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FDE39F7E-BF91-C9FE-9795-2A623299C11E}"/>
                    </a:ext>
                  </a:extLst>
                </p14:cNvPr>
                <p14:cNvContentPartPr/>
                <p14:nvPr/>
              </p14:nvContentPartPr>
              <p14:xfrm>
                <a:off x="2599642" y="4033281"/>
                <a:ext cx="1007280" cy="446760"/>
              </p14:xfrm>
            </p:contentPart>
          </mc:Choice>
          <mc:Fallback>
            <p:pic>
              <p:nvPicPr>
                <p:cNvPr id="60" name="Ink 59">
                  <a:extLst>
                    <a:ext uri="{FF2B5EF4-FFF2-40B4-BE49-F238E27FC236}">
                      <a16:creationId xmlns:a16="http://schemas.microsoft.com/office/drawing/2014/main" id="{FDE39F7E-BF91-C9FE-9795-2A623299C11E}"/>
                    </a:ext>
                  </a:extLst>
                </p:cNvPr>
                <p:cNvPicPr/>
                <p:nvPr/>
              </p:nvPicPr>
              <p:blipFill>
                <a:blip r:embed="rId101"/>
                <a:stretch>
                  <a:fillRect/>
                </a:stretch>
              </p:blipFill>
              <p:spPr>
                <a:xfrm>
                  <a:off x="2591002" y="4024641"/>
                  <a:ext cx="102492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C076AE10-BA18-A544-27EE-2DE165556140}"/>
                    </a:ext>
                  </a:extLst>
                </p14:cNvPr>
                <p14:cNvContentPartPr/>
                <p14:nvPr/>
              </p14:nvContentPartPr>
              <p14:xfrm>
                <a:off x="2545642" y="4408401"/>
                <a:ext cx="45000" cy="111960"/>
              </p14:xfrm>
            </p:contentPart>
          </mc:Choice>
          <mc:Fallback>
            <p:pic>
              <p:nvPicPr>
                <p:cNvPr id="61" name="Ink 60">
                  <a:extLst>
                    <a:ext uri="{FF2B5EF4-FFF2-40B4-BE49-F238E27FC236}">
                      <a16:creationId xmlns:a16="http://schemas.microsoft.com/office/drawing/2014/main" id="{C076AE10-BA18-A544-27EE-2DE165556140}"/>
                    </a:ext>
                  </a:extLst>
                </p:cNvPr>
                <p:cNvPicPr/>
                <p:nvPr/>
              </p:nvPicPr>
              <p:blipFill>
                <a:blip r:embed="rId103"/>
                <a:stretch>
                  <a:fillRect/>
                </a:stretch>
              </p:blipFill>
              <p:spPr>
                <a:xfrm>
                  <a:off x="2537002" y="4399761"/>
                  <a:ext cx="626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D3526A36-AADC-D154-3F62-DC2BAFEB70A5}"/>
                    </a:ext>
                  </a:extLst>
                </p14:cNvPr>
                <p14:cNvContentPartPr/>
                <p14:nvPr/>
              </p14:nvContentPartPr>
              <p14:xfrm>
                <a:off x="1023562" y="1811721"/>
                <a:ext cx="1071720" cy="195840"/>
              </p14:xfrm>
            </p:contentPart>
          </mc:Choice>
          <mc:Fallback>
            <p:pic>
              <p:nvPicPr>
                <p:cNvPr id="65" name="Ink 64">
                  <a:extLst>
                    <a:ext uri="{FF2B5EF4-FFF2-40B4-BE49-F238E27FC236}">
                      <a16:creationId xmlns:a16="http://schemas.microsoft.com/office/drawing/2014/main" id="{D3526A36-AADC-D154-3F62-DC2BAFEB70A5}"/>
                    </a:ext>
                  </a:extLst>
                </p:cNvPr>
                <p:cNvPicPr/>
                <p:nvPr/>
              </p:nvPicPr>
              <p:blipFill>
                <a:blip r:embed="rId105"/>
                <a:stretch>
                  <a:fillRect/>
                </a:stretch>
              </p:blipFill>
              <p:spPr>
                <a:xfrm>
                  <a:off x="1014562" y="1803081"/>
                  <a:ext cx="10893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CA659107-CE30-D8A4-BF18-4FEA02EC5C6D}"/>
                    </a:ext>
                  </a:extLst>
                </p14:cNvPr>
                <p14:cNvContentPartPr/>
                <p14:nvPr/>
              </p14:nvContentPartPr>
              <p14:xfrm>
                <a:off x="930682" y="2063361"/>
                <a:ext cx="199440" cy="2959560"/>
              </p14:xfrm>
            </p:contentPart>
          </mc:Choice>
          <mc:Fallback>
            <p:pic>
              <p:nvPicPr>
                <p:cNvPr id="66" name="Ink 65">
                  <a:extLst>
                    <a:ext uri="{FF2B5EF4-FFF2-40B4-BE49-F238E27FC236}">
                      <a16:creationId xmlns:a16="http://schemas.microsoft.com/office/drawing/2014/main" id="{CA659107-CE30-D8A4-BF18-4FEA02EC5C6D}"/>
                    </a:ext>
                  </a:extLst>
                </p:cNvPr>
                <p:cNvPicPr/>
                <p:nvPr/>
              </p:nvPicPr>
              <p:blipFill>
                <a:blip r:embed="rId107"/>
                <a:stretch>
                  <a:fillRect/>
                </a:stretch>
              </p:blipFill>
              <p:spPr>
                <a:xfrm>
                  <a:off x="922042" y="2054361"/>
                  <a:ext cx="217080" cy="2977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065D26A3-5B6D-CFC1-A6DE-B8BC089A80FE}"/>
                    </a:ext>
                  </a:extLst>
                </p14:cNvPr>
                <p14:cNvContentPartPr/>
                <p14:nvPr/>
              </p14:nvContentPartPr>
              <p14:xfrm>
                <a:off x="1832482" y="1560441"/>
                <a:ext cx="5558040" cy="3403080"/>
              </p14:xfrm>
            </p:contentPart>
          </mc:Choice>
          <mc:Fallback>
            <p:pic>
              <p:nvPicPr>
                <p:cNvPr id="67" name="Ink 66">
                  <a:extLst>
                    <a:ext uri="{FF2B5EF4-FFF2-40B4-BE49-F238E27FC236}">
                      <a16:creationId xmlns:a16="http://schemas.microsoft.com/office/drawing/2014/main" id="{065D26A3-5B6D-CFC1-A6DE-B8BC089A80FE}"/>
                    </a:ext>
                  </a:extLst>
                </p:cNvPr>
                <p:cNvPicPr/>
                <p:nvPr/>
              </p:nvPicPr>
              <p:blipFill>
                <a:blip r:embed="rId109"/>
                <a:stretch>
                  <a:fillRect/>
                </a:stretch>
              </p:blipFill>
              <p:spPr>
                <a:xfrm>
                  <a:off x="1823482" y="1551441"/>
                  <a:ext cx="5575680" cy="342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15B0D4ED-4182-5F39-8DF1-374902B3F7A0}"/>
                  </a:ext>
                </a:extLst>
              </p14:cNvPr>
              <p14:cNvContentPartPr/>
              <p14:nvPr/>
            </p14:nvContentPartPr>
            <p14:xfrm>
              <a:off x="8864722" y="1051761"/>
              <a:ext cx="187920" cy="167040"/>
            </p14:xfrm>
          </p:contentPart>
        </mc:Choice>
        <mc:Fallback>
          <p:pic>
            <p:nvPicPr>
              <p:cNvPr id="69" name="Ink 68">
                <a:extLst>
                  <a:ext uri="{FF2B5EF4-FFF2-40B4-BE49-F238E27FC236}">
                    <a16:creationId xmlns:a16="http://schemas.microsoft.com/office/drawing/2014/main" id="{15B0D4ED-4182-5F39-8DF1-374902B3F7A0}"/>
                  </a:ext>
                </a:extLst>
              </p:cNvPr>
              <p:cNvPicPr/>
              <p:nvPr/>
            </p:nvPicPr>
            <p:blipFill>
              <a:blip r:embed="rId111"/>
              <a:stretch>
                <a:fillRect/>
              </a:stretch>
            </p:blipFill>
            <p:spPr>
              <a:xfrm>
                <a:off x="8856082" y="1043121"/>
                <a:ext cx="2055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850F4AD5-C291-C5AD-9CFA-94F2B0E85518}"/>
                  </a:ext>
                </a:extLst>
              </p14:cNvPr>
              <p14:cNvContentPartPr/>
              <p14:nvPr/>
            </p14:nvContentPartPr>
            <p14:xfrm>
              <a:off x="8655202" y="1047801"/>
              <a:ext cx="222120" cy="204120"/>
            </p14:xfrm>
          </p:contentPart>
        </mc:Choice>
        <mc:Fallback>
          <p:pic>
            <p:nvPicPr>
              <p:cNvPr id="70" name="Ink 69">
                <a:extLst>
                  <a:ext uri="{FF2B5EF4-FFF2-40B4-BE49-F238E27FC236}">
                    <a16:creationId xmlns:a16="http://schemas.microsoft.com/office/drawing/2014/main" id="{850F4AD5-C291-C5AD-9CFA-94F2B0E85518}"/>
                  </a:ext>
                </a:extLst>
              </p:cNvPr>
              <p:cNvPicPr/>
              <p:nvPr/>
            </p:nvPicPr>
            <p:blipFill>
              <a:blip r:embed="rId113"/>
              <a:stretch>
                <a:fillRect/>
              </a:stretch>
            </p:blipFill>
            <p:spPr>
              <a:xfrm>
                <a:off x="8646202" y="1039161"/>
                <a:ext cx="239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5F935245-A0DE-2A7E-6782-1F0E1C1764D9}"/>
                  </a:ext>
                </a:extLst>
              </p14:cNvPr>
              <p14:cNvContentPartPr/>
              <p14:nvPr/>
            </p14:nvContentPartPr>
            <p14:xfrm>
              <a:off x="8906482" y="1075161"/>
              <a:ext cx="115920" cy="208440"/>
            </p14:xfrm>
          </p:contentPart>
        </mc:Choice>
        <mc:Fallback>
          <p:pic>
            <p:nvPicPr>
              <p:cNvPr id="71" name="Ink 70">
                <a:extLst>
                  <a:ext uri="{FF2B5EF4-FFF2-40B4-BE49-F238E27FC236}">
                    <a16:creationId xmlns:a16="http://schemas.microsoft.com/office/drawing/2014/main" id="{5F935245-A0DE-2A7E-6782-1F0E1C1764D9}"/>
                  </a:ext>
                </a:extLst>
              </p:cNvPr>
              <p:cNvPicPr/>
              <p:nvPr/>
            </p:nvPicPr>
            <p:blipFill>
              <a:blip r:embed="rId115"/>
              <a:stretch>
                <a:fillRect/>
              </a:stretch>
            </p:blipFill>
            <p:spPr>
              <a:xfrm>
                <a:off x="8897482" y="1066521"/>
                <a:ext cx="1335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2F5F77ED-BAEC-3829-2D5D-A1765ECABC56}"/>
                  </a:ext>
                </a:extLst>
              </p14:cNvPr>
              <p14:cNvContentPartPr/>
              <p14:nvPr/>
            </p14:nvContentPartPr>
            <p14:xfrm>
              <a:off x="9051202" y="1062561"/>
              <a:ext cx="191160" cy="202680"/>
            </p14:xfrm>
          </p:contentPart>
        </mc:Choice>
        <mc:Fallback>
          <p:pic>
            <p:nvPicPr>
              <p:cNvPr id="72" name="Ink 71">
                <a:extLst>
                  <a:ext uri="{FF2B5EF4-FFF2-40B4-BE49-F238E27FC236}">
                    <a16:creationId xmlns:a16="http://schemas.microsoft.com/office/drawing/2014/main" id="{2F5F77ED-BAEC-3829-2D5D-A1765ECABC56}"/>
                  </a:ext>
                </a:extLst>
              </p:cNvPr>
              <p:cNvPicPr/>
              <p:nvPr/>
            </p:nvPicPr>
            <p:blipFill>
              <a:blip r:embed="rId117"/>
              <a:stretch>
                <a:fillRect/>
              </a:stretch>
            </p:blipFill>
            <p:spPr>
              <a:xfrm>
                <a:off x="9042202" y="1053561"/>
                <a:ext cx="208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032793DF-4F18-1E1E-2E70-B917D1B35146}"/>
                  </a:ext>
                </a:extLst>
              </p14:cNvPr>
              <p14:cNvContentPartPr/>
              <p14:nvPr/>
            </p14:nvContentPartPr>
            <p14:xfrm>
              <a:off x="9115282" y="1515801"/>
              <a:ext cx="43200" cy="302040"/>
            </p14:xfrm>
          </p:contentPart>
        </mc:Choice>
        <mc:Fallback>
          <p:pic>
            <p:nvPicPr>
              <p:cNvPr id="73" name="Ink 72">
                <a:extLst>
                  <a:ext uri="{FF2B5EF4-FFF2-40B4-BE49-F238E27FC236}">
                    <a16:creationId xmlns:a16="http://schemas.microsoft.com/office/drawing/2014/main" id="{032793DF-4F18-1E1E-2E70-B917D1B35146}"/>
                  </a:ext>
                </a:extLst>
              </p:cNvPr>
              <p:cNvPicPr/>
              <p:nvPr/>
            </p:nvPicPr>
            <p:blipFill>
              <a:blip r:embed="rId119"/>
              <a:stretch>
                <a:fillRect/>
              </a:stretch>
            </p:blipFill>
            <p:spPr>
              <a:xfrm>
                <a:off x="9106642" y="1506801"/>
                <a:ext cx="608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FAC66159-9903-FC1A-AA04-6560A7065E48}"/>
                  </a:ext>
                </a:extLst>
              </p14:cNvPr>
              <p14:cNvContentPartPr/>
              <p14:nvPr/>
            </p14:nvContentPartPr>
            <p14:xfrm>
              <a:off x="9053362" y="1770681"/>
              <a:ext cx="150480" cy="48600"/>
            </p14:xfrm>
          </p:contentPart>
        </mc:Choice>
        <mc:Fallback>
          <p:pic>
            <p:nvPicPr>
              <p:cNvPr id="74" name="Ink 73">
                <a:extLst>
                  <a:ext uri="{FF2B5EF4-FFF2-40B4-BE49-F238E27FC236}">
                    <a16:creationId xmlns:a16="http://schemas.microsoft.com/office/drawing/2014/main" id="{FAC66159-9903-FC1A-AA04-6560A7065E48}"/>
                  </a:ext>
                </a:extLst>
              </p:cNvPr>
              <p:cNvPicPr/>
              <p:nvPr/>
            </p:nvPicPr>
            <p:blipFill>
              <a:blip r:embed="rId121"/>
              <a:stretch>
                <a:fillRect/>
              </a:stretch>
            </p:blipFill>
            <p:spPr>
              <a:xfrm>
                <a:off x="9044362" y="1762041"/>
                <a:ext cx="1681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3" name="Ink 102">
                <a:extLst>
                  <a:ext uri="{FF2B5EF4-FFF2-40B4-BE49-F238E27FC236}">
                    <a16:creationId xmlns:a16="http://schemas.microsoft.com/office/drawing/2014/main" id="{468D6F85-0857-CA4D-6225-9911493B5BB7}"/>
                  </a:ext>
                </a:extLst>
              </p14:cNvPr>
              <p14:cNvContentPartPr/>
              <p14:nvPr/>
            </p14:nvContentPartPr>
            <p14:xfrm>
              <a:off x="2054242" y="532281"/>
              <a:ext cx="360" cy="360"/>
            </p14:xfrm>
          </p:contentPart>
        </mc:Choice>
        <mc:Fallback>
          <p:pic>
            <p:nvPicPr>
              <p:cNvPr id="103" name="Ink 102">
                <a:extLst>
                  <a:ext uri="{FF2B5EF4-FFF2-40B4-BE49-F238E27FC236}">
                    <a16:creationId xmlns:a16="http://schemas.microsoft.com/office/drawing/2014/main" id="{468D6F85-0857-CA4D-6225-9911493B5BB7}"/>
                  </a:ext>
                </a:extLst>
              </p:cNvPr>
              <p:cNvPicPr/>
              <p:nvPr/>
            </p:nvPicPr>
            <p:blipFill>
              <a:blip r:embed="rId3"/>
              <a:stretch>
                <a:fillRect/>
              </a:stretch>
            </p:blipFill>
            <p:spPr>
              <a:xfrm>
                <a:off x="2045602" y="523641"/>
                <a:ext cx="18000" cy="18000"/>
              </a:xfrm>
              <a:prstGeom prst="rect">
                <a:avLst/>
              </a:prstGeom>
            </p:spPr>
          </p:pic>
        </mc:Fallback>
      </mc:AlternateContent>
      <p:grpSp>
        <p:nvGrpSpPr>
          <p:cNvPr id="119" name="Group 118">
            <a:extLst>
              <a:ext uri="{FF2B5EF4-FFF2-40B4-BE49-F238E27FC236}">
                <a16:creationId xmlns:a16="http://schemas.microsoft.com/office/drawing/2014/main" id="{C711BC69-6B45-063B-B771-2C037308F44D}"/>
              </a:ext>
            </a:extLst>
          </p:cNvPr>
          <p:cNvGrpSpPr/>
          <p:nvPr/>
        </p:nvGrpSpPr>
        <p:grpSpPr>
          <a:xfrm>
            <a:off x="8729722" y="2553321"/>
            <a:ext cx="2814840" cy="2558880"/>
            <a:chOff x="8729722" y="2553321"/>
            <a:chExt cx="2814840" cy="2558880"/>
          </a:xfrm>
        </p:grpSpPr>
        <mc:AlternateContent xmlns:mc="http://schemas.openxmlformats.org/markup-compatibility/2006">
          <mc:Choice xmlns:p14="http://schemas.microsoft.com/office/powerpoint/2010/main" Requires="p14">
            <p:contentPart p14:bwMode="auto" r:id="rId123">
              <p14:nvContentPartPr>
                <p14:cNvPr id="104" name="Ink 103">
                  <a:extLst>
                    <a:ext uri="{FF2B5EF4-FFF2-40B4-BE49-F238E27FC236}">
                      <a16:creationId xmlns:a16="http://schemas.microsoft.com/office/drawing/2014/main" id="{3E6E2D87-1BB8-03B5-1C29-AA9CE2100AF6}"/>
                    </a:ext>
                  </a:extLst>
                </p14:cNvPr>
                <p14:cNvContentPartPr/>
                <p14:nvPr/>
              </p14:nvContentPartPr>
              <p14:xfrm>
                <a:off x="9015562" y="2579601"/>
                <a:ext cx="138960" cy="282240"/>
              </p14:xfrm>
            </p:contentPart>
          </mc:Choice>
          <mc:Fallback>
            <p:pic>
              <p:nvPicPr>
                <p:cNvPr id="104" name="Ink 103">
                  <a:extLst>
                    <a:ext uri="{FF2B5EF4-FFF2-40B4-BE49-F238E27FC236}">
                      <a16:creationId xmlns:a16="http://schemas.microsoft.com/office/drawing/2014/main" id="{3E6E2D87-1BB8-03B5-1C29-AA9CE2100AF6}"/>
                    </a:ext>
                  </a:extLst>
                </p:cNvPr>
                <p:cNvPicPr/>
                <p:nvPr/>
              </p:nvPicPr>
              <p:blipFill>
                <a:blip r:embed="rId124"/>
                <a:stretch>
                  <a:fillRect/>
                </a:stretch>
              </p:blipFill>
              <p:spPr>
                <a:xfrm>
                  <a:off x="9006922" y="2570961"/>
                  <a:ext cx="1566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5" name="Ink 104">
                  <a:extLst>
                    <a:ext uri="{FF2B5EF4-FFF2-40B4-BE49-F238E27FC236}">
                      <a16:creationId xmlns:a16="http://schemas.microsoft.com/office/drawing/2014/main" id="{99DBE9F2-8566-96B7-3632-B9F9753C0BF9}"/>
                    </a:ext>
                  </a:extLst>
                </p14:cNvPr>
                <p14:cNvContentPartPr/>
                <p14:nvPr/>
              </p14:nvContentPartPr>
              <p14:xfrm>
                <a:off x="9103402" y="2584641"/>
                <a:ext cx="366840" cy="245880"/>
              </p14:xfrm>
            </p:contentPart>
          </mc:Choice>
          <mc:Fallback>
            <p:pic>
              <p:nvPicPr>
                <p:cNvPr id="105" name="Ink 104">
                  <a:extLst>
                    <a:ext uri="{FF2B5EF4-FFF2-40B4-BE49-F238E27FC236}">
                      <a16:creationId xmlns:a16="http://schemas.microsoft.com/office/drawing/2014/main" id="{99DBE9F2-8566-96B7-3632-B9F9753C0BF9}"/>
                    </a:ext>
                  </a:extLst>
                </p:cNvPr>
                <p:cNvPicPr/>
                <p:nvPr/>
              </p:nvPicPr>
              <p:blipFill>
                <a:blip r:embed="rId126"/>
                <a:stretch>
                  <a:fillRect/>
                </a:stretch>
              </p:blipFill>
              <p:spPr>
                <a:xfrm>
                  <a:off x="9094762" y="2575641"/>
                  <a:ext cx="3844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6" name="Ink 105">
                  <a:extLst>
                    <a:ext uri="{FF2B5EF4-FFF2-40B4-BE49-F238E27FC236}">
                      <a16:creationId xmlns:a16="http://schemas.microsoft.com/office/drawing/2014/main" id="{957C41DB-F875-E55D-D922-760EFBD90E37}"/>
                    </a:ext>
                  </a:extLst>
                </p14:cNvPr>
                <p14:cNvContentPartPr/>
                <p14:nvPr/>
              </p14:nvContentPartPr>
              <p14:xfrm>
                <a:off x="9531802" y="2556561"/>
                <a:ext cx="133200" cy="228600"/>
              </p14:xfrm>
            </p:contentPart>
          </mc:Choice>
          <mc:Fallback>
            <p:pic>
              <p:nvPicPr>
                <p:cNvPr id="106" name="Ink 105">
                  <a:extLst>
                    <a:ext uri="{FF2B5EF4-FFF2-40B4-BE49-F238E27FC236}">
                      <a16:creationId xmlns:a16="http://schemas.microsoft.com/office/drawing/2014/main" id="{957C41DB-F875-E55D-D922-760EFBD90E37}"/>
                    </a:ext>
                  </a:extLst>
                </p:cNvPr>
                <p:cNvPicPr/>
                <p:nvPr/>
              </p:nvPicPr>
              <p:blipFill>
                <a:blip r:embed="rId128"/>
                <a:stretch>
                  <a:fillRect/>
                </a:stretch>
              </p:blipFill>
              <p:spPr>
                <a:xfrm>
                  <a:off x="9522802" y="2547561"/>
                  <a:ext cx="1508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7" name="Ink 106">
                  <a:extLst>
                    <a:ext uri="{FF2B5EF4-FFF2-40B4-BE49-F238E27FC236}">
                      <a16:creationId xmlns:a16="http://schemas.microsoft.com/office/drawing/2014/main" id="{40BA88FA-6771-DBAC-C6B6-B6641340A715}"/>
                    </a:ext>
                  </a:extLst>
                </p14:cNvPr>
                <p14:cNvContentPartPr/>
                <p14:nvPr/>
              </p14:nvContentPartPr>
              <p14:xfrm>
                <a:off x="9545842" y="2553321"/>
                <a:ext cx="261720" cy="268560"/>
              </p14:xfrm>
            </p:contentPart>
          </mc:Choice>
          <mc:Fallback>
            <p:pic>
              <p:nvPicPr>
                <p:cNvPr id="107" name="Ink 106">
                  <a:extLst>
                    <a:ext uri="{FF2B5EF4-FFF2-40B4-BE49-F238E27FC236}">
                      <a16:creationId xmlns:a16="http://schemas.microsoft.com/office/drawing/2014/main" id="{40BA88FA-6771-DBAC-C6B6-B6641340A715}"/>
                    </a:ext>
                  </a:extLst>
                </p:cNvPr>
                <p:cNvPicPr/>
                <p:nvPr/>
              </p:nvPicPr>
              <p:blipFill>
                <a:blip r:embed="rId130"/>
                <a:stretch>
                  <a:fillRect/>
                </a:stretch>
              </p:blipFill>
              <p:spPr>
                <a:xfrm>
                  <a:off x="9537202" y="2544681"/>
                  <a:ext cx="2793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8" name="Ink 107">
                  <a:extLst>
                    <a:ext uri="{FF2B5EF4-FFF2-40B4-BE49-F238E27FC236}">
                      <a16:creationId xmlns:a16="http://schemas.microsoft.com/office/drawing/2014/main" id="{2D5FABF7-1FB8-F615-E32B-64A1420DD755}"/>
                    </a:ext>
                  </a:extLst>
                </p14:cNvPr>
                <p14:cNvContentPartPr/>
                <p14:nvPr/>
              </p14:nvContentPartPr>
              <p14:xfrm>
                <a:off x="8729722" y="2767161"/>
                <a:ext cx="615600" cy="2345040"/>
              </p14:xfrm>
            </p:contentPart>
          </mc:Choice>
          <mc:Fallback>
            <p:pic>
              <p:nvPicPr>
                <p:cNvPr id="108" name="Ink 107">
                  <a:extLst>
                    <a:ext uri="{FF2B5EF4-FFF2-40B4-BE49-F238E27FC236}">
                      <a16:creationId xmlns:a16="http://schemas.microsoft.com/office/drawing/2014/main" id="{2D5FABF7-1FB8-F615-E32B-64A1420DD755}"/>
                    </a:ext>
                  </a:extLst>
                </p:cNvPr>
                <p:cNvPicPr/>
                <p:nvPr/>
              </p:nvPicPr>
              <p:blipFill>
                <a:blip r:embed="rId132"/>
                <a:stretch>
                  <a:fillRect/>
                </a:stretch>
              </p:blipFill>
              <p:spPr>
                <a:xfrm>
                  <a:off x="8721082" y="2758521"/>
                  <a:ext cx="633240" cy="23626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9" name="Ink 108">
                  <a:extLst>
                    <a:ext uri="{FF2B5EF4-FFF2-40B4-BE49-F238E27FC236}">
                      <a16:creationId xmlns:a16="http://schemas.microsoft.com/office/drawing/2014/main" id="{3FD1FB71-C661-4708-5B31-84EE9D634605}"/>
                    </a:ext>
                  </a:extLst>
                </p14:cNvPr>
                <p14:cNvContentPartPr/>
                <p14:nvPr/>
              </p14:nvContentPartPr>
              <p14:xfrm>
                <a:off x="9200242" y="3162441"/>
                <a:ext cx="180720" cy="289080"/>
              </p14:xfrm>
            </p:contentPart>
          </mc:Choice>
          <mc:Fallback>
            <p:pic>
              <p:nvPicPr>
                <p:cNvPr id="109" name="Ink 108">
                  <a:extLst>
                    <a:ext uri="{FF2B5EF4-FFF2-40B4-BE49-F238E27FC236}">
                      <a16:creationId xmlns:a16="http://schemas.microsoft.com/office/drawing/2014/main" id="{3FD1FB71-C661-4708-5B31-84EE9D634605}"/>
                    </a:ext>
                  </a:extLst>
                </p:cNvPr>
                <p:cNvPicPr/>
                <p:nvPr/>
              </p:nvPicPr>
              <p:blipFill>
                <a:blip r:embed="rId134"/>
                <a:stretch>
                  <a:fillRect/>
                </a:stretch>
              </p:blipFill>
              <p:spPr>
                <a:xfrm>
                  <a:off x="9191602" y="3153441"/>
                  <a:ext cx="1983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0" name="Ink 109">
                  <a:extLst>
                    <a:ext uri="{FF2B5EF4-FFF2-40B4-BE49-F238E27FC236}">
                      <a16:creationId xmlns:a16="http://schemas.microsoft.com/office/drawing/2014/main" id="{4D30EC54-9D1C-D08C-4B43-B5C90C461257}"/>
                    </a:ext>
                  </a:extLst>
                </p14:cNvPr>
                <p14:cNvContentPartPr/>
                <p14:nvPr/>
              </p14:nvContentPartPr>
              <p14:xfrm>
                <a:off x="9289162" y="3169641"/>
                <a:ext cx="524880" cy="288360"/>
              </p14:xfrm>
            </p:contentPart>
          </mc:Choice>
          <mc:Fallback>
            <p:pic>
              <p:nvPicPr>
                <p:cNvPr id="110" name="Ink 109">
                  <a:extLst>
                    <a:ext uri="{FF2B5EF4-FFF2-40B4-BE49-F238E27FC236}">
                      <a16:creationId xmlns:a16="http://schemas.microsoft.com/office/drawing/2014/main" id="{4D30EC54-9D1C-D08C-4B43-B5C90C461257}"/>
                    </a:ext>
                  </a:extLst>
                </p:cNvPr>
                <p:cNvPicPr/>
                <p:nvPr/>
              </p:nvPicPr>
              <p:blipFill>
                <a:blip r:embed="rId136"/>
                <a:stretch>
                  <a:fillRect/>
                </a:stretch>
              </p:blipFill>
              <p:spPr>
                <a:xfrm>
                  <a:off x="9280522" y="3161001"/>
                  <a:ext cx="5425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1" name="Ink 110">
                  <a:extLst>
                    <a:ext uri="{FF2B5EF4-FFF2-40B4-BE49-F238E27FC236}">
                      <a16:creationId xmlns:a16="http://schemas.microsoft.com/office/drawing/2014/main" id="{13A70954-E34C-3B9A-1C51-A851BB8C072E}"/>
                    </a:ext>
                  </a:extLst>
                </p14:cNvPr>
                <p14:cNvContentPartPr/>
                <p14:nvPr/>
              </p14:nvContentPartPr>
              <p14:xfrm>
                <a:off x="9879562" y="3144081"/>
                <a:ext cx="259920" cy="266040"/>
              </p14:xfrm>
            </p:contentPart>
          </mc:Choice>
          <mc:Fallback>
            <p:pic>
              <p:nvPicPr>
                <p:cNvPr id="111" name="Ink 110">
                  <a:extLst>
                    <a:ext uri="{FF2B5EF4-FFF2-40B4-BE49-F238E27FC236}">
                      <a16:creationId xmlns:a16="http://schemas.microsoft.com/office/drawing/2014/main" id="{13A70954-E34C-3B9A-1C51-A851BB8C072E}"/>
                    </a:ext>
                  </a:extLst>
                </p:cNvPr>
                <p:cNvPicPr/>
                <p:nvPr/>
              </p:nvPicPr>
              <p:blipFill>
                <a:blip r:embed="rId138"/>
                <a:stretch>
                  <a:fillRect/>
                </a:stretch>
              </p:blipFill>
              <p:spPr>
                <a:xfrm>
                  <a:off x="9870562" y="3135441"/>
                  <a:ext cx="2775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2" name="Ink 111">
                  <a:extLst>
                    <a:ext uri="{FF2B5EF4-FFF2-40B4-BE49-F238E27FC236}">
                      <a16:creationId xmlns:a16="http://schemas.microsoft.com/office/drawing/2014/main" id="{E878944B-7A5E-6033-12F6-EC3F63FCFC1C}"/>
                    </a:ext>
                  </a:extLst>
                </p14:cNvPr>
                <p14:cNvContentPartPr/>
                <p14:nvPr/>
              </p14:nvContentPartPr>
              <p14:xfrm>
                <a:off x="10130482" y="3167841"/>
                <a:ext cx="155520" cy="213120"/>
              </p14:xfrm>
            </p:contentPart>
          </mc:Choice>
          <mc:Fallback>
            <p:pic>
              <p:nvPicPr>
                <p:cNvPr id="112" name="Ink 111">
                  <a:extLst>
                    <a:ext uri="{FF2B5EF4-FFF2-40B4-BE49-F238E27FC236}">
                      <a16:creationId xmlns:a16="http://schemas.microsoft.com/office/drawing/2014/main" id="{E878944B-7A5E-6033-12F6-EC3F63FCFC1C}"/>
                    </a:ext>
                  </a:extLst>
                </p:cNvPr>
                <p:cNvPicPr/>
                <p:nvPr/>
              </p:nvPicPr>
              <p:blipFill>
                <a:blip r:embed="rId140"/>
                <a:stretch>
                  <a:fillRect/>
                </a:stretch>
              </p:blipFill>
              <p:spPr>
                <a:xfrm>
                  <a:off x="10121482" y="3158841"/>
                  <a:ext cx="1731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3" name="Ink 112">
                  <a:extLst>
                    <a:ext uri="{FF2B5EF4-FFF2-40B4-BE49-F238E27FC236}">
                      <a16:creationId xmlns:a16="http://schemas.microsoft.com/office/drawing/2014/main" id="{73C8A8FA-D4FB-9E54-A1FF-77BBC46A7401}"/>
                    </a:ext>
                  </a:extLst>
                </p14:cNvPr>
                <p14:cNvContentPartPr/>
                <p14:nvPr/>
              </p14:nvContentPartPr>
              <p14:xfrm>
                <a:off x="10525402" y="3190161"/>
                <a:ext cx="371160" cy="24480"/>
              </p14:xfrm>
            </p:contentPart>
          </mc:Choice>
          <mc:Fallback>
            <p:pic>
              <p:nvPicPr>
                <p:cNvPr id="113" name="Ink 112">
                  <a:extLst>
                    <a:ext uri="{FF2B5EF4-FFF2-40B4-BE49-F238E27FC236}">
                      <a16:creationId xmlns:a16="http://schemas.microsoft.com/office/drawing/2014/main" id="{73C8A8FA-D4FB-9E54-A1FF-77BBC46A7401}"/>
                    </a:ext>
                  </a:extLst>
                </p:cNvPr>
                <p:cNvPicPr/>
                <p:nvPr/>
              </p:nvPicPr>
              <p:blipFill>
                <a:blip r:embed="rId142"/>
                <a:stretch>
                  <a:fillRect/>
                </a:stretch>
              </p:blipFill>
              <p:spPr>
                <a:xfrm>
                  <a:off x="10516762" y="3181161"/>
                  <a:ext cx="388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4" name="Ink 113">
                  <a:extLst>
                    <a:ext uri="{FF2B5EF4-FFF2-40B4-BE49-F238E27FC236}">
                      <a16:creationId xmlns:a16="http://schemas.microsoft.com/office/drawing/2014/main" id="{7CB8F3F4-0C9D-248E-052C-9D94898E03D4}"/>
                    </a:ext>
                  </a:extLst>
                </p14:cNvPr>
                <p14:cNvContentPartPr/>
                <p14:nvPr/>
              </p14:nvContentPartPr>
              <p14:xfrm>
                <a:off x="9321202" y="3789921"/>
                <a:ext cx="172440" cy="234000"/>
              </p14:xfrm>
            </p:contentPart>
          </mc:Choice>
          <mc:Fallback>
            <p:pic>
              <p:nvPicPr>
                <p:cNvPr id="114" name="Ink 113">
                  <a:extLst>
                    <a:ext uri="{FF2B5EF4-FFF2-40B4-BE49-F238E27FC236}">
                      <a16:creationId xmlns:a16="http://schemas.microsoft.com/office/drawing/2014/main" id="{7CB8F3F4-0C9D-248E-052C-9D94898E03D4}"/>
                    </a:ext>
                  </a:extLst>
                </p:cNvPr>
                <p:cNvPicPr/>
                <p:nvPr/>
              </p:nvPicPr>
              <p:blipFill>
                <a:blip r:embed="rId144"/>
                <a:stretch>
                  <a:fillRect/>
                </a:stretch>
              </p:blipFill>
              <p:spPr>
                <a:xfrm>
                  <a:off x="9312202" y="3780921"/>
                  <a:ext cx="1900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5" name="Ink 114">
                  <a:extLst>
                    <a:ext uri="{FF2B5EF4-FFF2-40B4-BE49-F238E27FC236}">
                      <a16:creationId xmlns:a16="http://schemas.microsoft.com/office/drawing/2014/main" id="{00187874-FF75-08E4-E53F-FFA3A348FFA9}"/>
                    </a:ext>
                  </a:extLst>
                </p14:cNvPr>
                <p14:cNvContentPartPr/>
                <p14:nvPr/>
              </p14:nvContentPartPr>
              <p14:xfrm>
                <a:off x="9353242" y="3819081"/>
                <a:ext cx="341640" cy="172440"/>
              </p14:xfrm>
            </p:contentPart>
          </mc:Choice>
          <mc:Fallback>
            <p:pic>
              <p:nvPicPr>
                <p:cNvPr id="115" name="Ink 114">
                  <a:extLst>
                    <a:ext uri="{FF2B5EF4-FFF2-40B4-BE49-F238E27FC236}">
                      <a16:creationId xmlns:a16="http://schemas.microsoft.com/office/drawing/2014/main" id="{00187874-FF75-08E4-E53F-FFA3A348FFA9}"/>
                    </a:ext>
                  </a:extLst>
                </p:cNvPr>
                <p:cNvPicPr/>
                <p:nvPr/>
              </p:nvPicPr>
              <p:blipFill>
                <a:blip r:embed="rId146"/>
                <a:stretch>
                  <a:fillRect/>
                </a:stretch>
              </p:blipFill>
              <p:spPr>
                <a:xfrm>
                  <a:off x="9344242" y="3810081"/>
                  <a:ext cx="3592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6" name="Ink 115">
                  <a:extLst>
                    <a:ext uri="{FF2B5EF4-FFF2-40B4-BE49-F238E27FC236}">
                      <a16:creationId xmlns:a16="http://schemas.microsoft.com/office/drawing/2014/main" id="{8F8A5D83-F117-5B9B-1607-9F2A88D06F58}"/>
                    </a:ext>
                  </a:extLst>
                </p14:cNvPr>
                <p14:cNvContentPartPr/>
                <p14:nvPr/>
              </p14:nvContentPartPr>
              <p14:xfrm>
                <a:off x="9732682" y="3776241"/>
                <a:ext cx="151200" cy="216360"/>
              </p14:xfrm>
            </p:contentPart>
          </mc:Choice>
          <mc:Fallback>
            <p:pic>
              <p:nvPicPr>
                <p:cNvPr id="116" name="Ink 115">
                  <a:extLst>
                    <a:ext uri="{FF2B5EF4-FFF2-40B4-BE49-F238E27FC236}">
                      <a16:creationId xmlns:a16="http://schemas.microsoft.com/office/drawing/2014/main" id="{8F8A5D83-F117-5B9B-1607-9F2A88D06F58}"/>
                    </a:ext>
                  </a:extLst>
                </p:cNvPr>
                <p:cNvPicPr/>
                <p:nvPr/>
              </p:nvPicPr>
              <p:blipFill>
                <a:blip r:embed="rId148"/>
                <a:stretch>
                  <a:fillRect/>
                </a:stretch>
              </p:blipFill>
              <p:spPr>
                <a:xfrm>
                  <a:off x="9724042" y="3767241"/>
                  <a:ext cx="1688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7" name="Ink 116">
                  <a:extLst>
                    <a:ext uri="{FF2B5EF4-FFF2-40B4-BE49-F238E27FC236}">
                      <a16:creationId xmlns:a16="http://schemas.microsoft.com/office/drawing/2014/main" id="{0BD62B1D-1A48-C7BB-0351-47C8C6E0DEBF}"/>
                    </a:ext>
                  </a:extLst>
                </p14:cNvPr>
                <p14:cNvContentPartPr/>
                <p14:nvPr/>
              </p14:nvContentPartPr>
              <p14:xfrm>
                <a:off x="9945802" y="3731601"/>
                <a:ext cx="118440" cy="247320"/>
              </p14:xfrm>
            </p:contentPart>
          </mc:Choice>
          <mc:Fallback>
            <p:pic>
              <p:nvPicPr>
                <p:cNvPr id="117" name="Ink 116">
                  <a:extLst>
                    <a:ext uri="{FF2B5EF4-FFF2-40B4-BE49-F238E27FC236}">
                      <a16:creationId xmlns:a16="http://schemas.microsoft.com/office/drawing/2014/main" id="{0BD62B1D-1A48-C7BB-0351-47C8C6E0DEBF}"/>
                    </a:ext>
                  </a:extLst>
                </p:cNvPr>
                <p:cNvPicPr/>
                <p:nvPr/>
              </p:nvPicPr>
              <p:blipFill>
                <a:blip r:embed="rId150"/>
                <a:stretch>
                  <a:fillRect/>
                </a:stretch>
              </p:blipFill>
              <p:spPr>
                <a:xfrm>
                  <a:off x="9937162" y="3722961"/>
                  <a:ext cx="1360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8" name="Ink 117">
                  <a:extLst>
                    <a:ext uri="{FF2B5EF4-FFF2-40B4-BE49-F238E27FC236}">
                      <a16:creationId xmlns:a16="http://schemas.microsoft.com/office/drawing/2014/main" id="{31CD1EC3-F9B0-398D-B6DE-BEE7740F41E2}"/>
                    </a:ext>
                  </a:extLst>
                </p14:cNvPr>
                <p14:cNvContentPartPr/>
                <p14:nvPr/>
              </p14:nvContentPartPr>
              <p14:xfrm>
                <a:off x="9128602" y="2788401"/>
                <a:ext cx="2415960" cy="2105280"/>
              </p14:xfrm>
            </p:contentPart>
          </mc:Choice>
          <mc:Fallback>
            <p:pic>
              <p:nvPicPr>
                <p:cNvPr id="118" name="Ink 117">
                  <a:extLst>
                    <a:ext uri="{FF2B5EF4-FFF2-40B4-BE49-F238E27FC236}">
                      <a16:creationId xmlns:a16="http://schemas.microsoft.com/office/drawing/2014/main" id="{31CD1EC3-F9B0-398D-B6DE-BEE7740F41E2}"/>
                    </a:ext>
                  </a:extLst>
                </p:cNvPr>
                <p:cNvPicPr/>
                <p:nvPr/>
              </p:nvPicPr>
              <p:blipFill>
                <a:blip r:embed="rId152"/>
                <a:stretch>
                  <a:fillRect/>
                </a:stretch>
              </p:blipFill>
              <p:spPr>
                <a:xfrm>
                  <a:off x="9119602" y="2779401"/>
                  <a:ext cx="2433600" cy="2122920"/>
                </a:xfrm>
                <a:prstGeom prst="rect">
                  <a:avLst/>
                </a:prstGeom>
              </p:spPr>
            </p:pic>
          </mc:Fallback>
        </mc:AlternateContent>
      </p:grpSp>
      <p:grpSp>
        <p:nvGrpSpPr>
          <p:cNvPr id="158" name="Group 157">
            <a:extLst>
              <a:ext uri="{FF2B5EF4-FFF2-40B4-BE49-F238E27FC236}">
                <a16:creationId xmlns:a16="http://schemas.microsoft.com/office/drawing/2014/main" id="{1160FF33-4BB8-E77C-6962-BE8DDC27F089}"/>
              </a:ext>
            </a:extLst>
          </p:cNvPr>
          <p:cNvGrpSpPr/>
          <p:nvPr/>
        </p:nvGrpSpPr>
        <p:grpSpPr>
          <a:xfrm>
            <a:off x="5806522" y="4775961"/>
            <a:ext cx="2446200" cy="1794240"/>
            <a:chOff x="5806522" y="4775961"/>
            <a:chExt cx="2446200" cy="1794240"/>
          </a:xfrm>
        </p:grpSpPr>
        <mc:AlternateContent xmlns:mc="http://schemas.openxmlformats.org/markup-compatibility/2006">
          <mc:Choice xmlns:p14="http://schemas.microsoft.com/office/powerpoint/2010/main" Requires="p14">
            <p:contentPart p14:bwMode="auto" r:id="rId153">
              <p14:nvContentPartPr>
                <p14:cNvPr id="122" name="Ink 121">
                  <a:extLst>
                    <a:ext uri="{FF2B5EF4-FFF2-40B4-BE49-F238E27FC236}">
                      <a16:creationId xmlns:a16="http://schemas.microsoft.com/office/drawing/2014/main" id="{3E40DF93-055F-8629-045D-753E152CDCF1}"/>
                    </a:ext>
                  </a:extLst>
                </p14:cNvPr>
                <p14:cNvContentPartPr/>
                <p14:nvPr/>
              </p14:nvContentPartPr>
              <p14:xfrm>
                <a:off x="6100642" y="4775961"/>
                <a:ext cx="1936440" cy="686520"/>
              </p14:xfrm>
            </p:contentPart>
          </mc:Choice>
          <mc:Fallback>
            <p:pic>
              <p:nvPicPr>
                <p:cNvPr id="122" name="Ink 121">
                  <a:extLst>
                    <a:ext uri="{FF2B5EF4-FFF2-40B4-BE49-F238E27FC236}">
                      <a16:creationId xmlns:a16="http://schemas.microsoft.com/office/drawing/2014/main" id="{3E40DF93-055F-8629-045D-753E152CDCF1}"/>
                    </a:ext>
                  </a:extLst>
                </p:cNvPr>
                <p:cNvPicPr/>
                <p:nvPr/>
              </p:nvPicPr>
              <p:blipFill>
                <a:blip r:embed="rId154"/>
                <a:stretch>
                  <a:fillRect/>
                </a:stretch>
              </p:blipFill>
              <p:spPr>
                <a:xfrm>
                  <a:off x="6092002" y="4766961"/>
                  <a:ext cx="195408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3" name="Ink 122">
                  <a:extLst>
                    <a:ext uri="{FF2B5EF4-FFF2-40B4-BE49-F238E27FC236}">
                      <a16:creationId xmlns:a16="http://schemas.microsoft.com/office/drawing/2014/main" id="{DEC44060-398B-D9C3-3587-D670B57DEF31}"/>
                    </a:ext>
                  </a:extLst>
                </p14:cNvPr>
                <p14:cNvContentPartPr/>
                <p14:nvPr/>
              </p14:nvContentPartPr>
              <p14:xfrm>
                <a:off x="5806522" y="5098161"/>
                <a:ext cx="129600" cy="242280"/>
              </p14:xfrm>
            </p:contentPart>
          </mc:Choice>
          <mc:Fallback>
            <p:pic>
              <p:nvPicPr>
                <p:cNvPr id="123" name="Ink 122">
                  <a:extLst>
                    <a:ext uri="{FF2B5EF4-FFF2-40B4-BE49-F238E27FC236}">
                      <a16:creationId xmlns:a16="http://schemas.microsoft.com/office/drawing/2014/main" id="{DEC44060-398B-D9C3-3587-D670B57DEF31}"/>
                    </a:ext>
                  </a:extLst>
                </p:cNvPr>
                <p:cNvPicPr/>
                <p:nvPr/>
              </p:nvPicPr>
              <p:blipFill>
                <a:blip r:embed="rId156"/>
                <a:stretch>
                  <a:fillRect/>
                </a:stretch>
              </p:blipFill>
              <p:spPr>
                <a:xfrm>
                  <a:off x="5797522" y="5089521"/>
                  <a:ext cx="1472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4" name="Ink 123">
                  <a:extLst>
                    <a:ext uri="{FF2B5EF4-FFF2-40B4-BE49-F238E27FC236}">
                      <a16:creationId xmlns:a16="http://schemas.microsoft.com/office/drawing/2014/main" id="{F23225BD-5005-CD9F-EB14-22992C4423CB}"/>
                    </a:ext>
                  </a:extLst>
                </p14:cNvPr>
                <p14:cNvContentPartPr/>
                <p14:nvPr/>
              </p14:nvContentPartPr>
              <p14:xfrm>
                <a:off x="5838922" y="5107521"/>
                <a:ext cx="264240" cy="246960"/>
              </p14:xfrm>
            </p:contentPart>
          </mc:Choice>
          <mc:Fallback>
            <p:pic>
              <p:nvPicPr>
                <p:cNvPr id="124" name="Ink 123">
                  <a:extLst>
                    <a:ext uri="{FF2B5EF4-FFF2-40B4-BE49-F238E27FC236}">
                      <a16:creationId xmlns:a16="http://schemas.microsoft.com/office/drawing/2014/main" id="{F23225BD-5005-CD9F-EB14-22992C4423CB}"/>
                    </a:ext>
                  </a:extLst>
                </p:cNvPr>
                <p:cNvPicPr/>
                <p:nvPr/>
              </p:nvPicPr>
              <p:blipFill>
                <a:blip r:embed="rId158"/>
                <a:stretch>
                  <a:fillRect/>
                </a:stretch>
              </p:blipFill>
              <p:spPr>
                <a:xfrm>
                  <a:off x="5830282" y="5098881"/>
                  <a:ext cx="2818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5" name="Ink 124">
                  <a:extLst>
                    <a:ext uri="{FF2B5EF4-FFF2-40B4-BE49-F238E27FC236}">
                      <a16:creationId xmlns:a16="http://schemas.microsoft.com/office/drawing/2014/main" id="{125D4FE9-A3C6-5847-3013-908C36FE28BB}"/>
                    </a:ext>
                  </a:extLst>
                </p14:cNvPr>
                <p14:cNvContentPartPr/>
                <p14:nvPr/>
              </p14:nvContentPartPr>
              <p14:xfrm>
                <a:off x="6115762" y="5067201"/>
                <a:ext cx="69480" cy="219600"/>
              </p14:xfrm>
            </p:contentPart>
          </mc:Choice>
          <mc:Fallback>
            <p:pic>
              <p:nvPicPr>
                <p:cNvPr id="125" name="Ink 124">
                  <a:extLst>
                    <a:ext uri="{FF2B5EF4-FFF2-40B4-BE49-F238E27FC236}">
                      <a16:creationId xmlns:a16="http://schemas.microsoft.com/office/drawing/2014/main" id="{125D4FE9-A3C6-5847-3013-908C36FE28BB}"/>
                    </a:ext>
                  </a:extLst>
                </p:cNvPr>
                <p:cNvPicPr/>
                <p:nvPr/>
              </p:nvPicPr>
              <p:blipFill>
                <a:blip r:embed="rId160"/>
                <a:stretch>
                  <a:fillRect/>
                </a:stretch>
              </p:blipFill>
              <p:spPr>
                <a:xfrm>
                  <a:off x="6107122" y="5058561"/>
                  <a:ext cx="87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6" name="Ink 125">
                  <a:extLst>
                    <a:ext uri="{FF2B5EF4-FFF2-40B4-BE49-F238E27FC236}">
                      <a16:creationId xmlns:a16="http://schemas.microsoft.com/office/drawing/2014/main" id="{A96B9908-9AA4-0942-59A2-3AFD5D82CA32}"/>
                    </a:ext>
                  </a:extLst>
                </p14:cNvPr>
                <p14:cNvContentPartPr/>
                <p14:nvPr/>
              </p14:nvContentPartPr>
              <p14:xfrm>
                <a:off x="6565402" y="4936161"/>
                <a:ext cx="143640" cy="243720"/>
              </p14:xfrm>
            </p:contentPart>
          </mc:Choice>
          <mc:Fallback>
            <p:pic>
              <p:nvPicPr>
                <p:cNvPr id="126" name="Ink 125">
                  <a:extLst>
                    <a:ext uri="{FF2B5EF4-FFF2-40B4-BE49-F238E27FC236}">
                      <a16:creationId xmlns:a16="http://schemas.microsoft.com/office/drawing/2014/main" id="{A96B9908-9AA4-0942-59A2-3AFD5D82CA32}"/>
                    </a:ext>
                  </a:extLst>
                </p:cNvPr>
                <p:cNvPicPr/>
                <p:nvPr/>
              </p:nvPicPr>
              <p:blipFill>
                <a:blip r:embed="rId162"/>
                <a:stretch>
                  <a:fillRect/>
                </a:stretch>
              </p:blipFill>
              <p:spPr>
                <a:xfrm>
                  <a:off x="6556402" y="4927161"/>
                  <a:ext cx="1612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7" name="Ink 126">
                  <a:extLst>
                    <a:ext uri="{FF2B5EF4-FFF2-40B4-BE49-F238E27FC236}">
                      <a16:creationId xmlns:a16="http://schemas.microsoft.com/office/drawing/2014/main" id="{E6BA7DB7-AC7F-F726-019A-6317DC297E27}"/>
                    </a:ext>
                  </a:extLst>
                </p14:cNvPr>
                <p14:cNvContentPartPr/>
                <p14:nvPr/>
              </p14:nvContentPartPr>
              <p14:xfrm>
                <a:off x="6610402" y="4907001"/>
                <a:ext cx="301320" cy="216360"/>
              </p14:xfrm>
            </p:contentPart>
          </mc:Choice>
          <mc:Fallback>
            <p:pic>
              <p:nvPicPr>
                <p:cNvPr id="127" name="Ink 126">
                  <a:extLst>
                    <a:ext uri="{FF2B5EF4-FFF2-40B4-BE49-F238E27FC236}">
                      <a16:creationId xmlns:a16="http://schemas.microsoft.com/office/drawing/2014/main" id="{E6BA7DB7-AC7F-F726-019A-6317DC297E27}"/>
                    </a:ext>
                  </a:extLst>
                </p:cNvPr>
                <p:cNvPicPr/>
                <p:nvPr/>
              </p:nvPicPr>
              <p:blipFill>
                <a:blip r:embed="rId164"/>
                <a:stretch>
                  <a:fillRect/>
                </a:stretch>
              </p:blipFill>
              <p:spPr>
                <a:xfrm>
                  <a:off x="6601762" y="4898001"/>
                  <a:ext cx="3189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8" name="Ink 127">
                  <a:extLst>
                    <a:ext uri="{FF2B5EF4-FFF2-40B4-BE49-F238E27FC236}">
                      <a16:creationId xmlns:a16="http://schemas.microsoft.com/office/drawing/2014/main" id="{61BE52D3-B0F2-C4CD-8615-2B54D711E685}"/>
                    </a:ext>
                  </a:extLst>
                </p14:cNvPr>
                <p14:cNvContentPartPr/>
                <p14:nvPr/>
              </p14:nvContentPartPr>
              <p14:xfrm>
                <a:off x="6926842" y="4917441"/>
                <a:ext cx="121680" cy="178920"/>
              </p14:xfrm>
            </p:contentPart>
          </mc:Choice>
          <mc:Fallback>
            <p:pic>
              <p:nvPicPr>
                <p:cNvPr id="128" name="Ink 127">
                  <a:extLst>
                    <a:ext uri="{FF2B5EF4-FFF2-40B4-BE49-F238E27FC236}">
                      <a16:creationId xmlns:a16="http://schemas.microsoft.com/office/drawing/2014/main" id="{61BE52D3-B0F2-C4CD-8615-2B54D711E685}"/>
                    </a:ext>
                  </a:extLst>
                </p:cNvPr>
                <p:cNvPicPr/>
                <p:nvPr/>
              </p:nvPicPr>
              <p:blipFill>
                <a:blip r:embed="rId166"/>
                <a:stretch>
                  <a:fillRect/>
                </a:stretch>
              </p:blipFill>
              <p:spPr>
                <a:xfrm>
                  <a:off x="6917842" y="4908801"/>
                  <a:ext cx="1393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9" name="Ink 128">
                  <a:extLst>
                    <a:ext uri="{FF2B5EF4-FFF2-40B4-BE49-F238E27FC236}">
                      <a16:creationId xmlns:a16="http://schemas.microsoft.com/office/drawing/2014/main" id="{9B8FE77F-6C60-0AD8-D713-56EDA67F47EB}"/>
                    </a:ext>
                  </a:extLst>
                </p14:cNvPr>
                <p14:cNvContentPartPr/>
                <p14:nvPr/>
              </p14:nvContentPartPr>
              <p14:xfrm>
                <a:off x="6995962" y="4865241"/>
                <a:ext cx="187920" cy="226800"/>
              </p14:xfrm>
            </p:contentPart>
          </mc:Choice>
          <mc:Fallback>
            <p:pic>
              <p:nvPicPr>
                <p:cNvPr id="129" name="Ink 128">
                  <a:extLst>
                    <a:ext uri="{FF2B5EF4-FFF2-40B4-BE49-F238E27FC236}">
                      <a16:creationId xmlns:a16="http://schemas.microsoft.com/office/drawing/2014/main" id="{9B8FE77F-6C60-0AD8-D713-56EDA67F47EB}"/>
                    </a:ext>
                  </a:extLst>
                </p:cNvPr>
                <p:cNvPicPr/>
                <p:nvPr/>
              </p:nvPicPr>
              <p:blipFill>
                <a:blip r:embed="rId168"/>
                <a:stretch>
                  <a:fillRect/>
                </a:stretch>
              </p:blipFill>
              <p:spPr>
                <a:xfrm>
                  <a:off x="6986962" y="4856601"/>
                  <a:ext cx="2055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0" name="Ink 119">
                  <a:extLst>
                    <a:ext uri="{FF2B5EF4-FFF2-40B4-BE49-F238E27FC236}">
                      <a16:creationId xmlns:a16="http://schemas.microsoft.com/office/drawing/2014/main" id="{E75FB6F9-01FB-43AF-274E-BAB4302D1FC6}"/>
                    </a:ext>
                  </a:extLst>
                </p14:cNvPr>
                <p14:cNvContentPartPr/>
                <p14:nvPr/>
              </p14:nvContentPartPr>
              <p14:xfrm>
                <a:off x="6279922" y="5700081"/>
                <a:ext cx="1859400" cy="799920"/>
              </p14:xfrm>
            </p:contentPart>
          </mc:Choice>
          <mc:Fallback>
            <p:pic>
              <p:nvPicPr>
                <p:cNvPr id="120" name="Ink 119">
                  <a:extLst>
                    <a:ext uri="{FF2B5EF4-FFF2-40B4-BE49-F238E27FC236}">
                      <a16:creationId xmlns:a16="http://schemas.microsoft.com/office/drawing/2014/main" id="{E75FB6F9-01FB-43AF-274E-BAB4302D1FC6}"/>
                    </a:ext>
                  </a:extLst>
                </p:cNvPr>
                <p:cNvPicPr/>
                <p:nvPr/>
              </p:nvPicPr>
              <p:blipFill>
                <a:blip r:embed="rId170"/>
                <a:stretch>
                  <a:fillRect/>
                </a:stretch>
              </p:blipFill>
              <p:spPr>
                <a:xfrm>
                  <a:off x="6270922" y="5691081"/>
                  <a:ext cx="1877040" cy="817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1" name="Ink 120">
                  <a:extLst>
                    <a:ext uri="{FF2B5EF4-FFF2-40B4-BE49-F238E27FC236}">
                      <a16:creationId xmlns:a16="http://schemas.microsoft.com/office/drawing/2014/main" id="{C7A43382-9C1E-DD4F-09BC-5A211991F423}"/>
                    </a:ext>
                  </a:extLst>
                </p14:cNvPr>
                <p14:cNvContentPartPr/>
                <p14:nvPr/>
              </p14:nvContentPartPr>
              <p14:xfrm>
                <a:off x="6016042" y="5988801"/>
                <a:ext cx="333000" cy="247320"/>
              </p14:xfrm>
            </p:contentPart>
          </mc:Choice>
          <mc:Fallback>
            <p:pic>
              <p:nvPicPr>
                <p:cNvPr id="121" name="Ink 120">
                  <a:extLst>
                    <a:ext uri="{FF2B5EF4-FFF2-40B4-BE49-F238E27FC236}">
                      <a16:creationId xmlns:a16="http://schemas.microsoft.com/office/drawing/2014/main" id="{C7A43382-9C1E-DD4F-09BC-5A211991F423}"/>
                    </a:ext>
                  </a:extLst>
                </p:cNvPr>
                <p:cNvPicPr/>
                <p:nvPr/>
              </p:nvPicPr>
              <p:blipFill>
                <a:blip r:embed="rId172"/>
                <a:stretch>
                  <a:fillRect/>
                </a:stretch>
              </p:blipFill>
              <p:spPr>
                <a:xfrm>
                  <a:off x="6007042" y="5979801"/>
                  <a:ext cx="3506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2" name="Ink 131">
                  <a:extLst>
                    <a:ext uri="{FF2B5EF4-FFF2-40B4-BE49-F238E27FC236}">
                      <a16:creationId xmlns:a16="http://schemas.microsoft.com/office/drawing/2014/main" id="{64F1081B-5E24-116F-18C3-B16CF0B122C3}"/>
                    </a:ext>
                  </a:extLst>
                </p14:cNvPr>
                <p14:cNvContentPartPr/>
                <p14:nvPr/>
              </p14:nvContentPartPr>
              <p14:xfrm>
                <a:off x="6567922" y="6051081"/>
                <a:ext cx="18000" cy="214920"/>
              </p14:xfrm>
            </p:contentPart>
          </mc:Choice>
          <mc:Fallback>
            <p:pic>
              <p:nvPicPr>
                <p:cNvPr id="132" name="Ink 131">
                  <a:extLst>
                    <a:ext uri="{FF2B5EF4-FFF2-40B4-BE49-F238E27FC236}">
                      <a16:creationId xmlns:a16="http://schemas.microsoft.com/office/drawing/2014/main" id="{64F1081B-5E24-116F-18C3-B16CF0B122C3}"/>
                    </a:ext>
                  </a:extLst>
                </p:cNvPr>
                <p:cNvPicPr/>
                <p:nvPr/>
              </p:nvPicPr>
              <p:blipFill>
                <a:blip r:embed="rId174"/>
                <a:stretch>
                  <a:fillRect/>
                </a:stretch>
              </p:blipFill>
              <p:spPr>
                <a:xfrm>
                  <a:off x="6558922" y="6042081"/>
                  <a:ext cx="356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3" name="Ink 132">
                  <a:extLst>
                    <a:ext uri="{FF2B5EF4-FFF2-40B4-BE49-F238E27FC236}">
                      <a16:creationId xmlns:a16="http://schemas.microsoft.com/office/drawing/2014/main" id="{DD4B95D0-FD90-60EA-06AE-79B3D02C830C}"/>
                    </a:ext>
                  </a:extLst>
                </p14:cNvPr>
                <p14:cNvContentPartPr/>
                <p14:nvPr/>
              </p14:nvContentPartPr>
              <p14:xfrm>
                <a:off x="6599962" y="6074121"/>
                <a:ext cx="101880" cy="204480"/>
              </p14:xfrm>
            </p:contentPart>
          </mc:Choice>
          <mc:Fallback>
            <p:pic>
              <p:nvPicPr>
                <p:cNvPr id="133" name="Ink 132">
                  <a:extLst>
                    <a:ext uri="{FF2B5EF4-FFF2-40B4-BE49-F238E27FC236}">
                      <a16:creationId xmlns:a16="http://schemas.microsoft.com/office/drawing/2014/main" id="{DD4B95D0-FD90-60EA-06AE-79B3D02C830C}"/>
                    </a:ext>
                  </a:extLst>
                </p:cNvPr>
                <p:cNvPicPr/>
                <p:nvPr/>
              </p:nvPicPr>
              <p:blipFill>
                <a:blip r:embed="rId176"/>
                <a:stretch>
                  <a:fillRect/>
                </a:stretch>
              </p:blipFill>
              <p:spPr>
                <a:xfrm>
                  <a:off x="6590962" y="6065121"/>
                  <a:ext cx="1195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4" name="Ink 133">
                  <a:extLst>
                    <a:ext uri="{FF2B5EF4-FFF2-40B4-BE49-F238E27FC236}">
                      <a16:creationId xmlns:a16="http://schemas.microsoft.com/office/drawing/2014/main" id="{D4589659-BCBD-3556-1766-CE57510A4C5F}"/>
                    </a:ext>
                  </a:extLst>
                </p14:cNvPr>
                <p14:cNvContentPartPr/>
                <p14:nvPr/>
              </p14:nvContentPartPr>
              <p14:xfrm>
                <a:off x="6736402" y="6037401"/>
                <a:ext cx="102960" cy="215280"/>
              </p14:xfrm>
            </p:contentPart>
          </mc:Choice>
          <mc:Fallback>
            <p:pic>
              <p:nvPicPr>
                <p:cNvPr id="134" name="Ink 133">
                  <a:extLst>
                    <a:ext uri="{FF2B5EF4-FFF2-40B4-BE49-F238E27FC236}">
                      <a16:creationId xmlns:a16="http://schemas.microsoft.com/office/drawing/2014/main" id="{D4589659-BCBD-3556-1766-CE57510A4C5F}"/>
                    </a:ext>
                  </a:extLst>
                </p:cNvPr>
                <p:cNvPicPr/>
                <p:nvPr/>
              </p:nvPicPr>
              <p:blipFill>
                <a:blip r:embed="rId178"/>
                <a:stretch>
                  <a:fillRect/>
                </a:stretch>
              </p:blipFill>
              <p:spPr>
                <a:xfrm>
                  <a:off x="6727402" y="6028401"/>
                  <a:ext cx="1206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35" name="Ink 134">
                  <a:extLst>
                    <a:ext uri="{FF2B5EF4-FFF2-40B4-BE49-F238E27FC236}">
                      <a16:creationId xmlns:a16="http://schemas.microsoft.com/office/drawing/2014/main" id="{59FC2746-54A0-5F9A-E43D-BC6BA915CD89}"/>
                    </a:ext>
                  </a:extLst>
                </p14:cNvPr>
                <p14:cNvContentPartPr/>
                <p14:nvPr/>
              </p14:nvContentPartPr>
              <p14:xfrm>
                <a:off x="6736042" y="6040641"/>
                <a:ext cx="278640" cy="198360"/>
              </p14:xfrm>
            </p:contentPart>
          </mc:Choice>
          <mc:Fallback>
            <p:pic>
              <p:nvPicPr>
                <p:cNvPr id="135" name="Ink 134">
                  <a:extLst>
                    <a:ext uri="{FF2B5EF4-FFF2-40B4-BE49-F238E27FC236}">
                      <a16:creationId xmlns:a16="http://schemas.microsoft.com/office/drawing/2014/main" id="{59FC2746-54A0-5F9A-E43D-BC6BA915CD89}"/>
                    </a:ext>
                  </a:extLst>
                </p:cNvPr>
                <p:cNvPicPr/>
                <p:nvPr/>
              </p:nvPicPr>
              <p:blipFill>
                <a:blip r:embed="rId180"/>
                <a:stretch>
                  <a:fillRect/>
                </a:stretch>
              </p:blipFill>
              <p:spPr>
                <a:xfrm>
                  <a:off x="6727042" y="6031641"/>
                  <a:ext cx="296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36" name="Ink 135">
                  <a:extLst>
                    <a:ext uri="{FF2B5EF4-FFF2-40B4-BE49-F238E27FC236}">
                      <a16:creationId xmlns:a16="http://schemas.microsoft.com/office/drawing/2014/main" id="{E6597C76-D063-C274-F7C9-5AB1741867F8}"/>
                    </a:ext>
                  </a:extLst>
                </p14:cNvPr>
                <p14:cNvContentPartPr/>
                <p14:nvPr/>
              </p14:nvContentPartPr>
              <p14:xfrm>
                <a:off x="7038802" y="6035961"/>
                <a:ext cx="92520" cy="195840"/>
              </p14:xfrm>
            </p:contentPart>
          </mc:Choice>
          <mc:Fallback>
            <p:pic>
              <p:nvPicPr>
                <p:cNvPr id="136" name="Ink 135">
                  <a:extLst>
                    <a:ext uri="{FF2B5EF4-FFF2-40B4-BE49-F238E27FC236}">
                      <a16:creationId xmlns:a16="http://schemas.microsoft.com/office/drawing/2014/main" id="{E6597C76-D063-C274-F7C9-5AB1741867F8}"/>
                    </a:ext>
                  </a:extLst>
                </p:cNvPr>
                <p:cNvPicPr/>
                <p:nvPr/>
              </p:nvPicPr>
              <p:blipFill>
                <a:blip r:embed="rId182"/>
                <a:stretch>
                  <a:fillRect/>
                </a:stretch>
              </p:blipFill>
              <p:spPr>
                <a:xfrm>
                  <a:off x="7029802" y="6026961"/>
                  <a:ext cx="110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7" name="Ink 136">
                  <a:extLst>
                    <a:ext uri="{FF2B5EF4-FFF2-40B4-BE49-F238E27FC236}">
                      <a16:creationId xmlns:a16="http://schemas.microsoft.com/office/drawing/2014/main" id="{74D4C455-A350-DBBB-4353-0CADA39B568A}"/>
                    </a:ext>
                  </a:extLst>
                </p14:cNvPr>
                <p14:cNvContentPartPr/>
                <p14:nvPr/>
              </p14:nvContentPartPr>
              <p14:xfrm>
                <a:off x="7184962" y="5857761"/>
                <a:ext cx="99000" cy="187200"/>
              </p14:xfrm>
            </p:contentPart>
          </mc:Choice>
          <mc:Fallback>
            <p:pic>
              <p:nvPicPr>
                <p:cNvPr id="137" name="Ink 136">
                  <a:extLst>
                    <a:ext uri="{FF2B5EF4-FFF2-40B4-BE49-F238E27FC236}">
                      <a16:creationId xmlns:a16="http://schemas.microsoft.com/office/drawing/2014/main" id="{74D4C455-A350-DBBB-4353-0CADA39B568A}"/>
                    </a:ext>
                  </a:extLst>
                </p:cNvPr>
                <p:cNvPicPr/>
                <p:nvPr/>
              </p:nvPicPr>
              <p:blipFill>
                <a:blip r:embed="rId184"/>
                <a:stretch>
                  <a:fillRect/>
                </a:stretch>
              </p:blipFill>
              <p:spPr>
                <a:xfrm>
                  <a:off x="7176322" y="5848761"/>
                  <a:ext cx="1166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8" name="Ink 137">
                  <a:extLst>
                    <a:ext uri="{FF2B5EF4-FFF2-40B4-BE49-F238E27FC236}">
                      <a16:creationId xmlns:a16="http://schemas.microsoft.com/office/drawing/2014/main" id="{79A1673E-6897-388C-D608-F94413D6D1F9}"/>
                    </a:ext>
                  </a:extLst>
                </p14:cNvPr>
                <p14:cNvContentPartPr/>
                <p14:nvPr/>
              </p14:nvContentPartPr>
              <p14:xfrm>
                <a:off x="7291162" y="5855601"/>
                <a:ext cx="99360" cy="307080"/>
              </p14:xfrm>
            </p:contentPart>
          </mc:Choice>
          <mc:Fallback>
            <p:pic>
              <p:nvPicPr>
                <p:cNvPr id="138" name="Ink 137">
                  <a:extLst>
                    <a:ext uri="{FF2B5EF4-FFF2-40B4-BE49-F238E27FC236}">
                      <a16:creationId xmlns:a16="http://schemas.microsoft.com/office/drawing/2014/main" id="{79A1673E-6897-388C-D608-F94413D6D1F9}"/>
                    </a:ext>
                  </a:extLst>
                </p:cNvPr>
                <p:cNvPicPr/>
                <p:nvPr/>
              </p:nvPicPr>
              <p:blipFill>
                <a:blip r:embed="rId186"/>
                <a:stretch>
                  <a:fillRect/>
                </a:stretch>
              </p:blipFill>
              <p:spPr>
                <a:xfrm>
                  <a:off x="7282522" y="5846601"/>
                  <a:ext cx="1170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39" name="Ink 138">
                  <a:extLst>
                    <a:ext uri="{FF2B5EF4-FFF2-40B4-BE49-F238E27FC236}">
                      <a16:creationId xmlns:a16="http://schemas.microsoft.com/office/drawing/2014/main" id="{1E7510AD-A836-2B63-23BE-2A3034EFC3D6}"/>
                    </a:ext>
                  </a:extLst>
                </p14:cNvPr>
                <p14:cNvContentPartPr/>
                <p14:nvPr/>
              </p14:nvContentPartPr>
              <p14:xfrm>
                <a:off x="7414282" y="5849481"/>
                <a:ext cx="92520" cy="183960"/>
              </p14:xfrm>
            </p:contentPart>
          </mc:Choice>
          <mc:Fallback>
            <p:pic>
              <p:nvPicPr>
                <p:cNvPr id="139" name="Ink 138">
                  <a:extLst>
                    <a:ext uri="{FF2B5EF4-FFF2-40B4-BE49-F238E27FC236}">
                      <a16:creationId xmlns:a16="http://schemas.microsoft.com/office/drawing/2014/main" id="{1E7510AD-A836-2B63-23BE-2A3034EFC3D6}"/>
                    </a:ext>
                  </a:extLst>
                </p:cNvPr>
                <p:cNvPicPr/>
                <p:nvPr/>
              </p:nvPicPr>
              <p:blipFill>
                <a:blip r:embed="rId188"/>
                <a:stretch>
                  <a:fillRect/>
                </a:stretch>
              </p:blipFill>
              <p:spPr>
                <a:xfrm>
                  <a:off x="7405282" y="5840481"/>
                  <a:ext cx="1101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40" name="Ink 139">
                  <a:extLst>
                    <a:ext uri="{FF2B5EF4-FFF2-40B4-BE49-F238E27FC236}">
                      <a16:creationId xmlns:a16="http://schemas.microsoft.com/office/drawing/2014/main" id="{E5C3111B-5FBD-19BD-52DC-0F871056B261}"/>
                    </a:ext>
                  </a:extLst>
                </p14:cNvPr>
                <p14:cNvContentPartPr/>
                <p14:nvPr/>
              </p14:nvContentPartPr>
              <p14:xfrm>
                <a:off x="7533442" y="5875401"/>
                <a:ext cx="57960" cy="163440"/>
              </p14:xfrm>
            </p:contentPart>
          </mc:Choice>
          <mc:Fallback>
            <p:pic>
              <p:nvPicPr>
                <p:cNvPr id="140" name="Ink 139">
                  <a:extLst>
                    <a:ext uri="{FF2B5EF4-FFF2-40B4-BE49-F238E27FC236}">
                      <a16:creationId xmlns:a16="http://schemas.microsoft.com/office/drawing/2014/main" id="{E5C3111B-5FBD-19BD-52DC-0F871056B261}"/>
                    </a:ext>
                  </a:extLst>
                </p:cNvPr>
                <p:cNvPicPr/>
                <p:nvPr/>
              </p:nvPicPr>
              <p:blipFill>
                <a:blip r:embed="rId190"/>
                <a:stretch>
                  <a:fillRect/>
                </a:stretch>
              </p:blipFill>
              <p:spPr>
                <a:xfrm>
                  <a:off x="7524442" y="5866401"/>
                  <a:ext cx="756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1" name="Ink 140">
                  <a:extLst>
                    <a:ext uri="{FF2B5EF4-FFF2-40B4-BE49-F238E27FC236}">
                      <a16:creationId xmlns:a16="http://schemas.microsoft.com/office/drawing/2014/main" id="{B7A50F2E-212E-1E31-A639-72C0EA4866E1}"/>
                    </a:ext>
                  </a:extLst>
                </p14:cNvPr>
                <p14:cNvContentPartPr/>
                <p14:nvPr/>
              </p14:nvContentPartPr>
              <p14:xfrm>
                <a:off x="7595362" y="5943801"/>
                <a:ext cx="37440" cy="55800"/>
              </p14:xfrm>
            </p:contentPart>
          </mc:Choice>
          <mc:Fallback>
            <p:pic>
              <p:nvPicPr>
                <p:cNvPr id="141" name="Ink 140">
                  <a:extLst>
                    <a:ext uri="{FF2B5EF4-FFF2-40B4-BE49-F238E27FC236}">
                      <a16:creationId xmlns:a16="http://schemas.microsoft.com/office/drawing/2014/main" id="{B7A50F2E-212E-1E31-A639-72C0EA4866E1}"/>
                    </a:ext>
                  </a:extLst>
                </p:cNvPr>
                <p:cNvPicPr/>
                <p:nvPr/>
              </p:nvPicPr>
              <p:blipFill>
                <a:blip r:embed="rId192"/>
                <a:stretch>
                  <a:fillRect/>
                </a:stretch>
              </p:blipFill>
              <p:spPr>
                <a:xfrm>
                  <a:off x="7586362" y="5934801"/>
                  <a:ext cx="550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2" name="Ink 141">
                  <a:extLst>
                    <a:ext uri="{FF2B5EF4-FFF2-40B4-BE49-F238E27FC236}">
                      <a16:creationId xmlns:a16="http://schemas.microsoft.com/office/drawing/2014/main" id="{429BFFB9-52D4-67B0-7D8D-4EA523386512}"/>
                    </a:ext>
                  </a:extLst>
                </p14:cNvPr>
                <p14:cNvContentPartPr/>
                <p14:nvPr/>
              </p14:nvContentPartPr>
              <p14:xfrm>
                <a:off x="7246882" y="6108681"/>
                <a:ext cx="354240" cy="42480"/>
              </p14:xfrm>
            </p:contentPart>
          </mc:Choice>
          <mc:Fallback>
            <p:pic>
              <p:nvPicPr>
                <p:cNvPr id="142" name="Ink 141">
                  <a:extLst>
                    <a:ext uri="{FF2B5EF4-FFF2-40B4-BE49-F238E27FC236}">
                      <a16:creationId xmlns:a16="http://schemas.microsoft.com/office/drawing/2014/main" id="{429BFFB9-52D4-67B0-7D8D-4EA523386512}"/>
                    </a:ext>
                  </a:extLst>
                </p:cNvPr>
                <p:cNvPicPr/>
                <p:nvPr/>
              </p:nvPicPr>
              <p:blipFill>
                <a:blip r:embed="rId194"/>
                <a:stretch>
                  <a:fillRect/>
                </a:stretch>
              </p:blipFill>
              <p:spPr>
                <a:xfrm>
                  <a:off x="7238242" y="6100041"/>
                  <a:ext cx="3718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43" name="Ink 142">
                  <a:extLst>
                    <a:ext uri="{FF2B5EF4-FFF2-40B4-BE49-F238E27FC236}">
                      <a16:creationId xmlns:a16="http://schemas.microsoft.com/office/drawing/2014/main" id="{A24BF25E-4040-CD65-8A6F-BD961A13BD7D}"/>
                    </a:ext>
                  </a:extLst>
                </p14:cNvPr>
                <p14:cNvContentPartPr/>
                <p14:nvPr/>
              </p14:nvContentPartPr>
              <p14:xfrm>
                <a:off x="7114762" y="5797641"/>
                <a:ext cx="45000" cy="403560"/>
              </p14:xfrm>
            </p:contentPart>
          </mc:Choice>
          <mc:Fallback>
            <p:pic>
              <p:nvPicPr>
                <p:cNvPr id="143" name="Ink 142">
                  <a:extLst>
                    <a:ext uri="{FF2B5EF4-FFF2-40B4-BE49-F238E27FC236}">
                      <a16:creationId xmlns:a16="http://schemas.microsoft.com/office/drawing/2014/main" id="{A24BF25E-4040-CD65-8A6F-BD961A13BD7D}"/>
                    </a:ext>
                  </a:extLst>
                </p:cNvPr>
                <p:cNvPicPr/>
                <p:nvPr/>
              </p:nvPicPr>
              <p:blipFill>
                <a:blip r:embed="rId196"/>
                <a:stretch>
                  <a:fillRect/>
                </a:stretch>
              </p:blipFill>
              <p:spPr>
                <a:xfrm>
                  <a:off x="7106122" y="5788641"/>
                  <a:ext cx="6264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4" name="Ink 143">
                  <a:extLst>
                    <a:ext uri="{FF2B5EF4-FFF2-40B4-BE49-F238E27FC236}">
                      <a16:creationId xmlns:a16="http://schemas.microsoft.com/office/drawing/2014/main" id="{079DE153-2414-9629-AB59-E37391B4E1F5}"/>
                    </a:ext>
                  </a:extLst>
                </p14:cNvPr>
                <p14:cNvContentPartPr/>
                <p14:nvPr/>
              </p14:nvContentPartPr>
              <p14:xfrm>
                <a:off x="7128802" y="5759841"/>
                <a:ext cx="667080" cy="410040"/>
              </p14:xfrm>
            </p:contentPart>
          </mc:Choice>
          <mc:Fallback>
            <p:pic>
              <p:nvPicPr>
                <p:cNvPr id="144" name="Ink 143">
                  <a:extLst>
                    <a:ext uri="{FF2B5EF4-FFF2-40B4-BE49-F238E27FC236}">
                      <a16:creationId xmlns:a16="http://schemas.microsoft.com/office/drawing/2014/main" id="{079DE153-2414-9629-AB59-E37391B4E1F5}"/>
                    </a:ext>
                  </a:extLst>
                </p:cNvPr>
                <p:cNvPicPr/>
                <p:nvPr/>
              </p:nvPicPr>
              <p:blipFill>
                <a:blip r:embed="rId198"/>
                <a:stretch>
                  <a:fillRect/>
                </a:stretch>
              </p:blipFill>
              <p:spPr>
                <a:xfrm>
                  <a:off x="7119802" y="5751201"/>
                  <a:ext cx="68472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5" name="Ink 144">
                  <a:extLst>
                    <a:ext uri="{FF2B5EF4-FFF2-40B4-BE49-F238E27FC236}">
                      <a16:creationId xmlns:a16="http://schemas.microsoft.com/office/drawing/2014/main" id="{C9CAF907-96A5-85C1-62F4-230B5276775C}"/>
                    </a:ext>
                  </a:extLst>
                </p14:cNvPr>
                <p14:cNvContentPartPr/>
                <p14:nvPr/>
              </p14:nvContentPartPr>
              <p14:xfrm>
                <a:off x="7325002" y="6222081"/>
                <a:ext cx="288000" cy="34560"/>
              </p14:xfrm>
            </p:contentPart>
          </mc:Choice>
          <mc:Fallback>
            <p:pic>
              <p:nvPicPr>
                <p:cNvPr id="145" name="Ink 144">
                  <a:extLst>
                    <a:ext uri="{FF2B5EF4-FFF2-40B4-BE49-F238E27FC236}">
                      <a16:creationId xmlns:a16="http://schemas.microsoft.com/office/drawing/2014/main" id="{C9CAF907-96A5-85C1-62F4-230B5276775C}"/>
                    </a:ext>
                  </a:extLst>
                </p:cNvPr>
                <p:cNvPicPr/>
                <p:nvPr/>
              </p:nvPicPr>
              <p:blipFill>
                <a:blip r:embed="rId200"/>
                <a:stretch>
                  <a:fillRect/>
                </a:stretch>
              </p:blipFill>
              <p:spPr>
                <a:xfrm>
                  <a:off x="7316002" y="6213441"/>
                  <a:ext cx="305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46" name="Ink 145">
                  <a:extLst>
                    <a:ext uri="{FF2B5EF4-FFF2-40B4-BE49-F238E27FC236}">
                      <a16:creationId xmlns:a16="http://schemas.microsoft.com/office/drawing/2014/main" id="{60F437D6-C8AE-704B-67B8-53F8538E7B1A}"/>
                    </a:ext>
                  </a:extLst>
                </p14:cNvPr>
                <p14:cNvContentPartPr/>
                <p14:nvPr/>
              </p14:nvContentPartPr>
              <p14:xfrm>
                <a:off x="7413922" y="6235401"/>
                <a:ext cx="163080" cy="187200"/>
              </p14:xfrm>
            </p:contentPart>
          </mc:Choice>
          <mc:Fallback>
            <p:pic>
              <p:nvPicPr>
                <p:cNvPr id="146" name="Ink 145">
                  <a:extLst>
                    <a:ext uri="{FF2B5EF4-FFF2-40B4-BE49-F238E27FC236}">
                      <a16:creationId xmlns:a16="http://schemas.microsoft.com/office/drawing/2014/main" id="{60F437D6-C8AE-704B-67B8-53F8538E7B1A}"/>
                    </a:ext>
                  </a:extLst>
                </p:cNvPr>
                <p:cNvPicPr/>
                <p:nvPr/>
              </p:nvPicPr>
              <p:blipFill>
                <a:blip r:embed="rId202"/>
                <a:stretch>
                  <a:fillRect/>
                </a:stretch>
              </p:blipFill>
              <p:spPr>
                <a:xfrm>
                  <a:off x="7405282" y="6226761"/>
                  <a:ext cx="180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47" name="Ink 146">
                  <a:extLst>
                    <a:ext uri="{FF2B5EF4-FFF2-40B4-BE49-F238E27FC236}">
                      <a16:creationId xmlns:a16="http://schemas.microsoft.com/office/drawing/2014/main" id="{7B2CD19B-512F-AF7E-4CFA-5E73DD13DFBA}"/>
                    </a:ext>
                  </a:extLst>
                </p14:cNvPr>
                <p14:cNvContentPartPr/>
                <p14:nvPr/>
              </p14:nvContentPartPr>
              <p14:xfrm>
                <a:off x="7502842" y="6340161"/>
                <a:ext cx="100440" cy="70920"/>
              </p14:xfrm>
            </p:contentPart>
          </mc:Choice>
          <mc:Fallback>
            <p:pic>
              <p:nvPicPr>
                <p:cNvPr id="147" name="Ink 146">
                  <a:extLst>
                    <a:ext uri="{FF2B5EF4-FFF2-40B4-BE49-F238E27FC236}">
                      <a16:creationId xmlns:a16="http://schemas.microsoft.com/office/drawing/2014/main" id="{7B2CD19B-512F-AF7E-4CFA-5E73DD13DFBA}"/>
                    </a:ext>
                  </a:extLst>
                </p:cNvPr>
                <p:cNvPicPr/>
                <p:nvPr/>
              </p:nvPicPr>
              <p:blipFill>
                <a:blip r:embed="rId204"/>
                <a:stretch>
                  <a:fillRect/>
                </a:stretch>
              </p:blipFill>
              <p:spPr>
                <a:xfrm>
                  <a:off x="7493842" y="6331161"/>
                  <a:ext cx="1180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8" name="Ink 147">
                  <a:extLst>
                    <a:ext uri="{FF2B5EF4-FFF2-40B4-BE49-F238E27FC236}">
                      <a16:creationId xmlns:a16="http://schemas.microsoft.com/office/drawing/2014/main" id="{03EB5044-AF4E-8C91-4111-1E8D46E6070B}"/>
                    </a:ext>
                  </a:extLst>
                </p14:cNvPr>
                <p14:cNvContentPartPr/>
                <p14:nvPr/>
              </p14:nvContentPartPr>
              <p14:xfrm>
                <a:off x="7391962" y="6412881"/>
                <a:ext cx="111960" cy="157320"/>
              </p14:xfrm>
            </p:contentPart>
          </mc:Choice>
          <mc:Fallback>
            <p:pic>
              <p:nvPicPr>
                <p:cNvPr id="148" name="Ink 147">
                  <a:extLst>
                    <a:ext uri="{FF2B5EF4-FFF2-40B4-BE49-F238E27FC236}">
                      <a16:creationId xmlns:a16="http://schemas.microsoft.com/office/drawing/2014/main" id="{03EB5044-AF4E-8C91-4111-1E8D46E6070B}"/>
                    </a:ext>
                  </a:extLst>
                </p:cNvPr>
                <p:cNvPicPr/>
                <p:nvPr/>
              </p:nvPicPr>
              <p:blipFill>
                <a:blip r:embed="rId206"/>
                <a:stretch>
                  <a:fillRect/>
                </a:stretch>
              </p:blipFill>
              <p:spPr>
                <a:xfrm>
                  <a:off x="7383322" y="6403881"/>
                  <a:ext cx="129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9" name="Ink 148">
                  <a:extLst>
                    <a:ext uri="{FF2B5EF4-FFF2-40B4-BE49-F238E27FC236}">
                      <a16:creationId xmlns:a16="http://schemas.microsoft.com/office/drawing/2014/main" id="{FA0F06BD-C599-65B7-91BC-4413FC5C9318}"/>
                    </a:ext>
                  </a:extLst>
                </p14:cNvPr>
                <p14:cNvContentPartPr/>
                <p14:nvPr/>
              </p14:nvContentPartPr>
              <p14:xfrm>
                <a:off x="7466122" y="6430881"/>
                <a:ext cx="173160" cy="111240"/>
              </p14:xfrm>
            </p:contentPart>
          </mc:Choice>
          <mc:Fallback>
            <p:pic>
              <p:nvPicPr>
                <p:cNvPr id="149" name="Ink 148">
                  <a:extLst>
                    <a:ext uri="{FF2B5EF4-FFF2-40B4-BE49-F238E27FC236}">
                      <a16:creationId xmlns:a16="http://schemas.microsoft.com/office/drawing/2014/main" id="{FA0F06BD-C599-65B7-91BC-4413FC5C9318}"/>
                    </a:ext>
                  </a:extLst>
                </p:cNvPr>
                <p:cNvPicPr/>
                <p:nvPr/>
              </p:nvPicPr>
              <p:blipFill>
                <a:blip r:embed="rId208"/>
                <a:stretch>
                  <a:fillRect/>
                </a:stretch>
              </p:blipFill>
              <p:spPr>
                <a:xfrm>
                  <a:off x="7457482" y="6422241"/>
                  <a:ext cx="190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51" name="Ink 150">
                  <a:extLst>
                    <a:ext uri="{FF2B5EF4-FFF2-40B4-BE49-F238E27FC236}">
                      <a16:creationId xmlns:a16="http://schemas.microsoft.com/office/drawing/2014/main" id="{6A6E7A48-8316-8066-7BB2-D87EC958B7A4}"/>
                    </a:ext>
                  </a:extLst>
                </p14:cNvPr>
                <p14:cNvContentPartPr/>
                <p14:nvPr/>
              </p14:nvContentPartPr>
              <p14:xfrm>
                <a:off x="7633162" y="5106081"/>
                <a:ext cx="119160" cy="122760"/>
              </p14:xfrm>
            </p:contentPart>
          </mc:Choice>
          <mc:Fallback>
            <p:pic>
              <p:nvPicPr>
                <p:cNvPr id="151" name="Ink 150">
                  <a:extLst>
                    <a:ext uri="{FF2B5EF4-FFF2-40B4-BE49-F238E27FC236}">
                      <a16:creationId xmlns:a16="http://schemas.microsoft.com/office/drawing/2014/main" id="{6A6E7A48-8316-8066-7BB2-D87EC958B7A4}"/>
                    </a:ext>
                  </a:extLst>
                </p:cNvPr>
                <p:cNvPicPr/>
                <p:nvPr/>
              </p:nvPicPr>
              <p:blipFill>
                <a:blip r:embed="rId210"/>
                <a:stretch>
                  <a:fillRect/>
                </a:stretch>
              </p:blipFill>
              <p:spPr>
                <a:xfrm>
                  <a:off x="7624522" y="5097441"/>
                  <a:ext cx="1368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2" name="Ink 151">
                  <a:extLst>
                    <a:ext uri="{FF2B5EF4-FFF2-40B4-BE49-F238E27FC236}">
                      <a16:creationId xmlns:a16="http://schemas.microsoft.com/office/drawing/2014/main" id="{D21AAEAA-EA3A-5AF6-3980-7C169BDC8507}"/>
                    </a:ext>
                  </a:extLst>
                </p14:cNvPr>
                <p14:cNvContentPartPr/>
                <p14:nvPr/>
              </p14:nvContentPartPr>
              <p14:xfrm>
                <a:off x="7728922" y="4944081"/>
                <a:ext cx="91080" cy="99720"/>
              </p14:xfrm>
            </p:contentPart>
          </mc:Choice>
          <mc:Fallback>
            <p:pic>
              <p:nvPicPr>
                <p:cNvPr id="152" name="Ink 151">
                  <a:extLst>
                    <a:ext uri="{FF2B5EF4-FFF2-40B4-BE49-F238E27FC236}">
                      <a16:creationId xmlns:a16="http://schemas.microsoft.com/office/drawing/2014/main" id="{D21AAEAA-EA3A-5AF6-3980-7C169BDC8507}"/>
                    </a:ext>
                  </a:extLst>
                </p:cNvPr>
                <p:cNvPicPr/>
                <p:nvPr/>
              </p:nvPicPr>
              <p:blipFill>
                <a:blip r:embed="rId212"/>
                <a:stretch>
                  <a:fillRect/>
                </a:stretch>
              </p:blipFill>
              <p:spPr>
                <a:xfrm>
                  <a:off x="7720282" y="4935081"/>
                  <a:ext cx="1087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3" name="Ink 152">
                  <a:extLst>
                    <a:ext uri="{FF2B5EF4-FFF2-40B4-BE49-F238E27FC236}">
                      <a16:creationId xmlns:a16="http://schemas.microsoft.com/office/drawing/2014/main" id="{756474CF-6D3C-3E79-17A5-8F12914B9F12}"/>
                    </a:ext>
                  </a:extLst>
                </p14:cNvPr>
                <p14:cNvContentPartPr/>
                <p14:nvPr/>
              </p14:nvContentPartPr>
              <p14:xfrm>
                <a:off x="7799482" y="5048481"/>
                <a:ext cx="94680" cy="100440"/>
              </p14:xfrm>
            </p:contentPart>
          </mc:Choice>
          <mc:Fallback>
            <p:pic>
              <p:nvPicPr>
                <p:cNvPr id="153" name="Ink 152">
                  <a:extLst>
                    <a:ext uri="{FF2B5EF4-FFF2-40B4-BE49-F238E27FC236}">
                      <a16:creationId xmlns:a16="http://schemas.microsoft.com/office/drawing/2014/main" id="{756474CF-6D3C-3E79-17A5-8F12914B9F12}"/>
                    </a:ext>
                  </a:extLst>
                </p:cNvPr>
                <p:cNvPicPr/>
                <p:nvPr/>
              </p:nvPicPr>
              <p:blipFill>
                <a:blip r:embed="rId214"/>
                <a:stretch>
                  <a:fillRect/>
                </a:stretch>
              </p:blipFill>
              <p:spPr>
                <a:xfrm>
                  <a:off x="7790482" y="5039481"/>
                  <a:ext cx="1123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54" name="Ink 153">
                  <a:extLst>
                    <a:ext uri="{FF2B5EF4-FFF2-40B4-BE49-F238E27FC236}">
                      <a16:creationId xmlns:a16="http://schemas.microsoft.com/office/drawing/2014/main" id="{31B785BC-E774-FFF1-37E4-58794941307C}"/>
                    </a:ext>
                  </a:extLst>
                </p14:cNvPr>
                <p14:cNvContentPartPr/>
                <p14:nvPr/>
              </p14:nvContentPartPr>
              <p14:xfrm>
                <a:off x="7866802" y="5103921"/>
                <a:ext cx="269640" cy="490320"/>
              </p14:xfrm>
            </p:contentPart>
          </mc:Choice>
          <mc:Fallback>
            <p:pic>
              <p:nvPicPr>
                <p:cNvPr id="154" name="Ink 153">
                  <a:extLst>
                    <a:ext uri="{FF2B5EF4-FFF2-40B4-BE49-F238E27FC236}">
                      <a16:creationId xmlns:a16="http://schemas.microsoft.com/office/drawing/2014/main" id="{31B785BC-E774-FFF1-37E4-58794941307C}"/>
                    </a:ext>
                  </a:extLst>
                </p:cNvPr>
                <p:cNvPicPr/>
                <p:nvPr/>
              </p:nvPicPr>
              <p:blipFill>
                <a:blip r:embed="rId216"/>
                <a:stretch>
                  <a:fillRect/>
                </a:stretch>
              </p:blipFill>
              <p:spPr>
                <a:xfrm>
                  <a:off x="7858162" y="5095281"/>
                  <a:ext cx="28728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5" name="Ink 154">
                  <a:extLst>
                    <a:ext uri="{FF2B5EF4-FFF2-40B4-BE49-F238E27FC236}">
                      <a16:creationId xmlns:a16="http://schemas.microsoft.com/office/drawing/2014/main" id="{2E878579-A332-5ACD-D9DE-FFDF35C7143F}"/>
                    </a:ext>
                  </a:extLst>
                </p14:cNvPr>
                <p14:cNvContentPartPr/>
                <p14:nvPr/>
              </p14:nvContentPartPr>
              <p14:xfrm>
                <a:off x="7942762" y="5492721"/>
                <a:ext cx="133560" cy="184320"/>
              </p14:xfrm>
            </p:contentPart>
          </mc:Choice>
          <mc:Fallback>
            <p:pic>
              <p:nvPicPr>
                <p:cNvPr id="155" name="Ink 154">
                  <a:extLst>
                    <a:ext uri="{FF2B5EF4-FFF2-40B4-BE49-F238E27FC236}">
                      <a16:creationId xmlns:a16="http://schemas.microsoft.com/office/drawing/2014/main" id="{2E878579-A332-5ACD-D9DE-FFDF35C7143F}"/>
                    </a:ext>
                  </a:extLst>
                </p:cNvPr>
                <p:cNvPicPr/>
                <p:nvPr/>
              </p:nvPicPr>
              <p:blipFill>
                <a:blip r:embed="rId218"/>
                <a:stretch>
                  <a:fillRect/>
                </a:stretch>
              </p:blipFill>
              <p:spPr>
                <a:xfrm>
                  <a:off x="7933762" y="5483721"/>
                  <a:ext cx="1512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6" name="Ink 155">
                  <a:extLst>
                    <a:ext uri="{FF2B5EF4-FFF2-40B4-BE49-F238E27FC236}">
                      <a16:creationId xmlns:a16="http://schemas.microsoft.com/office/drawing/2014/main" id="{019ACEDB-BCA8-F542-BEF6-9668B98593C3}"/>
                    </a:ext>
                  </a:extLst>
                </p14:cNvPr>
                <p14:cNvContentPartPr/>
                <p14:nvPr/>
              </p14:nvContentPartPr>
              <p14:xfrm>
                <a:off x="7939162" y="5333241"/>
                <a:ext cx="302400" cy="235440"/>
              </p14:xfrm>
            </p:contentPart>
          </mc:Choice>
          <mc:Fallback>
            <p:pic>
              <p:nvPicPr>
                <p:cNvPr id="156" name="Ink 155">
                  <a:extLst>
                    <a:ext uri="{FF2B5EF4-FFF2-40B4-BE49-F238E27FC236}">
                      <a16:creationId xmlns:a16="http://schemas.microsoft.com/office/drawing/2014/main" id="{019ACEDB-BCA8-F542-BEF6-9668B98593C3}"/>
                    </a:ext>
                  </a:extLst>
                </p:cNvPr>
                <p:cNvPicPr/>
                <p:nvPr/>
              </p:nvPicPr>
              <p:blipFill>
                <a:blip r:embed="rId220"/>
                <a:stretch>
                  <a:fillRect/>
                </a:stretch>
              </p:blipFill>
              <p:spPr>
                <a:xfrm>
                  <a:off x="7930162" y="5324601"/>
                  <a:ext cx="3200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7" name="Ink 156">
                  <a:extLst>
                    <a:ext uri="{FF2B5EF4-FFF2-40B4-BE49-F238E27FC236}">
                      <a16:creationId xmlns:a16="http://schemas.microsoft.com/office/drawing/2014/main" id="{7B85C19C-B3EF-3EFC-478C-37B726F31AE3}"/>
                    </a:ext>
                  </a:extLst>
                </p14:cNvPr>
                <p14:cNvContentPartPr/>
                <p14:nvPr/>
              </p14:nvContentPartPr>
              <p14:xfrm>
                <a:off x="7989202" y="5281401"/>
                <a:ext cx="263520" cy="269280"/>
              </p14:xfrm>
            </p:contentPart>
          </mc:Choice>
          <mc:Fallback>
            <p:pic>
              <p:nvPicPr>
                <p:cNvPr id="157" name="Ink 156">
                  <a:extLst>
                    <a:ext uri="{FF2B5EF4-FFF2-40B4-BE49-F238E27FC236}">
                      <a16:creationId xmlns:a16="http://schemas.microsoft.com/office/drawing/2014/main" id="{7B85C19C-B3EF-3EFC-478C-37B726F31AE3}"/>
                    </a:ext>
                  </a:extLst>
                </p:cNvPr>
                <p:cNvPicPr/>
                <p:nvPr/>
              </p:nvPicPr>
              <p:blipFill>
                <a:blip r:embed="rId222"/>
                <a:stretch>
                  <a:fillRect/>
                </a:stretch>
              </p:blipFill>
              <p:spPr>
                <a:xfrm>
                  <a:off x="7980202" y="5272401"/>
                  <a:ext cx="281160" cy="286920"/>
                </a:xfrm>
                <a:prstGeom prst="rect">
                  <a:avLst/>
                </a:prstGeom>
              </p:spPr>
            </p:pic>
          </mc:Fallback>
        </mc:AlternateContent>
      </p:grpSp>
      <p:grpSp>
        <p:nvGrpSpPr>
          <p:cNvPr id="165" name="Group 164">
            <a:extLst>
              <a:ext uri="{FF2B5EF4-FFF2-40B4-BE49-F238E27FC236}">
                <a16:creationId xmlns:a16="http://schemas.microsoft.com/office/drawing/2014/main" id="{3752CEE3-EFCC-6395-D2BA-0371360C2084}"/>
              </a:ext>
            </a:extLst>
          </p:cNvPr>
          <p:cNvGrpSpPr/>
          <p:nvPr/>
        </p:nvGrpSpPr>
        <p:grpSpPr>
          <a:xfrm>
            <a:off x="8080642" y="5948481"/>
            <a:ext cx="904680" cy="506880"/>
            <a:chOff x="8080642" y="5948481"/>
            <a:chExt cx="904680" cy="506880"/>
          </a:xfrm>
        </p:grpSpPr>
        <mc:AlternateContent xmlns:mc="http://schemas.openxmlformats.org/markup-compatibility/2006">
          <mc:Choice xmlns:p14="http://schemas.microsoft.com/office/powerpoint/2010/main" Requires="p14">
            <p:contentPart p14:bwMode="auto" r:id="rId223">
              <p14:nvContentPartPr>
                <p14:cNvPr id="159" name="Ink 158">
                  <a:extLst>
                    <a:ext uri="{FF2B5EF4-FFF2-40B4-BE49-F238E27FC236}">
                      <a16:creationId xmlns:a16="http://schemas.microsoft.com/office/drawing/2014/main" id="{B2E19C51-9184-0452-B2CE-0962C00F6289}"/>
                    </a:ext>
                  </a:extLst>
                </p14:cNvPr>
                <p14:cNvContentPartPr/>
                <p14:nvPr/>
              </p14:nvContentPartPr>
              <p14:xfrm>
                <a:off x="8229682" y="6094641"/>
                <a:ext cx="9720" cy="219960"/>
              </p14:xfrm>
            </p:contentPart>
          </mc:Choice>
          <mc:Fallback>
            <p:pic>
              <p:nvPicPr>
                <p:cNvPr id="159" name="Ink 158">
                  <a:extLst>
                    <a:ext uri="{FF2B5EF4-FFF2-40B4-BE49-F238E27FC236}">
                      <a16:creationId xmlns:a16="http://schemas.microsoft.com/office/drawing/2014/main" id="{B2E19C51-9184-0452-B2CE-0962C00F6289}"/>
                    </a:ext>
                  </a:extLst>
                </p:cNvPr>
                <p:cNvPicPr/>
                <p:nvPr/>
              </p:nvPicPr>
              <p:blipFill>
                <a:blip r:embed="rId224"/>
                <a:stretch>
                  <a:fillRect/>
                </a:stretch>
              </p:blipFill>
              <p:spPr>
                <a:xfrm>
                  <a:off x="8220682" y="6085641"/>
                  <a:ext cx="273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60" name="Ink 159">
                  <a:extLst>
                    <a:ext uri="{FF2B5EF4-FFF2-40B4-BE49-F238E27FC236}">
                      <a16:creationId xmlns:a16="http://schemas.microsoft.com/office/drawing/2014/main" id="{C7695B32-3CD6-05A8-5E32-3ABDD6B9260F}"/>
                    </a:ext>
                  </a:extLst>
                </p14:cNvPr>
                <p14:cNvContentPartPr/>
                <p14:nvPr/>
              </p14:nvContentPartPr>
              <p14:xfrm>
                <a:off x="8221762" y="6120561"/>
                <a:ext cx="117000" cy="197280"/>
              </p14:xfrm>
            </p:contentPart>
          </mc:Choice>
          <mc:Fallback>
            <p:pic>
              <p:nvPicPr>
                <p:cNvPr id="160" name="Ink 159">
                  <a:extLst>
                    <a:ext uri="{FF2B5EF4-FFF2-40B4-BE49-F238E27FC236}">
                      <a16:creationId xmlns:a16="http://schemas.microsoft.com/office/drawing/2014/main" id="{C7695B32-3CD6-05A8-5E32-3ABDD6B9260F}"/>
                    </a:ext>
                  </a:extLst>
                </p:cNvPr>
                <p:cNvPicPr/>
                <p:nvPr/>
              </p:nvPicPr>
              <p:blipFill>
                <a:blip r:embed="rId226"/>
                <a:stretch>
                  <a:fillRect/>
                </a:stretch>
              </p:blipFill>
              <p:spPr>
                <a:xfrm>
                  <a:off x="8212762" y="6111921"/>
                  <a:ext cx="1346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61" name="Ink 160">
                  <a:extLst>
                    <a:ext uri="{FF2B5EF4-FFF2-40B4-BE49-F238E27FC236}">
                      <a16:creationId xmlns:a16="http://schemas.microsoft.com/office/drawing/2014/main" id="{C4357A93-754A-5EAD-E7EA-FF8E1151E09E}"/>
                    </a:ext>
                  </a:extLst>
                </p14:cNvPr>
                <p14:cNvContentPartPr/>
                <p14:nvPr/>
              </p14:nvContentPartPr>
              <p14:xfrm>
                <a:off x="8415442" y="6131361"/>
                <a:ext cx="7560" cy="193680"/>
              </p14:xfrm>
            </p:contentPart>
          </mc:Choice>
          <mc:Fallback>
            <p:pic>
              <p:nvPicPr>
                <p:cNvPr id="161" name="Ink 160">
                  <a:extLst>
                    <a:ext uri="{FF2B5EF4-FFF2-40B4-BE49-F238E27FC236}">
                      <a16:creationId xmlns:a16="http://schemas.microsoft.com/office/drawing/2014/main" id="{C4357A93-754A-5EAD-E7EA-FF8E1151E09E}"/>
                    </a:ext>
                  </a:extLst>
                </p:cNvPr>
                <p:cNvPicPr/>
                <p:nvPr/>
              </p:nvPicPr>
              <p:blipFill>
                <a:blip r:embed="rId228"/>
                <a:stretch>
                  <a:fillRect/>
                </a:stretch>
              </p:blipFill>
              <p:spPr>
                <a:xfrm>
                  <a:off x="8406802" y="6122361"/>
                  <a:ext cx="252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2" name="Ink 161">
                  <a:extLst>
                    <a:ext uri="{FF2B5EF4-FFF2-40B4-BE49-F238E27FC236}">
                      <a16:creationId xmlns:a16="http://schemas.microsoft.com/office/drawing/2014/main" id="{822B21A3-6E2D-2480-4DF5-9A10E3766D7E}"/>
                    </a:ext>
                  </a:extLst>
                </p14:cNvPr>
                <p14:cNvContentPartPr/>
                <p14:nvPr/>
              </p14:nvContentPartPr>
              <p14:xfrm>
                <a:off x="8347042" y="6128121"/>
                <a:ext cx="154440" cy="202320"/>
              </p14:xfrm>
            </p:contentPart>
          </mc:Choice>
          <mc:Fallback>
            <p:pic>
              <p:nvPicPr>
                <p:cNvPr id="162" name="Ink 161">
                  <a:extLst>
                    <a:ext uri="{FF2B5EF4-FFF2-40B4-BE49-F238E27FC236}">
                      <a16:creationId xmlns:a16="http://schemas.microsoft.com/office/drawing/2014/main" id="{822B21A3-6E2D-2480-4DF5-9A10E3766D7E}"/>
                    </a:ext>
                  </a:extLst>
                </p:cNvPr>
                <p:cNvPicPr/>
                <p:nvPr/>
              </p:nvPicPr>
              <p:blipFill>
                <a:blip r:embed="rId230"/>
                <a:stretch>
                  <a:fillRect/>
                </a:stretch>
              </p:blipFill>
              <p:spPr>
                <a:xfrm>
                  <a:off x="8338042" y="6119481"/>
                  <a:ext cx="1720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3" name="Ink 162">
                  <a:extLst>
                    <a:ext uri="{FF2B5EF4-FFF2-40B4-BE49-F238E27FC236}">
                      <a16:creationId xmlns:a16="http://schemas.microsoft.com/office/drawing/2014/main" id="{10307B44-7B66-6494-D4E5-36CE6930CCA9}"/>
                    </a:ext>
                  </a:extLst>
                </p14:cNvPr>
                <p14:cNvContentPartPr/>
                <p14:nvPr/>
              </p14:nvContentPartPr>
              <p14:xfrm>
                <a:off x="8560882" y="6095361"/>
                <a:ext cx="136800" cy="202680"/>
              </p14:xfrm>
            </p:contentPart>
          </mc:Choice>
          <mc:Fallback>
            <p:pic>
              <p:nvPicPr>
                <p:cNvPr id="163" name="Ink 162">
                  <a:extLst>
                    <a:ext uri="{FF2B5EF4-FFF2-40B4-BE49-F238E27FC236}">
                      <a16:creationId xmlns:a16="http://schemas.microsoft.com/office/drawing/2014/main" id="{10307B44-7B66-6494-D4E5-36CE6930CCA9}"/>
                    </a:ext>
                  </a:extLst>
                </p:cNvPr>
                <p:cNvPicPr/>
                <p:nvPr/>
              </p:nvPicPr>
              <p:blipFill>
                <a:blip r:embed="rId232"/>
                <a:stretch>
                  <a:fillRect/>
                </a:stretch>
              </p:blipFill>
              <p:spPr>
                <a:xfrm>
                  <a:off x="8551882" y="6086721"/>
                  <a:ext cx="1544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4" name="Ink 163">
                  <a:extLst>
                    <a:ext uri="{FF2B5EF4-FFF2-40B4-BE49-F238E27FC236}">
                      <a16:creationId xmlns:a16="http://schemas.microsoft.com/office/drawing/2014/main" id="{6398C5EB-990A-C7D3-DF96-62131A16AD09}"/>
                    </a:ext>
                  </a:extLst>
                </p14:cNvPr>
                <p14:cNvContentPartPr/>
                <p14:nvPr/>
              </p14:nvContentPartPr>
              <p14:xfrm>
                <a:off x="8080642" y="5948481"/>
                <a:ext cx="904680" cy="506880"/>
              </p14:xfrm>
            </p:contentPart>
          </mc:Choice>
          <mc:Fallback>
            <p:pic>
              <p:nvPicPr>
                <p:cNvPr id="164" name="Ink 163">
                  <a:extLst>
                    <a:ext uri="{FF2B5EF4-FFF2-40B4-BE49-F238E27FC236}">
                      <a16:creationId xmlns:a16="http://schemas.microsoft.com/office/drawing/2014/main" id="{6398C5EB-990A-C7D3-DF96-62131A16AD09}"/>
                    </a:ext>
                  </a:extLst>
                </p:cNvPr>
                <p:cNvPicPr/>
                <p:nvPr/>
              </p:nvPicPr>
              <p:blipFill>
                <a:blip r:embed="rId234"/>
                <a:stretch>
                  <a:fillRect/>
                </a:stretch>
              </p:blipFill>
              <p:spPr>
                <a:xfrm>
                  <a:off x="8072002" y="5939841"/>
                  <a:ext cx="922320" cy="524520"/>
                </a:xfrm>
                <a:prstGeom prst="rect">
                  <a:avLst/>
                </a:prstGeom>
              </p:spPr>
            </p:pic>
          </mc:Fallback>
        </mc:AlternateContent>
      </p:grpSp>
      <p:grpSp>
        <p:nvGrpSpPr>
          <p:cNvPr id="178" name="Group 177">
            <a:extLst>
              <a:ext uri="{FF2B5EF4-FFF2-40B4-BE49-F238E27FC236}">
                <a16:creationId xmlns:a16="http://schemas.microsoft.com/office/drawing/2014/main" id="{272B01DC-11DF-C0E3-D1C7-CF8F5C6742C1}"/>
              </a:ext>
            </a:extLst>
          </p:cNvPr>
          <p:cNvGrpSpPr/>
          <p:nvPr/>
        </p:nvGrpSpPr>
        <p:grpSpPr>
          <a:xfrm>
            <a:off x="6618682" y="445161"/>
            <a:ext cx="1235160" cy="1314360"/>
            <a:chOff x="6618682" y="445161"/>
            <a:chExt cx="1235160" cy="1314360"/>
          </a:xfrm>
        </p:grpSpPr>
        <mc:AlternateContent xmlns:mc="http://schemas.openxmlformats.org/markup-compatibility/2006">
          <mc:Choice xmlns:p14="http://schemas.microsoft.com/office/powerpoint/2010/main" Requires="p14">
            <p:contentPart p14:bwMode="auto" r:id="rId235">
              <p14:nvContentPartPr>
                <p14:cNvPr id="166" name="Ink 165">
                  <a:extLst>
                    <a:ext uri="{FF2B5EF4-FFF2-40B4-BE49-F238E27FC236}">
                      <a16:creationId xmlns:a16="http://schemas.microsoft.com/office/drawing/2014/main" id="{A38AE02A-684F-9D02-E958-E556A7C733C3}"/>
                    </a:ext>
                  </a:extLst>
                </p14:cNvPr>
                <p14:cNvContentPartPr/>
                <p14:nvPr/>
              </p14:nvContentPartPr>
              <p14:xfrm>
                <a:off x="6916402" y="1293681"/>
                <a:ext cx="205560" cy="420480"/>
              </p14:xfrm>
            </p:contentPart>
          </mc:Choice>
          <mc:Fallback>
            <p:pic>
              <p:nvPicPr>
                <p:cNvPr id="166" name="Ink 165">
                  <a:extLst>
                    <a:ext uri="{FF2B5EF4-FFF2-40B4-BE49-F238E27FC236}">
                      <a16:creationId xmlns:a16="http://schemas.microsoft.com/office/drawing/2014/main" id="{A38AE02A-684F-9D02-E958-E556A7C733C3}"/>
                    </a:ext>
                  </a:extLst>
                </p:cNvPr>
                <p:cNvPicPr/>
                <p:nvPr/>
              </p:nvPicPr>
              <p:blipFill>
                <a:blip r:embed="rId236"/>
                <a:stretch>
                  <a:fillRect/>
                </a:stretch>
              </p:blipFill>
              <p:spPr>
                <a:xfrm>
                  <a:off x="6907402" y="1284681"/>
                  <a:ext cx="22320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7" name="Ink 166">
                  <a:extLst>
                    <a:ext uri="{FF2B5EF4-FFF2-40B4-BE49-F238E27FC236}">
                      <a16:creationId xmlns:a16="http://schemas.microsoft.com/office/drawing/2014/main" id="{C024AADC-E100-CB88-BBCC-37C15FA5E6A8}"/>
                    </a:ext>
                  </a:extLst>
                </p14:cNvPr>
                <p14:cNvContentPartPr/>
                <p14:nvPr/>
              </p14:nvContentPartPr>
              <p14:xfrm>
                <a:off x="7145722" y="1490601"/>
                <a:ext cx="208800" cy="187920"/>
              </p14:xfrm>
            </p:contentPart>
          </mc:Choice>
          <mc:Fallback>
            <p:pic>
              <p:nvPicPr>
                <p:cNvPr id="167" name="Ink 166">
                  <a:extLst>
                    <a:ext uri="{FF2B5EF4-FFF2-40B4-BE49-F238E27FC236}">
                      <a16:creationId xmlns:a16="http://schemas.microsoft.com/office/drawing/2014/main" id="{C024AADC-E100-CB88-BBCC-37C15FA5E6A8}"/>
                    </a:ext>
                  </a:extLst>
                </p:cNvPr>
                <p:cNvPicPr/>
                <p:nvPr/>
              </p:nvPicPr>
              <p:blipFill>
                <a:blip r:embed="rId238"/>
                <a:stretch>
                  <a:fillRect/>
                </a:stretch>
              </p:blipFill>
              <p:spPr>
                <a:xfrm>
                  <a:off x="7136722" y="1481961"/>
                  <a:ext cx="2264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8" name="Ink 167">
                  <a:extLst>
                    <a:ext uri="{FF2B5EF4-FFF2-40B4-BE49-F238E27FC236}">
                      <a16:creationId xmlns:a16="http://schemas.microsoft.com/office/drawing/2014/main" id="{F04B94DA-70CE-11B8-B59A-1DDCC02E7661}"/>
                    </a:ext>
                  </a:extLst>
                </p14:cNvPr>
                <p14:cNvContentPartPr/>
                <p14:nvPr/>
              </p14:nvContentPartPr>
              <p14:xfrm>
                <a:off x="7320682" y="1456041"/>
                <a:ext cx="129960" cy="303480"/>
              </p14:xfrm>
            </p:contentPart>
          </mc:Choice>
          <mc:Fallback>
            <p:pic>
              <p:nvPicPr>
                <p:cNvPr id="168" name="Ink 167">
                  <a:extLst>
                    <a:ext uri="{FF2B5EF4-FFF2-40B4-BE49-F238E27FC236}">
                      <a16:creationId xmlns:a16="http://schemas.microsoft.com/office/drawing/2014/main" id="{F04B94DA-70CE-11B8-B59A-1DDCC02E7661}"/>
                    </a:ext>
                  </a:extLst>
                </p:cNvPr>
                <p:cNvPicPr/>
                <p:nvPr/>
              </p:nvPicPr>
              <p:blipFill>
                <a:blip r:embed="rId240"/>
                <a:stretch>
                  <a:fillRect/>
                </a:stretch>
              </p:blipFill>
              <p:spPr>
                <a:xfrm>
                  <a:off x="7312042" y="1447401"/>
                  <a:ext cx="1476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70" name="Ink 169">
                  <a:extLst>
                    <a:ext uri="{FF2B5EF4-FFF2-40B4-BE49-F238E27FC236}">
                      <a16:creationId xmlns:a16="http://schemas.microsoft.com/office/drawing/2014/main" id="{E4DC2C45-BFED-49E4-9191-D06024AAEA06}"/>
                    </a:ext>
                  </a:extLst>
                </p14:cNvPr>
                <p14:cNvContentPartPr/>
                <p14:nvPr/>
              </p14:nvContentPartPr>
              <p14:xfrm>
                <a:off x="7104322" y="863841"/>
                <a:ext cx="443880" cy="113760"/>
              </p14:xfrm>
            </p:contentPart>
          </mc:Choice>
          <mc:Fallback>
            <p:pic>
              <p:nvPicPr>
                <p:cNvPr id="170" name="Ink 169">
                  <a:extLst>
                    <a:ext uri="{FF2B5EF4-FFF2-40B4-BE49-F238E27FC236}">
                      <a16:creationId xmlns:a16="http://schemas.microsoft.com/office/drawing/2014/main" id="{E4DC2C45-BFED-49E4-9191-D06024AAEA06}"/>
                    </a:ext>
                  </a:extLst>
                </p:cNvPr>
                <p:cNvPicPr/>
                <p:nvPr/>
              </p:nvPicPr>
              <p:blipFill>
                <a:blip r:embed="rId242"/>
                <a:stretch>
                  <a:fillRect/>
                </a:stretch>
              </p:blipFill>
              <p:spPr>
                <a:xfrm>
                  <a:off x="7095322" y="855201"/>
                  <a:ext cx="4615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1" name="Ink 170">
                  <a:extLst>
                    <a:ext uri="{FF2B5EF4-FFF2-40B4-BE49-F238E27FC236}">
                      <a16:creationId xmlns:a16="http://schemas.microsoft.com/office/drawing/2014/main" id="{F514E9D9-A43C-6DF8-5265-5ADF8D1BACAA}"/>
                    </a:ext>
                  </a:extLst>
                </p14:cNvPr>
                <p14:cNvContentPartPr/>
                <p14:nvPr/>
              </p14:nvContentPartPr>
              <p14:xfrm>
                <a:off x="7228162" y="640281"/>
                <a:ext cx="69480" cy="85320"/>
              </p14:xfrm>
            </p:contentPart>
          </mc:Choice>
          <mc:Fallback>
            <p:pic>
              <p:nvPicPr>
                <p:cNvPr id="171" name="Ink 170">
                  <a:extLst>
                    <a:ext uri="{FF2B5EF4-FFF2-40B4-BE49-F238E27FC236}">
                      <a16:creationId xmlns:a16="http://schemas.microsoft.com/office/drawing/2014/main" id="{F514E9D9-A43C-6DF8-5265-5ADF8D1BACAA}"/>
                    </a:ext>
                  </a:extLst>
                </p:cNvPr>
                <p:cNvPicPr/>
                <p:nvPr/>
              </p:nvPicPr>
              <p:blipFill>
                <a:blip r:embed="rId244"/>
                <a:stretch>
                  <a:fillRect/>
                </a:stretch>
              </p:blipFill>
              <p:spPr>
                <a:xfrm>
                  <a:off x="7219162" y="631281"/>
                  <a:ext cx="871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2" name="Ink 171">
                  <a:extLst>
                    <a:ext uri="{FF2B5EF4-FFF2-40B4-BE49-F238E27FC236}">
                      <a16:creationId xmlns:a16="http://schemas.microsoft.com/office/drawing/2014/main" id="{E9B0A4D6-5EA3-528B-ED73-5F6025BBCA36}"/>
                    </a:ext>
                  </a:extLst>
                </p14:cNvPr>
                <p14:cNvContentPartPr/>
                <p14:nvPr/>
              </p14:nvContentPartPr>
              <p14:xfrm>
                <a:off x="7433362" y="609681"/>
                <a:ext cx="63720" cy="105480"/>
              </p14:xfrm>
            </p:contentPart>
          </mc:Choice>
          <mc:Fallback>
            <p:pic>
              <p:nvPicPr>
                <p:cNvPr id="172" name="Ink 171">
                  <a:extLst>
                    <a:ext uri="{FF2B5EF4-FFF2-40B4-BE49-F238E27FC236}">
                      <a16:creationId xmlns:a16="http://schemas.microsoft.com/office/drawing/2014/main" id="{E9B0A4D6-5EA3-528B-ED73-5F6025BBCA36}"/>
                    </a:ext>
                  </a:extLst>
                </p:cNvPr>
                <p:cNvPicPr/>
                <p:nvPr/>
              </p:nvPicPr>
              <p:blipFill>
                <a:blip r:embed="rId246"/>
                <a:stretch>
                  <a:fillRect/>
                </a:stretch>
              </p:blipFill>
              <p:spPr>
                <a:xfrm>
                  <a:off x="7424722" y="600681"/>
                  <a:ext cx="81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3" name="Ink 172">
                  <a:extLst>
                    <a:ext uri="{FF2B5EF4-FFF2-40B4-BE49-F238E27FC236}">
                      <a16:creationId xmlns:a16="http://schemas.microsoft.com/office/drawing/2014/main" id="{3E12C713-119F-B257-7B54-84998A70D33B}"/>
                    </a:ext>
                  </a:extLst>
                </p14:cNvPr>
                <p14:cNvContentPartPr/>
                <p14:nvPr/>
              </p14:nvContentPartPr>
              <p14:xfrm>
                <a:off x="7040242" y="445161"/>
                <a:ext cx="725760" cy="624600"/>
              </p14:xfrm>
            </p:contentPart>
          </mc:Choice>
          <mc:Fallback>
            <p:pic>
              <p:nvPicPr>
                <p:cNvPr id="173" name="Ink 172">
                  <a:extLst>
                    <a:ext uri="{FF2B5EF4-FFF2-40B4-BE49-F238E27FC236}">
                      <a16:creationId xmlns:a16="http://schemas.microsoft.com/office/drawing/2014/main" id="{3E12C713-119F-B257-7B54-84998A70D33B}"/>
                    </a:ext>
                  </a:extLst>
                </p:cNvPr>
                <p:cNvPicPr/>
                <p:nvPr/>
              </p:nvPicPr>
              <p:blipFill>
                <a:blip r:embed="rId248"/>
                <a:stretch>
                  <a:fillRect/>
                </a:stretch>
              </p:blipFill>
              <p:spPr>
                <a:xfrm>
                  <a:off x="7031602" y="436161"/>
                  <a:ext cx="74340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5" name="Ink 174">
                  <a:extLst>
                    <a:ext uri="{FF2B5EF4-FFF2-40B4-BE49-F238E27FC236}">
                      <a16:creationId xmlns:a16="http://schemas.microsoft.com/office/drawing/2014/main" id="{6FA48EED-7E4B-6031-684D-BC7957D5F56B}"/>
                    </a:ext>
                  </a:extLst>
                </p14:cNvPr>
                <p14:cNvContentPartPr/>
                <p14:nvPr/>
              </p14:nvContentPartPr>
              <p14:xfrm>
                <a:off x="6645322" y="1019361"/>
                <a:ext cx="433800" cy="387000"/>
              </p14:xfrm>
            </p:contentPart>
          </mc:Choice>
          <mc:Fallback>
            <p:pic>
              <p:nvPicPr>
                <p:cNvPr id="175" name="Ink 174">
                  <a:extLst>
                    <a:ext uri="{FF2B5EF4-FFF2-40B4-BE49-F238E27FC236}">
                      <a16:creationId xmlns:a16="http://schemas.microsoft.com/office/drawing/2014/main" id="{6FA48EED-7E4B-6031-684D-BC7957D5F56B}"/>
                    </a:ext>
                  </a:extLst>
                </p:cNvPr>
                <p:cNvPicPr/>
                <p:nvPr/>
              </p:nvPicPr>
              <p:blipFill>
                <a:blip r:embed="rId250"/>
                <a:stretch>
                  <a:fillRect/>
                </a:stretch>
              </p:blipFill>
              <p:spPr>
                <a:xfrm>
                  <a:off x="6636682" y="1010721"/>
                  <a:ext cx="4514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76" name="Ink 175">
                  <a:extLst>
                    <a:ext uri="{FF2B5EF4-FFF2-40B4-BE49-F238E27FC236}">
                      <a16:creationId xmlns:a16="http://schemas.microsoft.com/office/drawing/2014/main" id="{6ECF2E51-6C2F-8235-1046-6D0A9FF68848}"/>
                    </a:ext>
                  </a:extLst>
                </p14:cNvPr>
                <p14:cNvContentPartPr/>
                <p14:nvPr/>
              </p14:nvContentPartPr>
              <p14:xfrm>
                <a:off x="6618682" y="1273881"/>
                <a:ext cx="207720" cy="167400"/>
              </p14:xfrm>
            </p:contentPart>
          </mc:Choice>
          <mc:Fallback>
            <p:pic>
              <p:nvPicPr>
                <p:cNvPr id="176" name="Ink 175">
                  <a:extLst>
                    <a:ext uri="{FF2B5EF4-FFF2-40B4-BE49-F238E27FC236}">
                      <a16:creationId xmlns:a16="http://schemas.microsoft.com/office/drawing/2014/main" id="{6ECF2E51-6C2F-8235-1046-6D0A9FF68848}"/>
                    </a:ext>
                  </a:extLst>
                </p:cNvPr>
                <p:cNvPicPr/>
                <p:nvPr/>
              </p:nvPicPr>
              <p:blipFill>
                <a:blip r:embed="rId252"/>
                <a:stretch>
                  <a:fillRect/>
                </a:stretch>
              </p:blipFill>
              <p:spPr>
                <a:xfrm>
                  <a:off x="6609682" y="1265241"/>
                  <a:ext cx="2253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7" name="Ink 176">
                  <a:extLst>
                    <a:ext uri="{FF2B5EF4-FFF2-40B4-BE49-F238E27FC236}">
                      <a16:creationId xmlns:a16="http://schemas.microsoft.com/office/drawing/2014/main" id="{6CE38C03-B820-102E-C6DE-ECEF70B24422}"/>
                    </a:ext>
                  </a:extLst>
                </p14:cNvPr>
                <p14:cNvContentPartPr/>
                <p14:nvPr/>
              </p14:nvContentPartPr>
              <p14:xfrm>
                <a:off x="7503202" y="989841"/>
                <a:ext cx="350640" cy="437760"/>
              </p14:xfrm>
            </p:contentPart>
          </mc:Choice>
          <mc:Fallback>
            <p:pic>
              <p:nvPicPr>
                <p:cNvPr id="177" name="Ink 176">
                  <a:extLst>
                    <a:ext uri="{FF2B5EF4-FFF2-40B4-BE49-F238E27FC236}">
                      <a16:creationId xmlns:a16="http://schemas.microsoft.com/office/drawing/2014/main" id="{6CE38C03-B820-102E-C6DE-ECEF70B24422}"/>
                    </a:ext>
                  </a:extLst>
                </p:cNvPr>
                <p:cNvPicPr/>
                <p:nvPr/>
              </p:nvPicPr>
              <p:blipFill>
                <a:blip r:embed="rId254"/>
                <a:stretch>
                  <a:fillRect/>
                </a:stretch>
              </p:blipFill>
              <p:spPr>
                <a:xfrm>
                  <a:off x="7494562" y="980841"/>
                  <a:ext cx="368280" cy="45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5">
            <p14:nvContentPartPr>
              <p14:cNvPr id="179" name="Ink 178">
                <a:extLst>
                  <a:ext uri="{FF2B5EF4-FFF2-40B4-BE49-F238E27FC236}">
                    <a16:creationId xmlns:a16="http://schemas.microsoft.com/office/drawing/2014/main" id="{0AD384BE-477C-A15E-C4C6-0983E6D26950}"/>
                  </a:ext>
                </a:extLst>
              </p14:cNvPr>
              <p14:cNvContentPartPr/>
              <p14:nvPr/>
            </p14:nvContentPartPr>
            <p14:xfrm>
              <a:off x="6716962" y="1864641"/>
              <a:ext cx="938160" cy="23040"/>
            </p14:xfrm>
          </p:contentPart>
        </mc:Choice>
        <mc:Fallback>
          <p:pic>
            <p:nvPicPr>
              <p:cNvPr id="179" name="Ink 178">
                <a:extLst>
                  <a:ext uri="{FF2B5EF4-FFF2-40B4-BE49-F238E27FC236}">
                    <a16:creationId xmlns:a16="http://schemas.microsoft.com/office/drawing/2014/main" id="{0AD384BE-477C-A15E-C4C6-0983E6D26950}"/>
                  </a:ext>
                </a:extLst>
              </p:cNvPr>
              <p:cNvPicPr/>
              <p:nvPr/>
            </p:nvPicPr>
            <p:blipFill>
              <a:blip r:embed="rId256"/>
              <a:stretch>
                <a:fillRect/>
              </a:stretch>
            </p:blipFill>
            <p:spPr>
              <a:xfrm>
                <a:off x="6708322" y="1856001"/>
                <a:ext cx="955800" cy="40680"/>
              </a:xfrm>
              <a:prstGeom prst="rect">
                <a:avLst/>
              </a:prstGeom>
            </p:spPr>
          </p:pic>
        </mc:Fallback>
      </mc:AlternateContent>
    </p:spTree>
    <p:extLst>
      <p:ext uri="{BB962C8B-B14F-4D97-AF65-F5344CB8AC3E}">
        <p14:creationId xmlns:p14="http://schemas.microsoft.com/office/powerpoint/2010/main" val="300893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6264696" cy="478800"/>
          </a:xfrm>
        </p:spPr>
        <p:txBody>
          <a:bodyPr/>
          <a:lstStyle/>
          <a:p>
            <a:r>
              <a:rPr lang="en-US" sz="3200" b="1" i="0" dirty="0">
                <a:solidFill>
                  <a:srgbClr val="000000"/>
                </a:solidFill>
                <a:effectLst/>
                <a:latin typeface="Cooper Black" panose="0208090404030B020404" pitchFamily="18" charset="0"/>
              </a:rPr>
              <a:t>CDS Table Function</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There are following additional features and support needed in CDS</a:t>
            </a:r>
          </a:p>
          <a:p>
            <a:pPr marL="342900" indent="-342900">
              <a:buAutoNum type="arabicPeriod"/>
            </a:pPr>
            <a:r>
              <a:rPr lang="en-US" sz="1800" dirty="0"/>
              <a:t>CDS Views do a strict type check when we do associations and joins because of that we have certain limitations in CDS Views</a:t>
            </a:r>
          </a:p>
          <a:p>
            <a:pPr marL="342900" indent="-342900">
              <a:buAutoNum type="arabicPeriod"/>
            </a:pPr>
            <a:r>
              <a:rPr lang="en-US" sz="1800" dirty="0"/>
              <a:t>If we want to integrate AMDP with CDS</a:t>
            </a:r>
          </a:p>
          <a:p>
            <a:pPr marL="342900" indent="-342900">
              <a:buAutoNum type="arabicPeriod"/>
            </a:pPr>
            <a:r>
              <a:rPr lang="en-US" sz="1800" dirty="0"/>
              <a:t>If we want to use HANA native features with CDS</a:t>
            </a:r>
          </a:p>
          <a:p>
            <a:pPr marL="342900" indent="-342900">
              <a:buAutoNum type="arabicPeriod"/>
            </a:pPr>
            <a:r>
              <a:rPr lang="en-US" sz="1800" dirty="0"/>
              <a:t>Complex logic we want to be implemented using CDS (SQL Script)</a:t>
            </a:r>
          </a:p>
          <a:p>
            <a:pPr marL="342900" indent="-342900">
              <a:buAutoNum type="arabicPeriod"/>
            </a:pPr>
            <a:endParaRPr lang="en-US" sz="1800" dirty="0"/>
          </a:p>
          <a:p>
            <a:pPr marL="285750" indent="-285750">
              <a:buFont typeface="Arial" panose="020B0604020202020204" pitchFamily="34" charset="0"/>
              <a:buChar char="•"/>
            </a:pPr>
            <a:r>
              <a:rPr lang="en-US" sz="1800" dirty="0"/>
              <a:t>CDS Table functions are just like AMDP. An AMDP generates a procedure in HANA but a CDS Table function creates a table function (UDF) in HANA.</a:t>
            </a:r>
          </a:p>
          <a:p>
            <a:pPr marL="285750" indent="-285750">
              <a:buFont typeface="Arial" panose="020B0604020202020204" pitchFamily="34" charset="0"/>
              <a:buChar char="•"/>
            </a:pPr>
            <a:r>
              <a:rPr lang="en-US" sz="1800" dirty="0"/>
              <a:t>A table function definition defines the structure of output table</a:t>
            </a:r>
          </a:p>
          <a:p>
            <a:pPr marL="285750" indent="-285750">
              <a:buFont typeface="Arial" panose="020B0604020202020204" pitchFamily="34" charset="0"/>
              <a:buChar char="•"/>
            </a:pPr>
            <a:r>
              <a:rPr lang="en-US" sz="1800" dirty="0"/>
              <a:t>The definition must be activated first before we create </a:t>
            </a:r>
            <a:r>
              <a:rPr lang="en-US" sz="1800" dirty="0" err="1"/>
              <a:t>Sql</a:t>
            </a:r>
            <a:r>
              <a:rPr lang="en-US" sz="1800" dirty="0"/>
              <a:t> script logic in </a:t>
            </a:r>
            <a:r>
              <a:rPr lang="en-US" sz="1800" dirty="0" err="1"/>
              <a:t>amdp</a:t>
            </a:r>
            <a:r>
              <a:rPr lang="en-US" sz="1800" dirty="0"/>
              <a:t> class</a:t>
            </a:r>
          </a:p>
          <a:p>
            <a:endParaRPr lang="en-IN" sz="1800" dirty="0"/>
          </a:p>
        </p:txBody>
      </p:sp>
    </p:spTree>
    <p:extLst>
      <p:ext uri="{BB962C8B-B14F-4D97-AF65-F5344CB8AC3E}">
        <p14:creationId xmlns:p14="http://schemas.microsoft.com/office/powerpoint/2010/main" val="248786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8856984" cy="478800"/>
          </a:xfrm>
        </p:spPr>
        <p:txBody>
          <a:bodyPr/>
          <a:lstStyle/>
          <a:p>
            <a:r>
              <a:rPr lang="en-US" sz="3200" b="1" i="0" dirty="0">
                <a:solidFill>
                  <a:srgbClr val="000000"/>
                </a:solidFill>
                <a:effectLst/>
                <a:latin typeface="Cooper Black" panose="0208090404030B020404" pitchFamily="18" charset="0"/>
              </a:rPr>
              <a:t>CDS-BOPF Integration</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1754326"/>
          </a:xfrm>
          <a:prstGeom prst="rect">
            <a:avLst/>
          </a:prstGeom>
          <a:noFill/>
        </p:spPr>
        <p:txBody>
          <a:bodyPr wrap="square" rtlCol="0">
            <a:spAutoFit/>
          </a:bodyPr>
          <a:lstStyle/>
          <a:p>
            <a:pPr marL="342900" indent="-342900">
              <a:buAutoNum type="arabicPeriod"/>
            </a:pPr>
            <a:r>
              <a:rPr lang="en-IN" sz="1800" dirty="0"/>
              <a:t>Can I update data using CDS views also.</a:t>
            </a:r>
          </a:p>
          <a:p>
            <a:pPr marL="342900" indent="-342900">
              <a:buAutoNum type="arabicPeriod"/>
            </a:pPr>
            <a:r>
              <a:rPr lang="en-IN" sz="1800" dirty="0"/>
              <a:t>Anubhav SAPGUI have locking concept while data updates, can we also do it while building app from Fiori</a:t>
            </a:r>
          </a:p>
          <a:p>
            <a:pPr marL="342900" indent="-342900">
              <a:buAutoNum type="arabicPeriod"/>
            </a:pPr>
            <a:r>
              <a:rPr lang="en-IN" sz="1800" dirty="0"/>
              <a:t>What is BOPF, my manager asked me to learn CDS and BOPF for next project</a:t>
            </a:r>
          </a:p>
          <a:p>
            <a:pPr marL="342900" indent="-342900">
              <a:buAutoNum type="arabicPeriod"/>
            </a:pPr>
            <a:r>
              <a:rPr lang="en-IN" sz="1800" dirty="0"/>
              <a:t>What is Fiori programming model for S/4HANA</a:t>
            </a:r>
          </a:p>
          <a:p>
            <a:pPr marL="342900" indent="-342900">
              <a:buAutoNum type="arabicPeriod"/>
            </a:pPr>
            <a:r>
              <a:rPr lang="en-IN" sz="1800" dirty="0"/>
              <a:t>How can we overcome disadvantages of GUI applications?</a:t>
            </a:r>
          </a:p>
          <a:p>
            <a:pPr marL="342900" indent="-342900">
              <a:buAutoNum type="arabicPeriod"/>
            </a:pPr>
            <a:r>
              <a:rPr lang="en-IN" sz="1800" dirty="0"/>
              <a:t>Why did SAP choose still ABAP as middleware for S/4HANA Solution?</a:t>
            </a:r>
          </a:p>
        </p:txBody>
      </p:sp>
      <p:sp>
        <p:nvSpPr>
          <p:cNvPr id="2" name="Rectangle 1">
            <a:extLst>
              <a:ext uri="{FF2B5EF4-FFF2-40B4-BE49-F238E27FC236}">
                <a16:creationId xmlns:a16="http://schemas.microsoft.com/office/drawing/2014/main" id="{8C9B2934-8220-E5F1-9F6C-781336E4070C}"/>
              </a:ext>
            </a:extLst>
          </p:cNvPr>
          <p:cNvSpPr/>
          <p:nvPr/>
        </p:nvSpPr>
        <p:spPr>
          <a:xfrm>
            <a:off x="1664527" y="2696872"/>
            <a:ext cx="147410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a:t>
            </a:r>
          </a:p>
        </p:txBody>
      </p:sp>
      <p:sp>
        <p:nvSpPr>
          <p:cNvPr id="6" name="Rectangle 5">
            <a:extLst>
              <a:ext uri="{FF2B5EF4-FFF2-40B4-BE49-F238E27FC236}">
                <a16:creationId xmlns:a16="http://schemas.microsoft.com/office/drawing/2014/main" id="{6C124BDF-72D7-E2A8-804E-F4689A6CABBC}"/>
              </a:ext>
            </a:extLst>
          </p:cNvPr>
          <p:cNvSpPr/>
          <p:nvPr/>
        </p:nvSpPr>
        <p:spPr>
          <a:xfrm>
            <a:off x="601379" y="3744906"/>
            <a:ext cx="3600400" cy="1052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7" name="Flowchart: Magnetic Disk 6">
            <a:extLst>
              <a:ext uri="{FF2B5EF4-FFF2-40B4-BE49-F238E27FC236}">
                <a16:creationId xmlns:a16="http://schemas.microsoft.com/office/drawing/2014/main" id="{9F337B33-7F1C-2644-DCD9-6F8363212E01}"/>
              </a:ext>
            </a:extLst>
          </p:cNvPr>
          <p:cNvSpPr/>
          <p:nvPr/>
        </p:nvSpPr>
        <p:spPr>
          <a:xfrm>
            <a:off x="1826907" y="5534343"/>
            <a:ext cx="1205104" cy="5380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db</a:t>
            </a:r>
            <a:endParaRPr lang="en-US" dirty="0"/>
          </a:p>
        </p:txBody>
      </p:sp>
      <p:sp>
        <p:nvSpPr>
          <p:cNvPr id="8" name="Arrow: Up-Down 7">
            <a:extLst>
              <a:ext uri="{FF2B5EF4-FFF2-40B4-BE49-F238E27FC236}">
                <a16:creationId xmlns:a16="http://schemas.microsoft.com/office/drawing/2014/main" id="{BAA1A5C8-B6FA-7431-50B5-3D555BB616F6}"/>
              </a:ext>
            </a:extLst>
          </p:cNvPr>
          <p:cNvSpPr/>
          <p:nvPr/>
        </p:nvSpPr>
        <p:spPr>
          <a:xfrm>
            <a:off x="2321447" y="3060705"/>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B983F8D9-72F2-C956-6893-9BF37344DA4C}"/>
              </a:ext>
            </a:extLst>
          </p:cNvPr>
          <p:cNvSpPr/>
          <p:nvPr/>
        </p:nvSpPr>
        <p:spPr>
          <a:xfrm>
            <a:off x="2293566" y="4790975"/>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0E99B3-456E-2802-79C5-CF703A1D2664}"/>
              </a:ext>
            </a:extLst>
          </p:cNvPr>
          <p:cNvSpPr/>
          <p:nvPr/>
        </p:nvSpPr>
        <p:spPr>
          <a:xfrm>
            <a:off x="2926060" y="3813798"/>
            <a:ext cx="936104"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E0ADF0-ADEF-387E-6699-73425559ABAB}"/>
              </a:ext>
            </a:extLst>
          </p:cNvPr>
          <p:cNvSpPr/>
          <p:nvPr/>
        </p:nvSpPr>
        <p:spPr>
          <a:xfrm>
            <a:off x="3078460" y="3966198"/>
            <a:ext cx="936104"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9C738A-479B-A3A4-0013-8C46653479FA}"/>
              </a:ext>
            </a:extLst>
          </p:cNvPr>
          <p:cNvSpPr txBox="1"/>
          <p:nvPr/>
        </p:nvSpPr>
        <p:spPr>
          <a:xfrm>
            <a:off x="2926060" y="4478638"/>
            <a:ext cx="1088504" cy="369332"/>
          </a:xfrm>
          <a:prstGeom prst="rect">
            <a:avLst/>
          </a:prstGeom>
          <a:noFill/>
        </p:spPr>
        <p:txBody>
          <a:bodyPr wrap="square" rtlCol="0">
            <a:spAutoFit/>
          </a:bodyPr>
          <a:lstStyle/>
          <a:p>
            <a:r>
              <a:rPr lang="en-US" sz="1800" dirty="0"/>
              <a:t>100GB</a:t>
            </a:r>
          </a:p>
        </p:txBody>
      </p:sp>
      <p:sp>
        <p:nvSpPr>
          <p:cNvPr id="17" name="TextBox 16">
            <a:extLst>
              <a:ext uri="{FF2B5EF4-FFF2-40B4-BE49-F238E27FC236}">
                <a16:creationId xmlns:a16="http://schemas.microsoft.com/office/drawing/2014/main" id="{025D38C0-720C-97E0-E825-1773E70FDBCE}"/>
              </a:ext>
            </a:extLst>
          </p:cNvPr>
          <p:cNvSpPr txBox="1"/>
          <p:nvPr/>
        </p:nvSpPr>
        <p:spPr>
          <a:xfrm>
            <a:off x="3154971" y="2554799"/>
            <a:ext cx="36004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Scaling of app due to session stickiness</a:t>
            </a:r>
          </a:p>
          <a:p>
            <a:pPr marL="285750" indent="-285750">
              <a:buFont typeface="Arial" panose="020B0604020202020204" pitchFamily="34" charset="0"/>
              <a:buChar char="•"/>
            </a:pPr>
            <a:r>
              <a:rPr lang="en-US" sz="1400" dirty="0"/>
              <a:t>Bad user experience</a:t>
            </a:r>
          </a:p>
          <a:p>
            <a:pPr marL="285750" indent="-285750">
              <a:buFont typeface="Arial" panose="020B0604020202020204" pitchFamily="34" charset="0"/>
              <a:buChar char="•"/>
            </a:pPr>
            <a:r>
              <a:rPr lang="en-US" sz="1400" dirty="0"/>
              <a:t>Device switch (draft)</a:t>
            </a:r>
          </a:p>
          <a:p>
            <a:pPr marL="285750" indent="-285750">
              <a:buFont typeface="Arial" panose="020B0604020202020204" pitchFamily="34" charset="0"/>
              <a:buChar char="•"/>
            </a:pPr>
            <a:r>
              <a:rPr lang="en-US" sz="1400" dirty="0"/>
              <a:t>Collaboration</a:t>
            </a:r>
          </a:p>
          <a:p>
            <a:pPr marL="285750" indent="-285750">
              <a:buFont typeface="Arial" panose="020B0604020202020204" pitchFamily="34" charset="0"/>
              <a:buChar char="•"/>
            </a:pPr>
            <a:r>
              <a:rPr lang="en-US" sz="1400" dirty="0"/>
              <a:t>Performance</a:t>
            </a:r>
          </a:p>
        </p:txBody>
      </p:sp>
      <p:sp>
        <p:nvSpPr>
          <p:cNvPr id="18" name="Arrow: Right 17">
            <a:extLst>
              <a:ext uri="{FF2B5EF4-FFF2-40B4-BE49-F238E27FC236}">
                <a16:creationId xmlns:a16="http://schemas.microsoft.com/office/drawing/2014/main" id="{496F7229-BF50-172C-0482-3AC5AA8E5EB3}"/>
              </a:ext>
            </a:extLst>
          </p:cNvPr>
          <p:cNvSpPr/>
          <p:nvPr/>
        </p:nvSpPr>
        <p:spPr>
          <a:xfrm>
            <a:off x="4798268" y="3744906"/>
            <a:ext cx="1540977" cy="1046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E03167-1BDD-EA28-CEBB-9C0434E4BD45}"/>
              </a:ext>
            </a:extLst>
          </p:cNvPr>
          <p:cNvSpPr/>
          <p:nvPr/>
        </p:nvSpPr>
        <p:spPr>
          <a:xfrm>
            <a:off x="9389807" y="2292411"/>
            <a:ext cx="1474103"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a:t>
            </a:r>
          </a:p>
        </p:txBody>
      </p:sp>
      <p:sp>
        <p:nvSpPr>
          <p:cNvPr id="22" name="Rectangle 21">
            <a:extLst>
              <a:ext uri="{FF2B5EF4-FFF2-40B4-BE49-F238E27FC236}">
                <a16:creationId xmlns:a16="http://schemas.microsoft.com/office/drawing/2014/main" id="{EB3D3B0B-5ABB-62FB-9041-FAA71E868F89}"/>
              </a:ext>
            </a:extLst>
          </p:cNvPr>
          <p:cNvSpPr/>
          <p:nvPr/>
        </p:nvSpPr>
        <p:spPr>
          <a:xfrm>
            <a:off x="8326660" y="3842544"/>
            <a:ext cx="3600400" cy="1052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24" name="Flowchart: Magnetic Disk 23">
            <a:extLst>
              <a:ext uri="{FF2B5EF4-FFF2-40B4-BE49-F238E27FC236}">
                <a16:creationId xmlns:a16="http://schemas.microsoft.com/office/drawing/2014/main" id="{21AD07A7-D152-3E32-02DD-00D66BEA881C}"/>
              </a:ext>
            </a:extLst>
          </p:cNvPr>
          <p:cNvSpPr/>
          <p:nvPr/>
        </p:nvSpPr>
        <p:spPr>
          <a:xfrm>
            <a:off x="9552188" y="5631981"/>
            <a:ext cx="1205104" cy="8213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hana</a:t>
            </a:r>
            <a:endParaRPr lang="en-US" dirty="0"/>
          </a:p>
        </p:txBody>
      </p:sp>
      <p:sp>
        <p:nvSpPr>
          <p:cNvPr id="26" name="Arrow: Up-Down 25">
            <a:extLst>
              <a:ext uri="{FF2B5EF4-FFF2-40B4-BE49-F238E27FC236}">
                <a16:creationId xmlns:a16="http://schemas.microsoft.com/office/drawing/2014/main" id="{5CF2F7A3-0F19-51EB-79A3-27D006E85C89}"/>
              </a:ext>
            </a:extLst>
          </p:cNvPr>
          <p:cNvSpPr/>
          <p:nvPr/>
        </p:nvSpPr>
        <p:spPr>
          <a:xfrm>
            <a:off x="10046728" y="2652451"/>
            <a:ext cx="188143" cy="1137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p-Down 27">
            <a:extLst>
              <a:ext uri="{FF2B5EF4-FFF2-40B4-BE49-F238E27FC236}">
                <a16:creationId xmlns:a16="http://schemas.microsoft.com/office/drawing/2014/main" id="{52D8FD0D-F28F-8247-BEF8-90CF9AD1BEDB}"/>
              </a:ext>
            </a:extLst>
          </p:cNvPr>
          <p:cNvSpPr/>
          <p:nvPr/>
        </p:nvSpPr>
        <p:spPr>
          <a:xfrm>
            <a:off x="10018847" y="4888613"/>
            <a:ext cx="216024" cy="6318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D0AEE8-9244-F7E1-8632-C37D12BD2C00}"/>
              </a:ext>
            </a:extLst>
          </p:cNvPr>
          <p:cNvSpPr txBox="1"/>
          <p:nvPr/>
        </p:nvSpPr>
        <p:spPr>
          <a:xfrm>
            <a:off x="10651341" y="4576276"/>
            <a:ext cx="1088504" cy="369332"/>
          </a:xfrm>
          <a:prstGeom prst="rect">
            <a:avLst/>
          </a:prstGeom>
          <a:noFill/>
        </p:spPr>
        <p:txBody>
          <a:bodyPr wrap="square" rtlCol="0">
            <a:spAutoFit/>
          </a:bodyPr>
          <a:lstStyle/>
          <a:p>
            <a:r>
              <a:rPr lang="en-US" sz="1800" dirty="0"/>
              <a:t>100GB</a:t>
            </a:r>
          </a:p>
        </p:txBody>
      </p:sp>
      <p:sp>
        <p:nvSpPr>
          <p:cNvPr id="35" name="Rectangle: Rounded Corners 34">
            <a:extLst>
              <a:ext uri="{FF2B5EF4-FFF2-40B4-BE49-F238E27FC236}">
                <a16:creationId xmlns:a16="http://schemas.microsoft.com/office/drawing/2014/main" id="{16774D37-2656-4E4E-51CA-7D09F64785FA}"/>
              </a:ext>
            </a:extLst>
          </p:cNvPr>
          <p:cNvSpPr/>
          <p:nvPr/>
        </p:nvSpPr>
        <p:spPr>
          <a:xfrm>
            <a:off x="9622804" y="3056912"/>
            <a:ext cx="1028537" cy="281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a:t>
            </a:r>
            <a:endParaRPr lang="en-US" dirty="0"/>
          </a:p>
        </p:txBody>
      </p:sp>
      <p:sp>
        <p:nvSpPr>
          <p:cNvPr id="36" name="Arrow: Curved Down 35">
            <a:extLst>
              <a:ext uri="{FF2B5EF4-FFF2-40B4-BE49-F238E27FC236}">
                <a16:creationId xmlns:a16="http://schemas.microsoft.com/office/drawing/2014/main" id="{C78A5FDF-79AF-2B1C-424A-8063A019AAEF}"/>
              </a:ext>
            </a:extLst>
          </p:cNvPr>
          <p:cNvSpPr/>
          <p:nvPr/>
        </p:nvSpPr>
        <p:spPr>
          <a:xfrm>
            <a:off x="8974732" y="3966198"/>
            <a:ext cx="415075" cy="20764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8" name="Arrow: Curved Down 37">
            <a:extLst>
              <a:ext uri="{FF2B5EF4-FFF2-40B4-BE49-F238E27FC236}">
                <a16:creationId xmlns:a16="http://schemas.microsoft.com/office/drawing/2014/main" id="{9DB1BEEC-BCB5-81A6-554A-3DA7273195EB}"/>
              </a:ext>
            </a:extLst>
          </p:cNvPr>
          <p:cNvSpPr/>
          <p:nvPr/>
        </p:nvSpPr>
        <p:spPr>
          <a:xfrm rot="11119889">
            <a:off x="8950680" y="4260594"/>
            <a:ext cx="415075" cy="20764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9" name="Arrow: Down 38">
            <a:extLst>
              <a:ext uri="{FF2B5EF4-FFF2-40B4-BE49-F238E27FC236}">
                <a16:creationId xmlns:a16="http://schemas.microsoft.com/office/drawing/2014/main" id="{88CE99C1-7E46-C10E-0D36-2004BEF8740D}"/>
              </a:ext>
            </a:extLst>
          </p:cNvPr>
          <p:cNvSpPr/>
          <p:nvPr/>
        </p:nvSpPr>
        <p:spPr>
          <a:xfrm>
            <a:off x="10414892" y="3376611"/>
            <a:ext cx="188143" cy="437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AF68AA82-DE87-8A5A-092D-BD826350DF3F}"/>
              </a:ext>
            </a:extLst>
          </p:cNvPr>
          <p:cNvSpPr/>
          <p:nvPr/>
        </p:nvSpPr>
        <p:spPr>
          <a:xfrm rot="10800000">
            <a:off x="9643478" y="3349184"/>
            <a:ext cx="188143" cy="437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F08A7A0-29A4-DA39-5703-3CD25D0F4DF4}"/>
              </a:ext>
            </a:extLst>
          </p:cNvPr>
          <p:cNvSpPr txBox="1"/>
          <p:nvPr/>
        </p:nvSpPr>
        <p:spPr>
          <a:xfrm>
            <a:off x="6724482" y="2564800"/>
            <a:ext cx="360040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Support of </a:t>
            </a:r>
            <a:r>
              <a:rPr lang="en-US" sz="1400" dirty="0" err="1"/>
              <a:t>oData</a:t>
            </a:r>
            <a:endParaRPr lang="en-US" sz="1400" dirty="0"/>
          </a:p>
          <a:p>
            <a:pPr marL="285750" indent="-285750">
              <a:buFont typeface="Wingdings" panose="05000000000000000000" pitchFamily="2" charset="2"/>
              <a:buChar char="ü"/>
            </a:pPr>
            <a:r>
              <a:rPr lang="en-US" sz="1400" dirty="0"/>
              <a:t>Adapt SAP Fiori</a:t>
            </a:r>
          </a:p>
          <a:p>
            <a:pPr marL="285750" indent="-285750">
              <a:buFont typeface="Arial" panose="020B0604020202020204" pitchFamily="34" charset="0"/>
              <a:buChar char="•"/>
            </a:pPr>
            <a:r>
              <a:rPr lang="en-US" sz="1400" dirty="0"/>
              <a:t>Device switch (draft)</a:t>
            </a:r>
          </a:p>
          <a:p>
            <a:pPr marL="285750" indent="-285750">
              <a:buFont typeface="Arial" panose="020B0604020202020204" pitchFamily="34" charset="0"/>
              <a:buChar char="•"/>
            </a:pPr>
            <a:r>
              <a:rPr lang="en-US" sz="1400" dirty="0"/>
              <a:t>Collaboration</a:t>
            </a:r>
          </a:p>
          <a:p>
            <a:pPr marL="285750" indent="-285750">
              <a:buFont typeface="Wingdings" panose="05000000000000000000" pitchFamily="2" charset="2"/>
              <a:buChar char="ü"/>
            </a:pPr>
            <a:r>
              <a:rPr lang="en-US" sz="1400" dirty="0"/>
              <a:t>Performance</a:t>
            </a:r>
          </a:p>
        </p:txBody>
      </p:sp>
      <p:sp>
        <p:nvSpPr>
          <p:cNvPr id="44" name="TextBox 43">
            <a:extLst>
              <a:ext uri="{FF2B5EF4-FFF2-40B4-BE49-F238E27FC236}">
                <a16:creationId xmlns:a16="http://schemas.microsoft.com/office/drawing/2014/main" id="{BB4163C1-0DB0-ED47-A8B8-8B68DDB92840}"/>
              </a:ext>
            </a:extLst>
          </p:cNvPr>
          <p:cNvSpPr txBox="1"/>
          <p:nvPr/>
        </p:nvSpPr>
        <p:spPr>
          <a:xfrm>
            <a:off x="5175713" y="4929050"/>
            <a:ext cx="3766218" cy="1569660"/>
          </a:xfrm>
          <a:prstGeom prst="rect">
            <a:avLst/>
          </a:prstGeom>
          <a:noFill/>
        </p:spPr>
        <p:txBody>
          <a:bodyPr wrap="square" rtlCol="0">
            <a:spAutoFit/>
          </a:bodyPr>
          <a:lstStyle/>
          <a:p>
            <a:r>
              <a:rPr lang="en-US" sz="1200" dirty="0"/>
              <a:t>Investments done by partners and customers</a:t>
            </a:r>
          </a:p>
          <a:p>
            <a:pPr marL="285750" indent="-285750">
              <a:buFont typeface="Arial" panose="020B0604020202020204" pitchFamily="34" charset="0"/>
              <a:buChar char="•"/>
            </a:pPr>
            <a:r>
              <a:rPr lang="en-US" sz="1200" dirty="0"/>
              <a:t>BAPIs, LUWs</a:t>
            </a:r>
          </a:p>
          <a:p>
            <a:pPr marL="285750" indent="-285750">
              <a:buFont typeface="Arial" panose="020B0604020202020204" pitchFamily="34" charset="0"/>
              <a:buChar char="•"/>
            </a:pPr>
            <a:r>
              <a:rPr lang="en-US" sz="1200" dirty="0"/>
              <a:t>Reports, Includes,</a:t>
            </a:r>
          </a:p>
          <a:p>
            <a:pPr marL="285750" indent="-285750">
              <a:buFont typeface="Arial" panose="020B0604020202020204" pitchFamily="34" charset="0"/>
              <a:buChar char="•"/>
            </a:pPr>
            <a:r>
              <a:rPr lang="en-US" sz="1200" dirty="0"/>
              <a:t>Programs, Classes</a:t>
            </a:r>
          </a:p>
          <a:p>
            <a:pPr marL="285750" indent="-285750">
              <a:buFont typeface="Arial" panose="020B0604020202020204" pitchFamily="34" charset="0"/>
              <a:buChar char="•"/>
            </a:pPr>
            <a:r>
              <a:rPr lang="en-US" sz="1200" dirty="0"/>
              <a:t>Workflows, Scripts, SF</a:t>
            </a:r>
          </a:p>
          <a:p>
            <a:pPr marL="285750" indent="-285750">
              <a:buFont typeface="Arial" panose="020B0604020202020204" pitchFamily="34" charset="0"/>
              <a:buChar char="•"/>
            </a:pPr>
            <a:r>
              <a:rPr lang="en-US" sz="1200" dirty="0"/>
              <a:t>SPRO, </a:t>
            </a:r>
            <a:r>
              <a:rPr lang="en-US" sz="1200" dirty="0" err="1"/>
              <a:t>Webdypro</a:t>
            </a:r>
            <a:endParaRPr lang="en-US" sz="1200" dirty="0"/>
          </a:p>
          <a:p>
            <a:pPr marL="285750" indent="-285750">
              <a:buFont typeface="Arial" panose="020B0604020202020204" pitchFamily="34" charset="0"/>
              <a:buChar char="•"/>
            </a:pPr>
            <a:r>
              <a:rPr lang="en-US" sz="1200" dirty="0"/>
              <a:t>BOPF – since 2009 in SAP, Business Object processing </a:t>
            </a:r>
            <a:r>
              <a:rPr lang="en-US" sz="1200" b="1" dirty="0"/>
              <a:t>framework</a:t>
            </a:r>
          </a:p>
        </p:txBody>
      </p:sp>
    </p:spTree>
    <p:extLst>
      <p:ext uri="{BB962C8B-B14F-4D97-AF65-F5344CB8AC3E}">
        <p14:creationId xmlns:p14="http://schemas.microsoft.com/office/powerpoint/2010/main" val="42456533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BOPF</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1200329"/>
          </a:xfrm>
          <a:prstGeom prst="rect">
            <a:avLst/>
          </a:prstGeom>
          <a:noFill/>
        </p:spPr>
        <p:txBody>
          <a:bodyPr wrap="square" rtlCol="0">
            <a:spAutoFit/>
          </a:bodyPr>
          <a:lstStyle/>
          <a:p>
            <a:r>
              <a:rPr lang="en-US" sz="1800" dirty="0"/>
              <a:t>Stands for Business Object processing framework, which generates most of application code to create, update, delete, lock, unlock, modify, patch data based on a business object (data model).</a:t>
            </a:r>
          </a:p>
          <a:p>
            <a:endParaRPr lang="en-US" sz="1800" dirty="0"/>
          </a:p>
          <a:p>
            <a:r>
              <a:rPr lang="en-US" sz="1800" dirty="0"/>
              <a:t>Now we can create </a:t>
            </a:r>
            <a:endParaRPr lang="en-IN" sz="1800" dirty="0"/>
          </a:p>
        </p:txBody>
      </p:sp>
      <p:pic>
        <p:nvPicPr>
          <p:cNvPr id="5" name="Picture 4">
            <a:extLst>
              <a:ext uri="{FF2B5EF4-FFF2-40B4-BE49-F238E27FC236}">
                <a16:creationId xmlns:a16="http://schemas.microsoft.com/office/drawing/2014/main" id="{937B18AE-4E15-EBC9-225C-4FACE2B4774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22204" y="2852936"/>
            <a:ext cx="3539375" cy="2359583"/>
          </a:xfrm>
          <a:prstGeom prst="rect">
            <a:avLst/>
          </a:prstGeom>
        </p:spPr>
      </p:pic>
      <p:sp>
        <p:nvSpPr>
          <p:cNvPr id="6" name="TextBox 5">
            <a:extLst>
              <a:ext uri="{FF2B5EF4-FFF2-40B4-BE49-F238E27FC236}">
                <a16:creationId xmlns:a16="http://schemas.microsoft.com/office/drawing/2014/main" id="{B0B019FB-8D6D-61F8-6224-F55E5906460F}"/>
              </a:ext>
            </a:extLst>
          </p:cNvPr>
          <p:cNvSpPr txBox="1"/>
          <p:nvPr/>
        </p:nvSpPr>
        <p:spPr>
          <a:xfrm>
            <a:off x="7750596" y="3861048"/>
            <a:ext cx="2088232" cy="461665"/>
          </a:xfrm>
          <a:prstGeom prst="rect">
            <a:avLst/>
          </a:prstGeom>
          <a:noFill/>
        </p:spPr>
        <p:txBody>
          <a:bodyPr wrap="square" rtlCol="0">
            <a:spAutoFit/>
          </a:bodyPr>
          <a:lstStyle/>
          <a:p>
            <a:r>
              <a:rPr lang="en-US" b="1" dirty="0"/>
              <a:t>BOPF</a:t>
            </a:r>
          </a:p>
        </p:txBody>
      </p:sp>
      <p:sp>
        <p:nvSpPr>
          <p:cNvPr id="7" name="Oval 6">
            <a:extLst>
              <a:ext uri="{FF2B5EF4-FFF2-40B4-BE49-F238E27FC236}">
                <a16:creationId xmlns:a16="http://schemas.microsoft.com/office/drawing/2014/main" id="{8EBDD40A-C6DF-C720-1433-1300688EA2B4}"/>
              </a:ext>
            </a:extLst>
          </p:cNvPr>
          <p:cNvSpPr/>
          <p:nvPr/>
        </p:nvSpPr>
        <p:spPr>
          <a:xfrm>
            <a:off x="549796" y="3673043"/>
            <a:ext cx="2736304"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Object (fuel)</a:t>
            </a:r>
          </a:p>
        </p:txBody>
      </p:sp>
      <p:sp>
        <p:nvSpPr>
          <p:cNvPr id="8" name="TextBox 7">
            <a:extLst>
              <a:ext uri="{FF2B5EF4-FFF2-40B4-BE49-F238E27FC236}">
                <a16:creationId xmlns:a16="http://schemas.microsoft.com/office/drawing/2014/main" id="{E72C6A69-DEF2-BA02-9C73-C1C761719649}"/>
              </a:ext>
            </a:extLst>
          </p:cNvPr>
          <p:cNvSpPr txBox="1"/>
          <p:nvPr/>
        </p:nvSpPr>
        <p:spPr>
          <a:xfrm>
            <a:off x="884815" y="2838037"/>
            <a:ext cx="2520280" cy="830997"/>
          </a:xfrm>
          <a:prstGeom prst="rect">
            <a:avLst/>
          </a:prstGeom>
          <a:noFill/>
        </p:spPr>
        <p:txBody>
          <a:bodyPr wrap="square" rtlCol="0">
            <a:spAutoFit/>
          </a:bodyPr>
          <a:lstStyle/>
          <a:p>
            <a:r>
              <a:rPr lang="en-US" dirty="0"/>
              <a:t>CDS views with association</a:t>
            </a:r>
          </a:p>
        </p:txBody>
      </p:sp>
      <p:sp>
        <p:nvSpPr>
          <p:cNvPr id="9" name="Isosceles Triangle 8">
            <a:extLst>
              <a:ext uri="{FF2B5EF4-FFF2-40B4-BE49-F238E27FC236}">
                <a16:creationId xmlns:a16="http://schemas.microsoft.com/office/drawing/2014/main" id="{97AED7FD-EC42-37FD-AC49-5F20D4C185D3}"/>
              </a:ext>
            </a:extLst>
          </p:cNvPr>
          <p:cNvSpPr/>
          <p:nvPr/>
        </p:nvSpPr>
        <p:spPr>
          <a:xfrm>
            <a:off x="9479524" y="3252144"/>
            <a:ext cx="1800200" cy="1800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2" name="Rectangle 1">
            <a:extLst>
              <a:ext uri="{FF2B5EF4-FFF2-40B4-BE49-F238E27FC236}">
                <a16:creationId xmlns:a16="http://schemas.microsoft.com/office/drawing/2014/main" id="{A0A83365-9D88-64DD-7B5A-F15AE391BA77}"/>
              </a:ext>
            </a:extLst>
          </p:cNvPr>
          <p:cNvSpPr/>
          <p:nvPr/>
        </p:nvSpPr>
        <p:spPr>
          <a:xfrm>
            <a:off x="1197868" y="4869160"/>
            <a:ext cx="57606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30FA85-BEE5-30B8-F6E7-D33DF9E49198}"/>
              </a:ext>
            </a:extLst>
          </p:cNvPr>
          <p:cNvSpPr/>
          <p:nvPr/>
        </p:nvSpPr>
        <p:spPr>
          <a:xfrm>
            <a:off x="2125365" y="5553088"/>
            <a:ext cx="57606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222F22EE-52D5-A276-546F-E4BF89E5390F}"/>
              </a:ext>
            </a:extLst>
          </p:cNvPr>
          <p:cNvCxnSpPr>
            <a:stCxn id="2" idx="2"/>
            <a:endCxn id="10" idx="1"/>
          </p:cNvCxnSpPr>
          <p:nvPr/>
        </p:nvCxnSpPr>
        <p:spPr>
          <a:xfrm rot="16200000" flipH="1">
            <a:off x="1571680" y="5215427"/>
            <a:ext cx="467904" cy="639465"/>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4536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Scenario</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5816977"/>
          </a:xfrm>
          <a:prstGeom prst="rect">
            <a:avLst/>
          </a:prstGeom>
          <a:noFill/>
        </p:spPr>
        <p:txBody>
          <a:bodyPr wrap="square" rtlCol="0">
            <a:spAutoFit/>
          </a:bodyPr>
          <a:lstStyle/>
          <a:p>
            <a:r>
              <a:rPr lang="en-US" sz="1800" dirty="0"/>
              <a:t>We are working in an airline company inside S/4HANA project. They have a challenge due to pandemic to deliver the meal to departing flights from airport. The supervisor along with flight crew has to plan the meal which will be on-boarded in the flight. </a:t>
            </a:r>
          </a:p>
          <a:p>
            <a:endParaRPr lang="en-US" sz="1800" dirty="0"/>
          </a:p>
          <a:p>
            <a:r>
              <a:rPr lang="en-US" sz="1800" dirty="0"/>
              <a:t>The staff would use a tablet most of time to check status of on-going flights and number of seats in that flight. </a:t>
            </a:r>
          </a:p>
          <a:p>
            <a:r>
              <a:rPr lang="en-US" sz="1800" dirty="0"/>
              <a:t>We want to develop solution which can help us creating new flight entry</a:t>
            </a:r>
          </a:p>
          <a:p>
            <a:r>
              <a:rPr lang="en-US" sz="1800" dirty="0"/>
              <a:t>Change meal assignment of a particular flight</a:t>
            </a:r>
          </a:p>
          <a:p>
            <a:r>
              <a:rPr lang="en-US" sz="1800" dirty="0"/>
              <a:t>Also take approval from food manager for the assigned meal</a:t>
            </a:r>
          </a:p>
          <a:p>
            <a:endParaRPr lang="en-US" sz="1800" dirty="0"/>
          </a:p>
          <a:p>
            <a:pPr algn="l"/>
            <a:r>
              <a:rPr lang="en-US" sz="1400" dirty="0">
                <a:solidFill>
                  <a:srgbClr val="335CA2"/>
                </a:solidFill>
                <a:latin typeface="Courier New" panose="02070309020205020404" pitchFamily="49" charset="0"/>
              </a:rPr>
              <a:t>@EndUserText.label</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'Flight Meals'</a:t>
            </a:r>
          </a:p>
          <a:p>
            <a:pPr algn="l"/>
            <a:r>
              <a:rPr lang="en-US" sz="1400" u="sng" dirty="0">
                <a:solidFill>
                  <a:srgbClr val="335CA2"/>
                </a:solidFill>
                <a:latin typeface="Courier New" panose="02070309020205020404" pitchFamily="49" charset="0"/>
              </a:rPr>
              <a:t>@AbapCatalog.enhancement.category</a:t>
            </a:r>
            <a:r>
              <a:rPr lang="en-US" sz="1400" u="sng" dirty="0">
                <a:solidFill>
                  <a:srgbClr val="000000"/>
                </a:solidFill>
                <a:latin typeface="Courier New" panose="02070309020205020404" pitchFamily="49" charset="0"/>
              </a:rPr>
              <a:t> </a:t>
            </a:r>
            <a:r>
              <a:rPr lang="en-US" sz="1400" u="sng" dirty="0">
                <a:solidFill>
                  <a:srgbClr val="335CA2"/>
                </a:solidFill>
                <a:latin typeface="Courier New" panose="02070309020205020404" pitchFamily="49" charset="0"/>
              </a:rPr>
              <a:t>:</a:t>
            </a:r>
            <a:r>
              <a:rPr lang="en-US" sz="1400" u="sng" dirty="0">
                <a:solidFill>
                  <a:srgbClr val="000000"/>
                </a:solidFill>
                <a:latin typeface="Courier New" panose="02070309020205020404" pitchFamily="49" charset="0"/>
              </a:rPr>
              <a:t> </a:t>
            </a:r>
            <a:r>
              <a:rPr lang="en-US" sz="1400" u="sng" dirty="0">
                <a:solidFill>
                  <a:srgbClr val="335CA2"/>
                </a:solidFill>
                <a:latin typeface="Courier New" panose="02070309020205020404" pitchFamily="49" charset="0"/>
              </a:rPr>
              <a:t>#NOT_CLASSIFIED</a:t>
            </a:r>
          </a:p>
          <a:p>
            <a:pPr algn="l"/>
            <a:r>
              <a:rPr lang="en-US" sz="1400" dirty="0">
                <a:solidFill>
                  <a:srgbClr val="335CA2"/>
                </a:solidFill>
                <a:latin typeface="Courier New" panose="02070309020205020404" pitchFamily="49" charset="0"/>
              </a:rPr>
              <a:t>@AbapCatalog.tableCategory</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#TRANSPARENT</a:t>
            </a:r>
          </a:p>
          <a:p>
            <a:pPr algn="l"/>
            <a:r>
              <a:rPr lang="en-US" sz="1400" dirty="0">
                <a:solidFill>
                  <a:srgbClr val="335CA2"/>
                </a:solidFill>
                <a:latin typeface="Courier New" panose="02070309020205020404" pitchFamily="49" charset="0"/>
              </a:rPr>
              <a:t>@AbapCatalog.deliveryClass</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a:t>
            </a:r>
          </a:p>
          <a:p>
            <a:pPr algn="l"/>
            <a:r>
              <a:rPr lang="en-US" sz="1400" dirty="0">
                <a:solidFill>
                  <a:srgbClr val="335CA2"/>
                </a:solidFill>
                <a:latin typeface="Courier New" panose="02070309020205020404" pitchFamily="49" charset="0"/>
              </a:rPr>
              <a:t>@AbapCatalog.dataMaintenance</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335CA2"/>
                </a:solidFill>
                <a:latin typeface="Courier New" panose="02070309020205020404" pitchFamily="49" charset="0"/>
              </a:rPr>
              <a:t>#ALLOWED</a:t>
            </a:r>
          </a:p>
          <a:p>
            <a:pPr algn="l"/>
            <a:r>
              <a:rPr lang="en-US" sz="1400" b="1" dirty="0">
                <a:solidFill>
                  <a:srgbClr val="7F0074"/>
                </a:solidFill>
                <a:latin typeface="Courier New" panose="02070309020205020404" pitchFamily="49" charset="0"/>
              </a:rPr>
              <a:t>define</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table</a:t>
            </a:r>
            <a:r>
              <a:rPr lang="en-US" sz="1400" b="1" dirty="0">
                <a:solidFill>
                  <a:srgbClr val="000000"/>
                </a:solidFill>
                <a:latin typeface="Courier New" panose="02070309020205020404" pitchFamily="49" charset="0"/>
              </a:rPr>
              <a:t> </a:t>
            </a:r>
            <a:r>
              <a:rPr lang="en-US" sz="1400" b="1" u="sng" dirty="0" err="1">
                <a:solidFill>
                  <a:srgbClr val="000000"/>
                </a:solidFill>
                <a:latin typeface="Courier New" panose="02070309020205020404" pitchFamily="49" charset="0"/>
              </a:rPr>
              <a:t>zoft_meals</a:t>
            </a:r>
            <a:r>
              <a:rPr lang="en-US" sz="1400" b="1" u="sng" dirty="0">
                <a:solidFill>
                  <a:srgbClr val="000000"/>
                </a:solidFill>
                <a:latin typeface="Courier New" panose="02070309020205020404" pitchFamily="49" charset="0"/>
              </a:rPr>
              <a:t> </a:t>
            </a:r>
            <a:r>
              <a:rPr lang="en-US" sz="1400" b="1" u="sng"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key</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mandt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mandt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not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null;</a:t>
            </a:r>
          </a:p>
          <a:p>
            <a:pPr algn="l"/>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key</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meal_id</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bobf</a:t>
            </a:r>
            <a:r>
              <a:rPr lang="en-US" sz="1400" b="1" dirty="0">
                <a:solidFill>
                  <a:srgbClr val="000000"/>
                </a:solidFill>
                <a:latin typeface="Courier New" panose="02070309020205020404" pitchFamily="49" charset="0"/>
              </a:rPr>
              <a:t>/</a:t>
            </a:r>
            <a:r>
              <a:rPr lang="en-US" sz="1400" b="1" dirty="0" err="1">
                <a:solidFill>
                  <a:srgbClr val="000000"/>
                </a:solidFill>
                <a:latin typeface="Courier New" panose="02070309020205020404" pitchFamily="49" charset="0"/>
              </a:rPr>
              <a:t>uuid</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not</a:t>
            </a:r>
            <a:r>
              <a:rPr lang="en-US" sz="1400" b="1"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null;</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carrid</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s_carr_id</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connid</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s_conn_id</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meal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s_mealnum</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total_seats</a:t>
            </a:r>
            <a:r>
              <a:rPr lang="en-US" sz="1400" dirty="0">
                <a:solidFill>
                  <a:srgbClr val="000000"/>
                </a:solidFill>
                <a:latin typeface="Courier New" panose="02070309020205020404" pitchFamily="49" charset="0"/>
              </a:rPr>
              <a:t>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a:t>
            </a:r>
            <a:r>
              <a:rPr lang="en-US" sz="1400" b="1" dirty="0" err="1">
                <a:solidFill>
                  <a:srgbClr val="000000"/>
                </a:solidFill>
                <a:latin typeface="Courier New" panose="02070309020205020404" pitchFamily="49" charset="0"/>
              </a:rPr>
              <a:t>s_seatsmax</a:t>
            </a:r>
            <a:r>
              <a:rPr lang="en-US" sz="1400" b="1" dirty="0">
                <a:solidFill>
                  <a:srgbClr val="7F0074"/>
                </a:solidFill>
                <a:latin typeface="Courier New" panose="02070309020205020404" pitchFamily="49" charset="0"/>
              </a:rPr>
              <a:t>;</a:t>
            </a:r>
          </a:p>
          <a:p>
            <a:pPr algn="l"/>
            <a:r>
              <a:rPr lang="en-US" sz="1400" dirty="0">
                <a:solidFill>
                  <a:srgbClr val="000000"/>
                </a:solidFill>
                <a:latin typeface="Courier New" panose="02070309020205020404" pitchFamily="49" charset="0"/>
              </a:rPr>
              <a:t>  status      </a:t>
            </a:r>
            <a:r>
              <a:rPr lang="en-US" sz="1400" b="1" dirty="0">
                <a:solidFill>
                  <a:srgbClr val="7F0074"/>
                </a:solidFill>
                <a:latin typeface="Courier New" panose="02070309020205020404" pitchFamily="49" charset="0"/>
              </a:rPr>
              <a:t>:</a:t>
            </a:r>
            <a:r>
              <a:rPr lang="en-US" sz="1400" b="1" dirty="0">
                <a:solidFill>
                  <a:srgbClr val="000000"/>
                </a:solidFill>
                <a:latin typeface="Courier New" panose="02070309020205020404" pitchFamily="49" charset="0"/>
              </a:rPr>
              <a:t> flag</a:t>
            </a:r>
            <a:r>
              <a:rPr lang="en-US" sz="1400" b="1" dirty="0">
                <a:solidFill>
                  <a:srgbClr val="7F0074"/>
                </a:solidFill>
                <a:latin typeface="Courier New" panose="02070309020205020404" pitchFamily="49" charset="0"/>
              </a:rPr>
              <a:t>;</a:t>
            </a:r>
          </a:p>
          <a:p>
            <a:pPr algn="l"/>
            <a:endParaRPr lang="en-US" sz="1400" dirty="0">
              <a:latin typeface="Courier New" panose="02070309020205020404" pitchFamily="49" charset="0"/>
            </a:endParaRPr>
          </a:p>
          <a:p>
            <a:pPr algn="l"/>
            <a:r>
              <a:rPr lang="en-US" sz="1400" b="1" dirty="0">
                <a:solidFill>
                  <a:srgbClr val="7F0074"/>
                </a:solidFill>
                <a:latin typeface="Courier New" panose="02070309020205020404" pitchFamily="49" charset="0"/>
              </a:rPr>
              <a:t>}</a:t>
            </a:r>
            <a:endParaRPr lang="en-US" sz="1400" dirty="0"/>
          </a:p>
        </p:txBody>
      </p:sp>
      <p:sp>
        <p:nvSpPr>
          <p:cNvPr id="2" name="Rectangle: Rounded Corners 1">
            <a:extLst>
              <a:ext uri="{FF2B5EF4-FFF2-40B4-BE49-F238E27FC236}">
                <a16:creationId xmlns:a16="http://schemas.microsoft.com/office/drawing/2014/main" id="{3EFDC4AD-460D-324C-2CEE-4F77F9E981F9}"/>
              </a:ext>
            </a:extLst>
          </p:cNvPr>
          <p:cNvSpPr/>
          <p:nvPr/>
        </p:nvSpPr>
        <p:spPr>
          <a:xfrm>
            <a:off x="7246540" y="3140968"/>
            <a:ext cx="180020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a:t>
            </a:r>
          </a:p>
        </p:txBody>
      </p:sp>
      <p:sp>
        <p:nvSpPr>
          <p:cNvPr id="5" name="Rectangle: Rounded Corners 4">
            <a:extLst>
              <a:ext uri="{FF2B5EF4-FFF2-40B4-BE49-F238E27FC236}">
                <a16:creationId xmlns:a16="http://schemas.microsoft.com/office/drawing/2014/main" id="{FAB2FFC3-C7E3-3E48-7580-7F34235EEE84}"/>
              </a:ext>
            </a:extLst>
          </p:cNvPr>
          <p:cNvSpPr/>
          <p:nvPr/>
        </p:nvSpPr>
        <p:spPr>
          <a:xfrm>
            <a:off x="8758708" y="4221088"/>
            <a:ext cx="180020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SO_I</a:t>
            </a:r>
          </a:p>
        </p:txBody>
      </p:sp>
      <p:cxnSp>
        <p:nvCxnSpPr>
          <p:cNvPr id="7" name="Connector: Elbow 6">
            <a:extLst>
              <a:ext uri="{FF2B5EF4-FFF2-40B4-BE49-F238E27FC236}">
                <a16:creationId xmlns:a16="http://schemas.microsoft.com/office/drawing/2014/main" id="{3A713944-F895-6B4F-74B4-198D677210C0}"/>
              </a:ext>
            </a:extLst>
          </p:cNvPr>
          <p:cNvCxnSpPr>
            <a:stCxn id="2" idx="2"/>
            <a:endCxn id="5" idx="1"/>
          </p:cNvCxnSpPr>
          <p:nvPr/>
        </p:nvCxnSpPr>
        <p:spPr>
          <a:xfrm rot="16200000" flipH="1">
            <a:off x="8110636" y="3969060"/>
            <a:ext cx="684076" cy="61206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8727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Day 4</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1754326"/>
          </a:xfrm>
          <a:prstGeom prst="rect">
            <a:avLst/>
          </a:prstGeom>
          <a:noFill/>
        </p:spPr>
        <p:txBody>
          <a:bodyPr wrap="square" rtlCol="0">
            <a:spAutoFit/>
          </a:bodyPr>
          <a:lstStyle/>
          <a:p>
            <a:pPr marL="342900" indent="-342900">
              <a:buFont typeface="Arial" panose="020B0604020202020204" pitchFamily="34" charset="0"/>
              <a:buChar char="•"/>
            </a:pPr>
            <a:r>
              <a:rPr lang="en-US" sz="1800" dirty="0"/>
              <a:t>Introduction to SQL Script</a:t>
            </a:r>
          </a:p>
          <a:p>
            <a:r>
              <a:rPr lang="en-US" sz="1800" dirty="0"/>
              <a:t>--break</a:t>
            </a:r>
          </a:p>
          <a:p>
            <a:pPr marL="342900" indent="-342900">
              <a:buFont typeface="Arial" panose="020B0604020202020204" pitchFamily="34" charset="0"/>
              <a:buChar char="•"/>
            </a:pPr>
            <a:r>
              <a:rPr lang="en-US" sz="1800" dirty="0"/>
              <a:t>AMDP</a:t>
            </a:r>
          </a:p>
          <a:p>
            <a:r>
              <a:rPr lang="en-US" sz="1800" dirty="0"/>
              <a:t>--break</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BOPF Integration</a:t>
            </a:r>
          </a:p>
        </p:txBody>
      </p:sp>
    </p:spTree>
    <p:extLst>
      <p:ext uri="{BB962C8B-B14F-4D97-AF65-F5344CB8AC3E}">
        <p14:creationId xmlns:p14="http://schemas.microsoft.com/office/powerpoint/2010/main" val="367998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0513168" cy="478800"/>
          </a:xfrm>
        </p:spPr>
        <p:txBody>
          <a:bodyPr/>
          <a:lstStyle/>
          <a:p>
            <a:r>
              <a:rPr lang="en-US" sz="3200" b="1" i="0" dirty="0">
                <a:solidFill>
                  <a:srgbClr val="000000"/>
                </a:solidFill>
                <a:effectLst/>
                <a:latin typeface="Cooper Black" panose="0208090404030B020404" pitchFamily="18" charset="0"/>
              </a:rPr>
              <a:t>Title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grpSp>
        <p:nvGrpSpPr>
          <p:cNvPr id="7" name="Group 6">
            <a:extLst>
              <a:ext uri="{FF2B5EF4-FFF2-40B4-BE49-F238E27FC236}">
                <a16:creationId xmlns:a16="http://schemas.microsoft.com/office/drawing/2014/main" id="{48B155CF-4A97-65C5-59A2-E927E5B13304}"/>
              </a:ext>
            </a:extLst>
          </p:cNvPr>
          <p:cNvGrpSpPr/>
          <p:nvPr/>
        </p:nvGrpSpPr>
        <p:grpSpPr>
          <a:xfrm>
            <a:off x="1826907" y="692696"/>
            <a:ext cx="1747225" cy="5540125"/>
            <a:chOff x="1826907" y="692696"/>
            <a:chExt cx="1747225" cy="5540125"/>
          </a:xfrm>
        </p:grpSpPr>
        <p:sp>
          <p:nvSpPr>
            <p:cNvPr id="2" name="Rectangle 1">
              <a:extLst>
                <a:ext uri="{FF2B5EF4-FFF2-40B4-BE49-F238E27FC236}">
                  <a16:creationId xmlns:a16="http://schemas.microsoft.com/office/drawing/2014/main" id="{9F14795E-D233-3BD6-570E-CF47D3848A65}"/>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cxnSp>
          <p:nvCxnSpPr>
            <p:cNvPr id="6" name="Straight Connector 5">
              <a:extLst>
                <a:ext uri="{FF2B5EF4-FFF2-40B4-BE49-F238E27FC236}">
                  <a16:creationId xmlns:a16="http://schemas.microsoft.com/office/drawing/2014/main" id="{C51E8397-1ED1-3759-A440-EE4BC349F706}"/>
                </a:ext>
              </a:extLst>
            </p:cNvPr>
            <p:cNvCxnSpPr>
              <a:stCxn id="2"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sp>
        <p:nvSpPr>
          <p:cNvPr id="8" name="Smiley Face 7">
            <a:extLst>
              <a:ext uri="{FF2B5EF4-FFF2-40B4-BE49-F238E27FC236}">
                <a16:creationId xmlns:a16="http://schemas.microsoft.com/office/drawing/2014/main" id="{63CD3836-CF5D-A671-C17B-F2E2A684A982}"/>
              </a:ext>
            </a:extLst>
          </p:cNvPr>
          <p:cNvSpPr/>
          <p:nvPr/>
        </p:nvSpPr>
        <p:spPr>
          <a:xfrm>
            <a:off x="621804" y="617193"/>
            <a:ext cx="432048" cy="43554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CDAB2EE-0099-76F4-368B-63E117BB5618}"/>
              </a:ext>
            </a:extLst>
          </p:cNvPr>
          <p:cNvCxnSpPr/>
          <p:nvPr/>
        </p:nvCxnSpPr>
        <p:spPr>
          <a:xfrm flipH="1">
            <a:off x="786444" y="1095993"/>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2C804C0-C5BB-01B9-AA47-7A46DDE79048}"/>
              </a:ext>
            </a:extLst>
          </p:cNvPr>
          <p:cNvGrpSpPr/>
          <p:nvPr/>
        </p:nvGrpSpPr>
        <p:grpSpPr>
          <a:xfrm>
            <a:off x="3862164" y="692696"/>
            <a:ext cx="1747225" cy="5540125"/>
            <a:chOff x="1826907" y="692696"/>
            <a:chExt cx="1747225" cy="5540125"/>
          </a:xfrm>
        </p:grpSpPr>
        <p:sp>
          <p:nvSpPr>
            <p:cNvPr id="11" name="Rectangle 10">
              <a:extLst>
                <a:ext uri="{FF2B5EF4-FFF2-40B4-BE49-F238E27FC236}">
                  <a16:creationId xmlns:a16="http://schemas.microsoft.com/office/drawing/2014/main" id="{D43AF9C2-BCF0-A6AE-6CED-541D2E207542}"/>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cxnSp>
          <p:nvCxnSpPr>
            <p:cNvPr id="12" name="Straight Connector 11">
              <a:extLst>
                <a:ext uri="{FF2B5EF4-FFF2-40B4-BE49-F238E27FC236}">
                  <a16:creationId xmlns:a16="http://schemas.microsoft.com/office/drawing/2014/main" id="{C7E89A75-88E6-254D-F330-9C6ECDAD80D7}"/>
                </a:ext>
              </a:extLst>
            </p:cNvPr>
            <p:cNvCxnSpPr>
              <a:stCxn id="11"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CAC3981-D247-DCEB-628C-0E0F02945CD4}"/>
              </a:ext>
            </a:extLst>
          </p:cNvPr>
          <p:cNvGrpSpPr/>
          <p:nvPr/>
        </p:nvGrpSpPr>
        <p:grpSpPr>
          <a:xfrm>
            <a:off x="6723758" y="692696"/>
            <a:ext cx="1747225" cy="5540125"/>
            <a:chOff x="1826907" y="692696"/>
            <a:chExt cx="1747225" cy="5540125"/>
          </a:xfrm>
        </p:grpSpPr>
        <p:sp>
          <p:nvSpPr>
            <p:cNvPr id="16" name="Rectangle 15">
              <a:extLst>
                <a:ext uri="{FF2B5EF4-FFF2-40B4-BE49-F238E27FC236}">
                  <a16:creationId xmlns:a16="http://schemas.microsoft.com/office/drawing/2014/main" id="{660C43DA-C475-652D-A6AB-41A75B09E42F}"/>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a:t>
              </a:r>
            </a:p>
          </p:txBody>
        </p:sp>
        <p:cxnSp>
          <p:nvCxnSpPr>
            <p:cNvPr id="17" name="Straight Connector 16">
              <a:extLst>
                <a:ext uri="{FF2B5EF4-FFF2-40B4-BE49-F238E27FC236}">
                  <a16:creationId xmlns:a16="http://schemas.microsoft.com/office/drawing/2014/main" id="{C9891A94-32D5-7640-AC6A-8CED606FB228}"/>
                </a:ext>
              </a:extLst>
            </p:cNvPr>
            <p:cNvCxnSpPr>
              <a:stCxn id="16"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60870F7-9841-CABE-EF43-C44AB910AC65}"/>
              </a:ext>
            </a:extLst>
          </p:cNvPr>
          <p:cNvGrpSpPr/>
          <p:nvPr/>
        </p:nvGrpSpPr>
        <p:grpSpPr>
          <a:xfrm>
            <a:off x="10207571" y="692696"/>
            <a:ext cx="1747225" cy="5540125"/>
            <a:chOff x="1826907" y="692696"/>
            <a:chExt cx="1747225" cy="5540125"/>
          </a:xfrm>
        </p:grpSpPr>
        <p:sp>
          <p:nvSpPr>
            <p:cNvPr id="19" name="Rectangle 18">
              <a:extLst>
                <a:ext uri="{FF2B5EF4-FFF2-40B4-BE49-F238E27FC236}">
                  <a16:creationId xmlns:a16="http://schemas.microsoft.com/office/drawing/2014/main" id="{FCDE530E-182D-F069-A5C4-69BA1F0F8A26}"/>
                </a:ext>
              </a:extLst>
            </p:cNvPr>
            <p:cNvSpPr/>
            <p:nvPr/>
          </p:nvSpPr>
          <p:spPr>
            <a:xfrm>
              <a:off x="1826907" y="692696"/>
              <a:ext cx="174722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HANADB</a:t>
              </a:r>
            </a:p>
          </p:txBody>
        </p:sp>
        <p:cxnSp>
          <p:nvCxnSpPr>
            <p:cNvPr id="20" name="Straight Connector 19">
              <a:extLst>
                <a:ext uri="{FF2B5EF4-FFF2-40B4-BE49-F238E27FC236}">
                  <a16:creationId xmlns:a16="http://schemas.microsoft.com/office/drawing/2014/main" id="{231CA9C1-AD56-3DB2-C543-6ED7E9034DB6}"/>
                </a:ext>
              </a:extLst>
            </p:cNvPr>
            <p:cNvCxnSpPr>
              <a:stCxn id="19" idx="2"/>
            </p:cNvCxnSpPr>
            <p:nvPr/>
          </p:nvCxnSpPr>
          <p:spPr>
            <a:xfrm flipH="1">
              <a:off x="2638028" y="1052736"/>
              <a:ext cx="62492" cy="518008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F26CED8A-1725-DE02-46CC-B0E2AA6B965C}"/>
              </a:ext>
            </a:extLst>
          </p:cNvPr>
          <p:cNvCxnSpPr/>
          <p:nvPr/>
        </p:nvCxnSpPr>
        <p:spPr>
          <a:xfrm>
            <a:off x="848936" y="1484784"/>
            <a:ext cx="1820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294510-2BC7-FE36-925B-72CE5F960B4B}"/>
              </a:ext>
            </a:extLst>
          </p:cNvPr>
          <p:cNvCxnSpPr/>
          <p:nvPr/>
        </p:nvCxnSpPr>
        <p:spPr>
          <a:xfrm>
            <a:off x="2700519" y="1700808"/>
            <a:ext cx="2004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60386F-146A-55FF-BE6B-BE8FBC69E60C}"/>
              </a:ext>
            </a:extLst>
          </p:cNvPr>
          <p:cNvCxnSpPr/>
          <p:nvPr/>
        </p:nvCxnSpPr>
        <p:spPr>
          <a:xfrm>
            <a:off x="4735776" y="1844824"/>
            <a:ext cx="2830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772CF3-9057-A8DA-625C-9FFAA414032F}"/>
              </a:ext>
            </a:extLst>
          </p:cNvPr>
          <p:cNvSpPr/>
          <p:nvPr/>
        </p:nvSpPr>
        <p:spPr>
          <a:xfrm>
            <a:off x="7534879" y="1844824"/>
            <a:ext cx="62492"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1F8BD63-EA91-4589-ED83-8A33F5FFE26A}"/>
              </a:ext>
            </a:extLst>
          </p:cNvPr>
          <p:cNvCxnSpPr>
            <a:cxnSpLocks/>
          </p:cNvCxnSpPr>
          <p:nvPr/>
        </p:nvCxnSpPr>
        <p:spPr>
          <a:xfrm>
            <a:off x="7628617" y="3428999"/>
            <a:ext cx="3358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7C7011D-9ED8-9163-B45D-C145994E51A7}"/>
              </a:ext>
            </a:extLst>
          </p:cNvPr>
          <p:cNvSpPr/>
          <p:nvPr/>
        </p:nvSpPr>
        <p:spPr>
          <a:xfrm>
            <a:off x="10924954" y="3429000"/>
            <a:ext cx="21001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A1075E-0E24-B782-98EF-4615E88CCF3B}"/>
              </a:ext>
            </a:extLst>
          </p:cNvPr>
          <p:cNvCxnSpPr>
            <a:stCxn id="30" idx="2"/>
          </p:cNvCxnSpPr>
          <p:nvPr/>
        </p:nvCxnSpPr>
        <p:spPr>
          <a:xfrm flipH="1">
            <a:off x="7597371" y="3717032"/>
            <a:ext cx="3432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5D3323-7230-6DEE-DA44-6D5E114BA4F3}"/>
              </a:ext>
            </a:extLst>
          </p:cNvPr>
          <p:cNvSpPr/>
          <p:nvPr/>
        </p:nvSpPr>
        <p:spPr>
          <a:xfrm>
            <a:off x="4735776" y="1700808"/>
            <a:ext cx="45719" cy="2736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B4D2A4-CC87-8E8C-F84B-7D89D2FB2CBE}"/>
              </a:ext>
            </a:extLst>
          </p:cNvPr>
          <p:cNvSpPr/>
          <p:nvPr/>
        </p:nvSpPr>
        <p:spPr>
          <a:xfrm>
            <a:off x="2654801" y="1484784"/>
            <a:ext cx="45719" cy="3240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BB1DCEE-8126-2101-40D6-DCBB960A4239}"/>
              </a:ext>
            </a:extLst>
          </p:cNvPr>
          <p:cNvCxnSpPr>
            <a:stCxn id="27" idx="2"/>
          </p:cNvCxnSpPr>
          <p:nvPr/>
        </p:nvCxnSpPr>
        <p:spPr>
          <a:xfrm flipH="1">
            <a:off x="4781495" y="4149080"/>
            <a:ext cx="2784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C51416-3965-46B5-FCC9-6757F2A64E50}"/>
              </a:ext>
            </a:extLst>
          </p:cNvPr>
          <p:cNvCxnSpPr>
            <a:stCxn id="34" idx="2"/>
          </p:cNvCxnSpPr>
          <p:nvPr/>
        </p:nvCxnSpPr>
        <p:spPr>
          <a:xfrm flipH="1">
            <a:off x="2700519" y="4437107"/>
            <a:ext cx="2058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CC20C9-DADE-BBD3-7262-11FFF93114E8}"/>
              </a:ext>
            </a:extLst>
          </p:cNvPr>
          <p:cNvCxnSpPr>
            <a:stCxn id="35" idx="2"/>
          </p:cNvCxnSpPr>
          <p:nvPr/>
        </p:nvCxnSpPr>
        <p:spPr>
          <a:xfrm flipH="1">
            <a:off x="786444" y="4725143"/>
            <a:ext cx="189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F46688D-19A0-27C1-01BE-B5F883783FD5}"/>
              </a:ext>
            </a:extLst>
          </p:cNvPr>
          <p:cNvSpPr/>
          <p:nvPr/>
        </p:nvSpPr>
        <p:spPr>
          <a:xfrm>
            <a:off x="9313667" y="2010427"/>
            <a:ext cx="93738" cy="10766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9F171E9-03F2-56F8-C7D8-8659CD89E2A4}"/>
              </a:ext>
            </a:extLst>
          </p:cNvPr>
          <p:cNvGrpSpPr/>
          <p:nvPr/>
        </p:nvGrpSpPr>
        <p:grpSpPr>
          <a:xfrm>
            <a:off x="8766469" y="703379"/>
            <a:ext cx="1176861" cy="5829803"/>
            <a:chOff x="2133030" y="703379"/>
            <a:chExt cx="1176861" cy="5617057"/>
          </a:xfrm>
        </p:grpSpPr>
        <p:cxnSp>
          <p:nvCxnSpPr>
            <p:cNvPr id="46" name="Straight Connector 45">
              <a:extLst>
                <a:ext uri="{FF2B5EF4-FFF2-40B4-BE49-F238E27FC236}">
                  <a16:creationId xmlns:a16="http://schemas.microsoft.com/office/drawing/2014/main" id="{AB1CBE68-01F3-CAA8-4464-7823EE70776E}"/>
                </a:ext>
              </a:extLst>
            </p:cNvPr>
            <p:cNvCxnSpPr>
              <a:cxnSpLocks/>
              <a:stCxn id="45" idx="2"/>
            </p:cNvCxnSpPr>
            <p:nvPr/>
          </p:nvCxnSpPr>
          <p:spPr>
            <a:xfrm>
              <a:off x="2721461" y="1063419"/>
              <a:ext cx="0" cy="525701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C53D95E-0FA7-F03F-7085-C0A2E17BD268}"/>
                </a:ext>
              </a:extLst>
            </p:cNvPr>
            <p:cNvSpPr/>
            <p:nvPr/>
          </p:nvSpPr>
          <p:spPr>
            <a:xfrm>
              <a:off x="2133030" y="703379"/>
              <a:ext cx="1176861"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a:t>
              </a:r>
            </a:p>
          </p:txBody>
        </p:sp>
      </p:grpSp>
      <p:cxnSp>
        <p:nvCxnSpPr>
          <p:cNvPr id="50" name="Straight Arrow Connector 49">
            <a:extLst>
              <a:ext uri="{FF2B5EF4-FFF2-40B4-BE49-F238E27FC236}">
                <a16:creationId xmlns:a16="http://schemas.microsoft.com/office/drawing/2014/main" id="{6628A949-122A-32F9-C08E-800FE50A3258}"/>
              </a:ext>
            </a:extLst>
          </p:cNvPr>
          <p:cNvCxnSpPr/>
          <p:nvPr/>
        </p:nvCxnSpPr>
        <p:spPr>
          <a:xfrm>
            <a:off x="7580597" y="2025267"/>
            <a:ext cx="1680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B56041C-B74D-995F-AF58-4BA0F630B037}"/>
              </a:ext>
            </a:extLst>
          </p:cNvPr>
          <p:cNvCxnSpPr>
            <a:stCxn id="43" idx="2"/>
          </p:cNvCxnSpPr>
          <p:nvPr/>
        </p:nvCxnSpPr>
        <p:spPr>
          <a:xfrm flipH="1">
            <a:off x="7318548" y="3087048"/>
            <a:ext cx="2041988" cy="1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Decision 52">
            <a:extLst>
              <a:ext uri="{FF2B5EF4-FFF2-40B4-BE49-F238E27FC236}">
                <a16:creationId xmlns:a16="http://schemas.microsoft.com/office/drawing/2014/main" id="{CD452442-8006-47DF-75EC-35EE9AD09644}"/>
              </a:ext>
            </a:extLst>
          </p:cNvPr>
          <p:cNvSpPr/>
          <p:nvPr/>
        </p:nvSpPr>
        <p:spPr>
          <a:xfrm>
            <a:off x="6708542" y="2873928"/>
            <a:ext cx="653070" cy="44415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xplosion: 8 Points 53">
            <a:extLst>
              <a:ext uri="{FF2B5EF4-FFF2-40B4-BE49-F238E27FC236}">
                <a16:creationId xmlns:a16="http://schemas.microsoft.com/office/drawing/2014/main" id="{EE4DE15E-5BA4-1980-AE0A-C44FA0AD442A}"/>
              </a:ext>
            </a:extLst>
          </p:cNvPr>
          <p:cNvSpPr/>
          <p:nvPr/>
        </p:nvSpPr>
        <p:spPr>
          <a:xfrm>
            <a:off x="6526460" y="2548737"/>
            <a:ext cx="419990" cy="44415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E9CAD9CF-C48E-2437-B13D-7BF57928237C}"/>
              </a:ext>
            </a:extLst>
          </p:cNvPr>
          <p:cNvCxnSpPr>
            <a:stCxn id="53" idx="1"/>
            <a:endCxn id="35" idx="3"/>
          </p:cNvCxnSpPr>
          <p:nvPr/>
        </p:nvCxnSpPr>
        <p:spPr>
          <a:xfrm flipH="1">
            <a:off x="2700520" y="3096005"/>
            <a:ext cx="4008022" cy="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C54E099-4AF8-F6C7-4884-F06A9E1DED18}"/>
              </a:ext>
            </a:extLst>
          </p:cNvPr>
          <p:cNvCxnSpPr>
            <a:stCxn id="53" idx="2"/>
          </p:cNvCxnSpPr>
          <p:nvPr/>
        </p:nvCxnSpPr>
        <p:spPr>
          <a:xfrm rot="16200000" flipH="1">
            <a:off x="7229519" y="3123639"/>
            <a:ext cx="110918" cy="499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31FE266-E04A-DFF6-FFCC-CFF115B6017D}"/>
              </a:ext>
            </a:extLst>
          </p:cNvPr>
          <p:cNvSpPr/>
          <p:nvPr/>
        </p:nvSpPr>
        <p:spPr>
          <a:xfrm>
            <a:off x="9436575" y="1911704"/>
            <a:ext cx="33624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3B8B77C-6BD1-BF9D-1BE8-BB297CEE850E}"/>
              </a:ext>
            </a:extLst>
          </p:cNvPr>
          <p:cNvSpPr/>
          <p:nvPr/>
        </p:nvSpPr>
        <p:spPr>
          <a:xfrm>
            <a:off x="9446151" y="2893163"/>
            <a:ext cx="336242" cy="288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62F8AF0-3CA2-4719-88BA-13CE91AA3300}"/>
              </a:ext>
            </a:extLst>
          </p:cNvPr>
          <p:cNvSpPr txBox="1"/>
          <p:nvPr/>
        </p:nvSpPr>
        <p:spPr>
          <a:xfrm>
            <a:off x="1515775" y="4892962"/>
            <a:ext cx="6094638" cy="1569660"/>
          </a:xfrm>
          <a:prstGeom prst="rect">
            <a:avLst/>
          </a:prstGeom>
          <a:noFill/>
        </p:spPr>
        <p:txBody>
          <a:bodyPr wrap="square">
            <a:spAutoFit/>
          </a:bodyPr>
          <a:lstStyle/>
          <a:p>
            <a:r>
              <a:rPr lang="en-US" dirty="0">
                <a:hlinkClick r:id="rId4"/>
              </a:rPr>
              <a:t>https://www.youtube.com/watch?v=C9MWowuCxis&amp;list=PLcxqFaocb9WLtnq-rpXbRy5hnKECxr95G&amp;index=88</a:t>
            </a:r>
            <a:endParaRPr lang="en-US" dirty="0"/>
          </a:p>
          <a:p>
            <a:endParaRPr lang="en-US" dirty="0"/>
          </a:p>
        </p:txBody>
      </p:sp>
    </p:spTree>
    <p:extLst>
      <p:ext uri="{BB962C8B-B14F-4D97-AF65-F5344CB8AC3E}">
        <p14:creationId xmlns:p14="http://schemas.microsoft.com/office/powerpoint/2010/main" val="35818872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693319"/>
          </a:xfrm>
          <a:prstGeom prst="rect">
            <a:avLst/>
          </a:prstGeom>
          <a:noFill/>
        </p:spPr>
        <p:txBody>
          <a:bodyPr wrap="square" rtlCol="0">
            <a:spAutoFit/>
          </a:bodyPr>
          <a:lstStyle/>
          <a:p>
            <a:r>
              <a:rPr lang="en-US" sz="1800" dirty="0"/>
              <a:t>SQL Script is a collection of extensions to SQL (DML, SQL, DCL) in HANA. It is DB programming language. It adds procedural capabilities (programming – if, loop, else, conditions, logical, mathematical) to the SQL.</a:t>
            </a:r>
          </a:p>
          <a:p>
            <a:r>
              <a:rPr lang="en-US" sz="1800" dirty="0"/>
              <a:t>It allows developers to write Data intensive logic (like ABAP) inside HANA DB directly so achieve best in class performance from HANA. This is the perfect the ultimate way to achieve code-to-data paradigm.</a:t>
            </a:r>
          </a:p>
          <a:p>
            <a:endParaRPr lang="en-US" sz="1800" dirty="0"/>
          </a:p>
          <a:p>
            <a:r>
              <a:rPr lang="en-US" sz="1800" dirty="0"/>
              <a:t>When to use?</a:t>
            </a:r>
          </a:p>
          <a:p>
            <a:r>
              <a:rPr lang="en-US" sz="1800" dirty="0"/>
              <a:t>When we have no other way to improve performance of our scenario, we will use SQL Script.</a:t>
            </a:r>
          </a:p>
          <a:p>
            <a:endParaRPr lang="en-IN" sz="1800" dirty="0"/>
          </a:p>
          <a:p>
            <a:endParaRPr lang="en-IN" sz="1800" dirty="0"/>
          </a:p>
          <a:p>
            <a:r>
              <a:rPr lang="en-US" sz="1800" dirty="0">
                <a:hlinkClick r:id="rId4"/>
              </a:rPr>
              <a:t>https://help.sap.com/docs/SAP_HANA_PLATFORM</a:t>
            </a:r>
            <a:endParaRPr lang="en-IN" sz="1800" dirty="0"/>
          </a:p>
          <a:p>
            <a:r>
              <a:rPr lang="en-US" sz="1800" dirty="0">
                <a:hlinkClick r:id="rId5"/>
              </a:rPr>
              <a:t>https://help.sap.com/docs/SAP_HANA_PLATFORM/de2486ee947e43e684d39702027f8a94/28f2d64d4fab4e789ee0070be418419d.html</a:t>
            </a:r>
            <a:endParaRPr lang="en-IN" sz="1800" dirty="0"/>
          </a:p>
          <a:p>
            <a:endParaRPr lang="en-US" sz="1800" dirty="0"/>
          </a:p>
        </p:txBody>
      </p:sp>
    </p:spTree>
    <p:extLst>
      <p:ext uri="{BB962C8B-B14F-4D97-AF65-F5344CB8AC3E}">
        <p14:creationId xmlns:p14="http://schemas.microsoft.com/office/powerpoint/2010/main" val="436321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11017224" cy="478800"/>
          </a:xfrm>
        </p:spPr>
        <p:txBody>
          <a:bodyPr/>
          <a:lstStyle/>
          <a:p>
            <a:r>
              <a:rPr lang="en-US" sz="3200" b="1" i="0" dirty="0">
                <a:solidFill>
                  <a:srgbClr val="000000"/>
                </a:solidFill>
                <a:effectLst/>
                <a:latin typeface="Cooper Black" panose="0208090404030B020404" pitchFamily="18" charset="0"/>
              </a:rPr>
              <a:t>AMDP – ABAP managed data procedure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416320"/>
          </a:xfrm>
          <a:prstGeom prst="rect">
            <a:avLst/>
          </a:prstGeom>
          <a:noFill/>
        </p:spPr>
        <p:txBody>
          <a:bodyPr wrap="square" rtlCol="0">
            <a:spAutoFit/>
          </a:bodyPr>
          <a:lstStyle/>
          <a:p>
            <a:r>
              <a:rPr lang="en-US" sz="1800" dirty="0"/>
              <a:t>AMDP is a SQL Script container in ABAP system</a:t>
            </a:r>
            <a:r>
              <a:rPr lang="en-IN" sz="1800" dirty="0"/>
              <a:t>, It is technically a static function in an ABAP class which contains SQL Script code.</a:t>
            </a:r>
          </a:p>
          <a:p>
            <a:r>
              <a:rPr lang="en-IN" sz="1800" dirty="0"/>
              <a:t>We will add a marker interface to </a:t>
            </a:r>
            <a:r>
              <a:rPr lang="en-IN" sz="1800" dirty="0" err="1"/>
              <a:t>abap</a:t>
            </a:r>
            <a:r>
              <a:rPr lang="en-IN" sz="1800" dirty="0"/>
              <a:t> class. Its ready to support syntax check as well as code for </a:t>
            </a:r>
            <a:r>
              <a:rPr lang="en-IN" sz="1800" dirty="0" err="1"/>
              <a:t>Sql</a:t>
            </a:r>
            <a:r>
              <a:rPr lang="en-IN" sz="1800" dirty="0"/>
              <a:t> script.</a:t>
            </a:r>
          </a:p>
          <a:p>
            <a:r>
              <a:rPr lang="en-IN" sz="1800" b="1" dirty="0"/>
              <a:t>Rule – Big power comes with big responsibilities</a:t>
            </a:r>
          </a:p>
          <a:p>
            <a:pPr marL="285750" indent="-285750">
              <a:buFont typeface="Arial" panose="020B0604020202020204" pitchFamily="34" charset="0"/>
              <a:buChar char="•"/>
            </a:pPr>
            <a:r>
              <a:rPr lang="en-IN" sz="1800" dirty="0"/>
              <a:t>AMDP function can only have importing and exporting params. All the parameters must be pass by value</a:t>
            </a:r>
          </a:p>
          <a:p>
            <a:pPr marL="285750" indent="-285750">
              <a:buFont typeface="Arial" panose="020B0604020202020204" pitchFamily="34" charset="0"/>
              <a:buChar char="•"/>
            </a:pPr>
            <a:r>
              <a:rPr lang="en-IN" sz="1800" dirty="0"/>
              <a:t>We cannot use the deep nested types</a:t>
            </a:r>
          </a:p>
          <a:p>
            <a:pPr marL="285750" indent="-285750">
              <a:buFont typeface="Arial" panose="020B0604020202020204" pitchFamily="34" charset="0"/>
              <a:buChar char="•"/>
            </a:pPr>
            <a:r>
              <a:rPr lang="en-IN" sz="1800" dirty="0"/>
              <a:t>Only SQL Script is supported. Only HANA is supported to create AMDP</a:t>
            </a:r>
          </a:p>
          <a:p>
            <a:pPr marL="285750" indent="-285750">
              <a:buFont typeface="Arial" panose="020B0604020202020204" pitchFamily="34" charset="0"/>
              <a:buChar char="•"/>
            </a:pPr>
            <a:r>
              <a:rPr lang="en-IN" sz="1800" dirty="0"/>
              <a:t>If we want to use ABAP tables inside procedure must specify table names with </a:t>
            </a:r>
            <a:r>
              <a:rPr lang="en-IN" sz="1800" b="1" dirty="0"/>
              <a:t>using clause</a:t>
            </a:r>
          </a:p>
          <a:p>
            <a:pPr marL="285750" indent="-285750">
              <a:buFont typeface="Arial" panose="020B0604020202020204" pitchFamily="34" charset="0"/>
              <a:buChar char="•"/>
            </a:pPr>
            <a:r>
              <a:rPr lang="en-IN" sz="1800" dirty="0"/>
              <a:t>No ABAP functions, statements are allowed, CANNOT merge ABAP code inside SQL Script code</a:t>
            </a:r>
          </a:p>
          <a:p>
            <a:pPr marL="285750" indent="-285750">
              <a:buFont typeface="Arial" panose="020B0604020202020204" pitchFamily="34" charset="0"/>
              <a:buChar char="•"/>
            </a:pPr>
            <a:r>
              <a:rPr lang="en-IN" sz="1800" dirty="0"/>
              <a:t>The procedure in HANA is created when you call the AMDP first time, in ABAP schema</a:t>
            </a:r>
          </a:p>
          <a:p>
            <a:pPr marL="285750" indent="-285750">
              <a:buFont typeface="Arial" panose="020B0604020202020204" pitchFamily="34" charset="0"/>
              <a:buChar char="•"/>
            </a:pPr>
            <a:r>
              <a:rPr lang="en-IN" sz="1800" dirty="0"/>
              <a:t>In HANA multiple procedures will gets created for version management</a:t>
            </a:r>
          </a:p>
          <a:p>
            <a:endParaRPr lang="en-IN" sz="1800" dirty="0"/>
          </a:p>
        </p:txBody>
      </p:sp>
      <p:pic>
        <p:nvPicPr>
          <p:cNvPr id="1026" name="Picture 2" descr="Smile Spiderman GIF - Smile Spiderman Peter Parker - Discover &amp; Share GIFs">
            <a:extLst>
              <a:ext uri="{FF2B5EF4-FFF2-40B4-BE49-F238E27FC236}">
                <a16:creationId xmlns:a16="http://schemas.microsoft.com/office/drawing/2014/main" id="{AC0772BE-1DEE-6901-54E6-3F0C6BDC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46" y="4368688"/>
            <a:ext cx="3415841" cy="22086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iderman GIFs - Get the best gif on GIFER">
            <a:extLst>
              <a:ext uri="{FF2B5EF4-FFF2-40B4-BE49-F238E27FC236}">
                <a16:creationId xmlns:a16="http://schemas.microsoft.com/office/drawing/2014/main" id="{13C3CB8E-4BD2-47FC-E656-D8722D46A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078" y="4026977"/>
            <a:ext cx="23336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E5308F0-00B8-82B3-67A8-C514316F17DC}"/>
              </a:ext>
            </a:extLst>
          </p:cNvPr>
          <p:cNvSpPr/>
          <p:nvPr/>
        </p:nvSpPr>
        <p:spPr>
          <a:xfrm>
            <a:off x="4349087" y="4512704"/>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Mutation </a:t>
            </a:r>
          </a:p>
        </p:txBody>
      </p:sp>
      <p:sp>
        <p:nvSpPr>
          <p:cNvPr id="5" name="TextBox 4">
            <a:extLst>
              <a:ext uri="{FF2B5EF4-FFF2-40B4-BE49-F238E27FC236}">
                <a16:creationId xmlns:a16="http://schemas.microsoft.com/office/drawing/2014/main" id="{30E227D6-4D4F-401C-B01A-84B089218901}"/>
              </a:ext>
            </a:extLst>
          </p:cNvPr>
          <p:cNvSpPr txBox="1"/>
          <p:nvPr/>
        </p:nvSpPr>
        <p:spPr>
          <a:xfrm>
            <a:off x="861238" y="3720616"/>
            <a:ext cx="3600400" cy="461665"/>
          </a:xfrm>
          <a:prstGeom prst="rect">
            <a:avLst/>
          </a:prstGeom>
          <a:noFill/>
        </p:spPr>
        <p:txBody>
          <a:bodyPr wrap="square" rtlCol="0">
            <a:spAutoFit/>
          </a:bodyPr>
          <a:lstStyle/>
          <a:p>
            <a:r>
              <a:rPr lang="en-US" b="1" dirty="0"/>
              <a:t>Normal ABAP Class</a:t>
            </a:r>
          </a:p>
        </p:txBody>
      </p:sp>
      <p:sp>
        <p:nvSpPr>
          <p:cNvPr id="6" name="Arrow: Right 5">
            <a:extLst>
              <a:ext uri="{FF2B5EF4-FFF2-40B4-BE49-F238E27FC236}">
                <a16:creationId xmlns:a16="http://schemas.microsoft.com/office/drawing/2014/main" id="{F480B28D-FC84-0D05-4E83-EAF93AEBC217}"/>
              </a:ext>
            </a:extLst>
          </p:cNvPr>
          <p:cNvSpPr/>
          <p:nvPr/>
        </p:nvSpPr>
        <p:spPr>
          <a:xfrm>
            <a:off x="4389342" y="5526377"/>
            <a:ext cx="407299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If_amdp_marker_hdb</a:t>
            </a:r>
            <a:endParaRPr lang="en-US" dirty="0"/>
          </a:p>
        </p:txBody>
      </p:sp>
      <p:sp>
        <p:nvSpPr>
          <p:cNvPr id="7" name="TextBox 6">
            <a:extLst>
              <a:ext uri="{FF2B5EF4-FFF2-40B4-BE49-F238E27FC236}">
                <a16:creationId xmlns:a16="http://schemas.microsoft.com/office/drawing/2014/main" id="{5B0572D5-76B7-49AA-681B-0D633742DE12}"/>
              </a:ext>
            </a:extLst>
          </p:cNvPr>
          <p:cNvSpPr txBox="1"/>
          <p:nvPr/>
        </p:nvSpPr>
        <p:spPr>
          <a:xfrm>
            <a:off x="8121780" y="3565312"/>
            <a:ext cx="3298547" cy="461665"/>
          </a:xfrm>
          <a:prstGeom prst="rect">
            <a:avLst/>
          </a:prstGeom>
          <a:noFill/>
        </p:spPr>
        <p:txBody>
          <a:bodyPr wrap="square" rtlCol="0">
            <a:spAutoFit/>
          </a:bodyPr>
          <a:lstStyle/>
          <a:p>
            <a:r>
              <a:rPr lang="en-US" b="1" dirty="0"/>
              <a:t>AMDP – SQL Script</a:t>
            </a:r>
          </a:p>
        </p:txBody>
      </p:sp>
    </p:spTree>
    <p:extLst>
      <p:ext uri="{BB962C8B-B14F-4D97-AF65-F5344CB8AC3E}">
        <p14:creationId xmlns:p14="http://schemas.microsoft.com/office/powerpoint/2010/main" val="21625529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6" name="Rectangle 5">
            <a:extLst>
              <a:ext uri="{FF2B5EF4-FFF2-40B4-BE49-F238E27FC236}">
                <a16:creationId xmlns:a16="http://schemas.microsoft.com/office/drawing/2014/main" id="{A78B423D-D0F6-D38C-D5D4-F12D45A7DBF7}"/>
              </a:ext>
            </a:extLst>
          </p:cNvPr>
          <p:cNvSpPr/>
          <p:nvPr/>
        </p:nvSpPr>
        <p:spPr>
          <a:xfrm>
            <a:off x="125006" y="155679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 Dev</a:t>
            </a:r>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734ACDE3-A833-25D4-7AA5-71D79BB44DBE}"/>
              </a:ext>
            </a:extLst>
          </p:cNvPr>
          <p:cNvSpPr/>
          <p:nvPr/>
        </p:nvSpPr>
        <p:spPr>
          <a:xfrm>
            <a:off x="6684460" y="1556792"/>
            <a:ext cx="5400600"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ABAP – QLT</a:t>
            </a:r>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D542707F-38BF-E18F-E264-8A96C8B27D66}"/>
              </a:ext>
            </a:extLst>
          </p:cNvPr>
          <p:cNvSpPr/>
          <p:nvPr/>
        </p:nvSpPr>
        <p:spPr>
          <a:xfrm>
            <a:off x="125006" y="3717032"/>
            <a:ext cx="5379359"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 Dev</a:t>
            </a:r>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0A2F59B5-1A28-E7AE-AC7C-C4085DF24C5C}"/>
              </a:ext>
            </a:extLst>
          </p:cNvPr>
          <p:cNvSpPr/>
          <p:nvPr/>
        </p:nvSpPr>
        <p:spPr>
          <a:xfrm>
            <a:off x="6686368" y="3717032"/>
            <a:ext cx="5379359" cy="18722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HANA – QLT</a:t>
            </a:r>
          </a:p>
          <a:p>
            <a:pPr algn="ctr"/>
            <a:endParaRPr lang="en-US" dirty="0"/>
          </a:p>
          <a:p>
            <a:pPr algn="ctr"/>
            <a:endParaRPr lang="en-US" dirty="0"/>
          </a:p>
          <a:p>
            <a:pPr algn="ctr"/>
            <a:endParaRPr lang="en-US" dirty="0"/>
          </a:p>
          <a:p>
            <a:pPr algn="ctr"/>
            <a:endParaRPr lang="en-US" dirty="0"/>
          </a:p>
        </p:txBody>
      </p:sp>
      <p:cxnSp>
        <p:nvCxnSpPr>
          <p:cNvPr id="34" name="Connector: Elbow 33">
            <a:extLst>
              <a:ext uri="{FF2B5EF4-FFF2-40B4-BE49-F238E27FC236}">
                <a16:creationId xmlns:a16="http://schemas.microsoft.com/office/drawing/2014/main" id="{FE49F145-5EEE-CD4F-EF1B-1AEB1C417B13}"/>
              </a:ext>
            </a:extLst>
          </p:cNvPr>
          <p:cNvCxnSpPr>
            <a:cxnSpLocks/>
          </p:cNvCxnSpPr>
          <p:nvPr/>
        </p:nvCxnSpPr>
        <p:spPr>
          <a:xfrm>
            <a:off x="4726260" y="1509036"/>
            <a:ext cx="5600091" cy="127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Cube 37">
            <a:extLst>
              <a:ext uri="{FF2B5EF4-FFF2-40B4-BE49-F238E27FC236}">
                <a16:creationId xmlns:a16="http://schemas.microsoft.com/office/drawing/2014/main" id="{7347572C-6252-81F5-E420-CDBA6FA3EEE1}"/>
              </a:ext>
            </a:extLst>
          </p:cNvPr>
          <p:cNvSpPr/>
          <p:nvPr/>
        </p:nvSpPr>
        <p:spPr>
          <a:xfrm>
            <a:off x="11391106" y="2047978"/>
            <a:ext cx="1303719" cy="511891"/>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HTC</a:t>
            </a:r>
          </a:p>
        </p:txBody>
      </p:sp>
      <p:sp>
        <p:nvSpPr>
          <p:cNvPr id="48" name="Rectangle: Rounded Corners 47">
            <a:extLst>
              <a:ext uri="{FF2B5EF4-FFF2-40B4-BE49-F238E27FC236}">
                <a16:creationId xmlns:a16="http://schemas.microsoft.com/office/drawing/2014/main" id="{826F072A-C486-D681-6C0D-70CF20F01037}"/>
              </a:ext>
            </a:extLst>
          </p:cNvPr>
          <p:cNvSpPr/>
          <p:nvPr/>
        </p:nvSpPr>
        <p:spPr>
          <a:xfrm>
            <a:off x="2064133" y="2047978"/>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49" name="Arrow: Down 48">
            <a:extLst>
              <a:ext uri="{FF2B5EF4-FFF2-40B4-BE49-F238E27FC236}">
                <a16:creationId xmlns:a16="http://schemas.microsoft.com/office/drawing/2014/main" id="{E2339FCF-BB33-3252-B3A2-D69D2FB2403F}"/>
              </a:ext>
            </a:extLst>
          </p:cNvPr>
          <p:cNvSpPr/>
          <p:nvPr/>
        </p:nvSpPr>
        <p:spPr>
          <a:xfrm>
            <a:off x="2457363" y="2947130"/>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96E05DC-2BAF-D410-205B-BA7C57B68911}"/>
              </a:ext>
            </a:extLst>
          </p:cNvPr>
          <p:cNvSpPr/>
          <p:nvPr/>
        </p:nvSpPr>
        <p:spPr>
          <a:xfrm>
            <a:off x="2052792" y="4830069"/>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1" name="Rectangle: Rounded Corners 50">
            <a:extLst>
              <a:ext uri="{FF2B5EF4-FFF2-40B4-BE49-F238E27FC236}">
                <a16:creationId xmlns:a16="http://schemas.microsoft.com/office/drawing/2014/main" id="{C924A884-0FFF-3B70-54C1-322A18D83062}"/>
              </a:ext>
            </a:extLst>
          </p:cNvPr>
          <p:cNvSpPr/>
          <p:nvPr/>
        </p:nvSpPr>
        <p:spPr>
          <a:xfrm>
            <a:off x="8798804" y="2082831"/>
            <a:ext cx="1440160" cy="864096"/>
          </a:xfrm>
          <a:prstGeom prst="roundRect">
            <a:avLst/>
          </a:prstGeom>
          <a:ln w="38100">
            <a:solidFill>
              <a:srgbClr val="FFFF00"/>
            </a:solidFill>
            <a:prstDash val="dash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a:solidFill>
                    <a:srgbClr val="F7FD13"/>
                  </a:solidFill>
                </a:ln>
              </a:rPr>
              <a:t>AMDP</a:t>
            </a:r>
          </a:p>
        </p:txBody>
      </p:sp>
      <p:sp>
        <p:nvSpPr>
          <p:cNvPr id="52" name="Arrow: Down 51">
            <a:extLst>
              <a:ext uri="{FF2B5EF4-FFF2-40B4-BE49-F238E27FC236}">
                <a16:creationId xmlns:a16="http://schemas.microsoft.com/office/drawing/2014/main" id="{90346E53-82ED-E118-7A28-21FFD840863C}"/>
              </a:ext>
            </a:extLst>
          </p:cNvPr>
          <p:cNvSpPr/>
          <p:nvPr/>
        </p:nvSpPr>
        <p:spPr>
          <a:xfrm>
            <a:off x="8988034" y="2945153"/>
            <a:ext cx="293501" cy="187220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922A3B-0F41-91DF-1E89-4431242ACEE5}"/>
              </a:ext>
            </a:extLst>
          </p:cNvPr>
          <p:cNvSpPr/>
          <p:nvPr/>
        </p:nvSpPr>
        <p:spPr>
          <a:xfrm>
            <a:off x="8653509" y="4834750"/>
            <a:ext cx="1395193" cy="43204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Procedure</a:t>
            </a:r>
          </a:p>
        </p:txBody>
      </p:sp>
      <p:sp>
        <p:nvSpPr>
          <p:cNvPr id="54" name="TextBox 53">
            <a:extLst>
              <a:ext uri="{FF2B5EF4-FFF2-40B4-BE49-F238E27FC236}">
                <a16:creationId xmlns:a16="http://schemas.microsoft.com/office/drawing/2014/main" id="{AF96CF44-8FBB-B285-6FF9-06A7123AD871}"/>
              </a:ext>
            </a:extLst>
          </p:cNvPr>
          <p:cNvSpPr txBox="1"/>
          <p:nvPr/>
        </p:nvSpPr>
        <p:spPr>
          <a:xfrm>
            <a:off x="2653293" y="3135229"/>
            <a:ext cx="1089693" cy="461665"/>
          </a:xfrm>
          <a:prstGeom prst="rect">
            <a:avLst/>
          </a:prstGeom>
          <a:noFill/>
        </p:spPr>
        <p:txBody>
          <a:bodyPr wrap="square" rtlCol="0">
            <a:spAutoFit/>
          </a:bodyPr>
          <a:lstStyle/>
          <a:p>
            <a:r>
              <a:rPr lang="en-US" sz="1200" b="1" dirty="0"/>
              <a:t>Top Down approach</a:t>
            </a:r>
          </a:p>
        </p:txBody>
      </p:sp>
      <p:sp>
        <p:nvSpPr>
          <p:cNvPr id="55" name="TextBox 54">
            <a:extLst>
              <a:ext uri="{FF2B5EF4-FFF2-40B4-BE49-F238E27FC236}">
                <a16:creationId xmlns:a16="http://schemas.microsoft.com/office/drawing/2014/main" id="{6B026D79-FC1F-EEC8-439F-517FD39E5B9C}"/>
              </a:ext>
            </a:extLst>
          </p:cNvPr>
          <p:cNvSpPr txBox="1"/>
          <p:nvPr/>
        </p:nvSpPr>
        <p:spPr>
          <a:xfrm>
            <a:off x="9191554" y="3084361"/>
            <a:ext cx="1089693" cy="461665"/>
          </a:xfrm>
          <a:prstGeom prst="rect">
            <a:avLst/>
          </a:prstGeom>
          <a:noFill/>
        </p:spPr>
        <p:txBody>
          <a:bodyPr wrap="square" rtlCol="0">
            <a:spAutoFit/>
          </a:bodyPr>
          <a:lstStyle/>
          <a:p>
            <a:r>
              <a:rPr lang="en-US" sz="1200" b="1" dirty="0"/>
              <a:t>Top Down approach</a:t>
            </a:r>
          </a:p>
        </p:txBody>
      </p:sp>
      <p:sp>
        <p:nvSpPr>
          <p:cNvPr id="2" name="TextBox 1">
            <a:extLst>
              <a:ext uri="{FF2B5EF4-FFF2-40B4-BE49-F238E27FC236}">
                <a16:creationId xmlns:a16="http://schemas.microsoft.com/office/drawing/2014/main" id="{A3747671-0FF8-C08B-276F-83BABEAC7AAC}"/>
              </a:ext>
            </a:extLst>
          </p:cNvPr>
          <p:cNvSpPr txBox="1"/>
          <p:nvPr/>
        </p:nvSpPr>
        <p:spPr>
          <a:xfrm>
            <a:off x="735560" y="365763"/>
            <a:ext cx="3240360" cy="830997"/>
          </a:xfrm>
          <a:prstGeom prst="rect">
            <a:avLst/>
          </a:prstGeom>
          <a:noFill/>
        </p:spPr>
        <p:txBody>
          <a:bodyPr wrap="square" rtlCol="0">
            <a:spAutoFit/>
          </a:bodyPr>
          <a:lstStyle/>
          <a:p>
            <a:pPr algn="ctr"/>
            <a:r>
              <a:rPr lang="en-US" b="1" dirty="0"/>
              <a:t>ABAP Managed Data Procedure</a:t>
            </a:r>
          </a:p>
        </p:txBody>
      </p:sp>
      <p:cxnSp>
        <p:nvCxnSpPr>
          <p:cNvPr id="5" name="Straight Arrow Connector 4">
            <a:extLst>
              <a:ext uri="{FF2B5EF4-FFF2-40B4-BE49-F238E27FC236}">
                <a16:creationId xmlns:a16="http://schemas.microsoft.com/office/drawing/2014/main" id="{06A09BDB-27E9-771F-69F8-5962A0A01DB6}"/>
              </a:ext>
            </a:extLst>
          </p:cNvPr>
          <p:cNvCxnSpPr>
            <a:stCxn id="2" idx="2"/>
          </p:cNvCxnSpPr>
          <p:nvPr/>
        </p:nvCxnSpPr>
        <p:spPr>
          <a:xfrm flipH="1">
            <a:off x="1542691" y="1196760"/>
            <a:ext cx="813049" cy="568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16774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4968552" cy="478800"/>
          </a:xfrm>
        </p:spPr>
        <p:txBody>
          <a:bodyPr/>
          <a:lstStyle/>
          <a:p>
            <a:r>
              <a:rPr lang="en-US" sz="3200" b="1" i="0" dirty="0">
                <a:solidFill>
                  <a:srgbClr val="000000"/>
                </a:solidFill>
                <a:effectLst/>
                <a:latin typeface="Cooper Black" panose="0208090404030B020404" pitchFamily="18" charset="0"/>
              </a:rPr>
              <a:t>Types of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6378E8CE-5A7D-162D-105D-1BFBBA0ABEF5}"/>
              </a:ext>
            </a:extLst>
          </p:cNvPr>
          <p:cNvSpPr/>
          <p:nvPr/>
        </p:nvSpPr>
        <p:spPr>
          <a:xfrm>
            <a:off x="4366220" y="836712"/>
            <a:ext cx="295232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Statements</a:t>
            </a:r>
          </a:p>
        </p:txBody>
      </p:sp>
      <p:sp>
        <p:nvSpPr>
          <p:cNvPr id="5" name="Rectangle 4">
            <a:extLst>
              <a:ext uri="{FF2B5EF4-FFF2-40B4-BE49-F238E27FC236}">
                <a16:creationId xmlns:a16="http://schemas.microsoft.com/office/drawing/2014/main" id="{17411846-638D-75F9-A023-6F76BD7A1EF8}"/>
              </a:ext>
            </a:extLst>
          </p:cNvPr>
          <p:cNvSpPr/>
          <p:nvPr/>
        </p:nvSpPr>
        <p:spPr>
          <a:xfrm>
            <a:off x="7658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Flow graph</a:t>
            </a:r>
          </a:p>
          <a:p>
            <a:pPr algn="ctr"/>
            <a:r>
              <a:rPr lang="en-US" dirty="0"/>
              <a:t>Declarative Logic</a:t>
            </a:r>
          </a:p>
        </p:txBody>
      </p:sp>
      <p:sp>
        <p:nvSpPr>
          <p:cNvPr id="6" name="Rectangle 5">
            <a:extLst>
              <a:ext uri="{FF2B5EF4-FFF2-40B4-BE49-F238E27FC236}">
                <a16:creationId xmlns:a16="http://schemas.microsoft.com/office/drawing/2014/main" id="{1C1BE269-A711-F574-394B-DB067136C5A6}"/>
              </a:ext>
            </a:extLst>
          </p:cNvPr>
          <p:cNvSpPr/>
          <p:nvPr/>
        </p:nvSpPr>
        <p:spPr>
          <a:xfrm>
            <a:off x="7966620" y="1844824"/>
            <a:ext cx="30963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 Logic</a:t>
            </a:r>
          </a:p>
          <a:p>
            <a:pPr algn="ctr"/>
            <a:r>
              <a:rPr lang="en-US" dirty="0"/>
              <a:t>Orchestration logic</a:t>
            </a:r>
          </a:p>
        </p:txBody>
      </p:sp>
      <p:cxnSp>
        <p:nvCxnSpPr>
          <p:cNvPr id="8" name="Connector: Elbow 7">
            <a:extLst>
              <a:ext uri="{FF2B5EF4-FFF2-40B4-BE49-F238E27FC236}">
                <a16:creationId xmlns:a16="http://schemas.microsoft.com/office/drawing/2014/main" id="{48643286-D899-7A87-40D1-710A4A43BCC4}"/>
              </a:ext>
            </a:extLst>
          </p:cNvPr>
          <p:cNvCxnSpPr>
            <a:stCxn id="2" idx="2"/>
            <a:endCxn id="5" idx="0"/>
          </p:cNvCxnSpPr>
          <p:nvPr/>
        </p:nvCxnSpPr>
        <p:spPr>
          <a:xfrm rot="5400000">
            <a:off x="3898168" y="-99392"/>
            <a:ext cx="360040"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5A7FF1-9C06-A255-D8F5-FC2C8D1093C3}"/>
              </a:ext>
            </a:extLst>
          </p:cNvPr>
          <p:cNvCxnSpPr>
            <a:stCxn id="2" idx="2"/>
            <a:endCxn id="6" idx="0"/>
          </p:cNvCxnSpPr>
          <p:nvPr/>
        </p:nvCxnSpPr>
        <p:spPr>
          <a:xfrm rot="16200000" flipH="1">
            <a:off x="7498568" y="-171400"/>
            <a:ext cx="360040" cy="3672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061033-6E67-7D0F-58BD-63C66E34F1D0}"/>
              </a:ext>
            </a:extLst>
          </p:cNvPr>
          <p:cNvSpPr txBox="1"/>
          <p:nvPr/>
        </p:nvSpPr>
        <p:spPr>
          <a:xfrm>
            <a:off x="333772" y="2852936"/>
            <a:ext cx="4320480"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Gets converted to a data flow by </a:t>
            </a:r>
            <a:r>
              <a:rPr lang="en-US" sz="1800" dirty="0" err="1"/>
              <a:t>hana</a:t>
            </a:r>
            <a:endParaRPr lang="en-US" sz="1800" dirty="0"/>
          </a:p>
          <a:p>
            <a:pPr marL="285750" indent="-285750">
              <a:buFont typeface="Arial" panose="020B0604020202020204" pitchFamily="34" charset="0"/>
              <a:buChar char="•"/>
            </a:pPr>
            <a:r>
              <a:rPr lang="en-US" sz="1800" dirty="0"/>
              <a:t>There is a strong chance of this type of logic being processed by HANA in parallel</a:t>
            </a:r>
          </a:p>
        </p:txBody>
      </p:sp>
    </p:spTree>
    <p:extLst>
      <p:ext uri="{BB962C8B-B14F-4D97-AF65-F5344CB8AC3E}">
        <p14:creationId xmlns:p14="http://schemas.microsoft.com/office/powerpoint/2010/main" val="32527665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Data Flow Graph</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4678204"/>
          </a:xfrm>
          <a:prstGeom prst="rect">
            <a:avLst/>
          </a:prstGeom>
          <a:noFill/>
        </p:spPr>
        <p:txBody>
          <a:bodyPr wrap="square" rtlCol="0">
            <a:spAutoFit/>
          </a:bodyPr>
          <a:lstStyle/>
          <a:p>
            <a:r>
              <a:rPr lang="en-US" sz="1800" dirty="0"/>
              <a:t>--Q1</a:t>
            </a:r>
          </a:p>
          <a:p>
            <a:r>
              <a:rPr lang="en-US" sz="1800" b="1" dirty="0" err="1">
                <a:solidFill>
                  <a:srgbClr val="FF0000"/>
                </a:solidFill>
              </a:rPr>
              <a:t>Lt_products</a:t>
            </a:r>
            <a:r>
              <a:rPr lang="en-US" sz="1800" b="1" dirty="0">
                <a:solidFill>
                  <a:srgbClr val="FF0000"/>
                </a:solidFill>
              </a:rPr>
              <a:t> </a:t>
            </a:r>
            <a:r>
              <a:rPr lang="en-US" sz="1800" dirty="0"/>
              <a:t>= select * from products where category = ‘PC’;</a:t>
            </a:r>
          </a:p>
          <a:p>
            <a:r>
              <a:rPr lang="en-US" sz="1800" dirty="0"/>
              <a:t>--Q2</a:t>
            </a:r>
          </a:p>
          <a:p>
            <a:r>
              <a:rPr lang="en-US" sz="1800" dirty="0" err="1">
                <a:solidFill>
                  <a:srgbClr val="FF0000"/>
                </a:solidFill>
              </a:rPr>
              <a:t>Lt_sales</a:t>
            </a:r>
            <a:r>
              <a:rPr lang="en-US" sz="1800" dirty="0">
                <a:solidFill>
                  <a:srgbClr val="FF0000"/>
                </a:solidFill>
              </a:rPr>
              <a:t> </a:t>
            </a:r>
            <a:r>
              <a:rPr lang="en-US" sz="1800" dirty="0"/>
              <a:t>= select * from sales where </a:t>
            </a:r>
            <a:r>
              <a:rPr lang="en-US" sz="1800" dirty="0" err="1"/>
              <a:t>pid</a:t>
            </a:r>
            <a:r>
              <a:rPr lang="en-US" sz="1800" dirty="0"/>
              <a:t> = (Select </a:t>
            </a:r>
            <a:r>
              <a:rPr lang="en-US" sz="1800" dirty="0" err="1"/>
              <a:t>prodid</a:t>
            </a:r>
            <a:r>
              <a:rPr lang="en-US" sz="1800" dirty="0"/>
              <a:t> from </a:t>
            </a:r>
            <a:r>
              <a:rPr lang="en-US" sz="1800" b="1" dirty="0" err="1">
                <a:solidFill>
                  <a:srgbClr val="FF0000"/>
                </a:solidFill>
              </a:rPr>
              <a:t>lt_products</a:t>
            </a:r>
            <a:r>
              <a:rPr lang="en-US" sz="1800" dirty="0"/>
              <a:t>)</a:t>
            </a:r>
          </a:p>
          <a:p>
            <a:r>
              <a:rPr lang="en-US" sz="1800" dirty="0"/>
              <a:t>--Q3</a:t>
            </a:r>
          </a:p>
          <a:p>
            <a:r>
              <a:rPr lang="en-US" sz="1600" dirty="0" err="1"/>
              <a:t>Lt_purch</a:t>
            </a:r>
            <a:r>
              <a:rPr lang="en-US" sz="1600" dirty="0"/>
              <a:t> = select * from purchases where </a:t>
            </a:r>
            <a:r>
              <a:rPr lang="en-US" sz="1600" dirty="0" err="1"/>
              <a:t>pid</a:t>
            </a:r>
            <a:r>
              <a:rPr lang="en-US" sz="1600" dirty="0"/>
              <a:t> = (Select </a:t>
            </a:r>
            <a:r>
              <a:rPr lang="en-US" sz="1600" dirty="0" err="1"/>
              <a:t>prodid</a:t>
            </a:r>
            <a:r>
              <a:rPr lang="en-US" sz="1600" dirty="0"/>
              <a:t> from </a:t>
            </a:r>
            <a:r>
              <a:rPr lang="en-US" sz="1600" b="1" dirty="0" err="1">
                <a:solidFill>
                  <a:srgbClr val="FF0000"/>
                </a:solidFill>
              </a:rPr>
              <a:t>lt_products</a:t>
            </a:r>
            <a:r>
              <a:rPr lang="en-US" sz="1600" dirty="0"/>
              <a:t>)</a:t>
            </a:r>
          </a:p>
          <a:p>
            <a:r>
              <a:rPr lang="en-IN" sz="1600" dirty="0"/>
              <a:t>--Q4</a:t>
            </a:r>
          </a:p>
          <a:p>
            <a:r>
              <a:rPr lang="en-IN" sz="1600" dirty="0" err="1"/>
              <a:t>Lt_total</a:t>
            </a:r>
            <a:r>
              <a:rPr lang="en-IN" sz="1600" dirty="0"/>
              <a:t> = select sum(gross) from </a:t>
            </a:r>
            <a:r>
              <a:rPr lang="en-IN" sz="1600" dirty="0" err="1">
                <a:solidFill>
                  <a:srgbClr val="FF0000"/>
                </a:solidFill>
              </a:rPr>
              <a:t>lt_sales</a:t>
            </a:r>
            <a:r>
              <a:rPr lang="en-IN" sz="1600" dirty="0"/>
              <a:t>;</a:t>
            </a:r>
          </a:p>
          <a:p>
            <a:endParaRPr lang="en-IN" sz="1600" dirty="0"/>
          </a:p>
          <a:p>
            <a:r>
              <a:rPr lang="en-IN" sz="1600" dirty="0"/>
              <a:t>What will kick-out from parallel mode</a:t>
            </a:r>
          </a:p>
          <a:p>
            <a:pPr marL="285750" indent="-285750">
              <a:buFont typeface="Arial" panose="020B0604020202020204" pitchFamily="34" charset="0"/>
              <a:buChar char="•"/>
            </a:pPr>
            <a:r>
              <a:rPr lang="en-IN" sz="1600" dirty="0"/>
              <a:t>Local and scalar variable which are in use, it will kick us out of parallel mode </a:t>
            </a:r>
            <a:r>
              <a:rPr lang="en-IN" sz="1600" b="1" dirty="0"/>
              <a:t>DELCARE</a:t>
            </a:r>
          </a:p>
          <a:p>
            <a:pPr marL="285750" indent="-285750">
              <a:buFont typeface="Arial" panose="020B0604020202020204" pitchFamily="34" charset="0"/>
              <a:buChar char="•"/>
            </a:pPr>
            <a:r>
              <a:rPr lang="en-IN" sz="1600" dirty="0"/>
              <a:t>Inside a processing block if we execute any DML or DDL statement</a:t>
            </a:r>
          </a:p>
          <a:p>
            <a:pPr marL="285750" indent="-285750">
              <a:buFont typeface="Arial" panose="020B0604020202020204" pitchFamily="34" charset="0"/>
              <a:buChar char="•"/>
            </a:pPr>
            <a:r>
              <a:rPr lang="en-IN" sz="1600" dirty="0"/>
              <a:t>Encounter any imperative logic (IF, Looping, Cursor)</a:t>
            </a:r>
          </a:p>
          <a:p>
            <a:pPr marL="285750" indent="-285750">
              <a:buFont typeface="Arial" panose="020B0604020202020204" pitchFamily="34" charset="0"/>
              <a:buChar char="•"/>
            </a:pPr>
            <a:r>
              <a:rPr lang="en-IN" sz="1600" dirty="0"/>
              <a:t>SQL statements which are not assigned to implicit variables</a:t>
            </a:r>
          </a:p>
          <a:p>
            <a:pPr marL="285750" indent="-285750">
              <a:buFont typeface="Arial" panose="020B0604020202020204" pitchFamily="34" charset="0"/>
              <a:buChar char="•"/>
            </a:pPr>
            <a:endParaRPr lang="en-IN" sz="1600" dirty="0"/>
          </a:p>
          <a:p>
            <a:r>
              <a:rPr lang="en-IN" sz="1600" dirty="0"/>
              <a:t>Rules which will help to run max. time in parallel mode</a:t>
            </a:r>
          </a:p>
          <a:p>
            <a:pPr marL="285750" indent="-285750">
              <a:buFont typeface="Arial" panose="020B0604020202020204" pitchFamily="34" charset="0"/>
              <a:buChar char="•"/>
            </a:pPr>
            <a:r>
              <a:rPr lang="en-IN" sz="1600" dirty="0"/>
              <a:t>Split the code over multiple </a:t>
            </a:r>
            <a:r>
              <a:rPr lang="en-IN" sz="1600" b="1" u="sng" dirty="0"/>
              <a:t>containers</a:t>
            </a:r>
            <a:r>
              <a:rPr lang="en-IN" sz="1600" dirty="0"/>
              <a:t> where we feel we need to run imperative logic</a:t>
            </a:r>
          </a:p>
          <a:p>
            <a:pPr marL="285750" indent="-285750">
              <a:buFont typeface="Arial" panose="020B0604020202020204" pitchFamily="34" charset="0"/>
              <a:buChar char="•"/>
            </a:pPr>
            <a:r>
              <a:rPr lang="en-IN" sz="1600" dirty="0"/>
              <a:t>Keep all the logic at the end which expect us to kick out from parallel mode</a:t>
            </a:r>
          </a:p>
        </p:txBody>
      </p:sp>
      <p:sp>
        <p:nvSpPr>
          <p:cNvPr id="2" name="Rectangle 1">
            <a:extLst>
              <a:ext uri="{FF2B5EF4-FFF2-40B4-BE49-F238E27FC236}">
                <a16:creationId xmlns:a16="http://schemas.microsoft.com/office/drawing/2014/main" id="{6A663032-1E69-5E75-0FD9-B577849C02FB}"/>
              </a:ext>
            </a:extLst>
          </p:cNvPr>
          <p:cNvSpPr/>
          <p:nvPr/>
        </p:nvSpPr>
        <p:spPr>
          <a:xfrm>
            <a:off x="9622804" y="5229200"/>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Oval 4">
            <a:extLst>
              <a:ext uri="{FF2B5EF4-FFF2-40B4-BE49-F238E27FC236}">
                <a16:creationId xmlns:a16="http://schemas.microsoft.com/office/drawing/2014/main" id="{2117A6A7-CEF6-66B9-E599-840F77665398}"/>
              </a:ext>
            </a:extLst>
          </p:cNvPr>
          <p:cNvSpPr/>
          <p:nvPr/>
        </p:nvSpPr>
        <p:spPr>
          <a:xfrm>
            <a:off x="9766820" y="422108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cxnSp>
        <p:nvCxnSpPr>
          <p:cNvPr id="7" name="Straight Arrow Connector 6">
            <a:extLst>
              <a:ext uri="{FF2B5EF4-FFF2-40B4-BE49-F238E27FC236}">
                <a16:creationId xmlns:a16="http://schemas.microsoft.com/office/drawing/2014/main" id="{2557241A-A321-053F-A94D-545F98839685}"/>
              </a:ext>
            </a:extLst>
          </p:cNvPr>
          <p:cNvCxnSpPr>
            <a:stCxn id="2" idx="0"/>
            <a:endCxn id="5" idx="4"/>
          </p:cNvCxnSpPr>
          <p:nvPr/>
        </p:nvCxnSpPr>
        <p:spPr>
          <a:xfrm flipV="1">
            <a:off x="10270876" y="4797152"/>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C627A74-3982-4EC7-8566-EF8DE419E707}"/>
              </a:ext>
            </a:extLst>
          </p:cNvPr>
          <p:cNvSpPr/>
          <p:nvPr/>
        </p:nvSpPr>
        <p:spPr>
          <a:xfrm>
            <a:off x="8631687"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cxnSp>
        <p:nvCxnSpPr>
          <p:cNvPr id="10" name="Connector: Elbow 9">
            <a:extLst>
              <a:ext uri="{FF2B5EF4-FFF2-40B4-BE49-F238E27FC236}">
                <a16:creationId xmlns:a16="http://schemas.microsoft.com/office/drawing/2014/main" id="{16A3F7B8-0D1E-8E2C-E9AE-180A86688CB1}"/>
              </a:ext>
            </a:extLst>
          </p:cNvPr>
          <p:cNvCxnSpPr>
            <a:stCxn id="5" idx="0"/>
            <a:endCxn id="8" idx="4"/>
          </p:cNvCxnSpPr>
          <p:nvPr/>
        </p:nvCxnSpPr>
        <p:spPr>
          <a:xfrm rot="16200000" flipV="1">
            <a:off x="9519226" y="3469437"/>
            <a:ext cx="368169" cy="1135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0DC3A38-19FB-ACE1-B9EF-A8602E0DA098}"/>
              </a:ext>
            </a:extLst>
          </p:cNvPr>
          <p:cNvSpPr/>
          <p:nvPr/>
        </p:nvSpPr>
        <p:spPr>
          <a:xfrm>
            <a:off x="10774932" y="3276855"/>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cxnSp>
        <p:nvCxnSpPr>
          <p:cNvPr id="15" name="Connector: Elbow 14">
            <a:extLst>
              <a:ext uri="{FF2B5EF4-FFF2-40B4-BE49-F238E27FC236}">
                <a16:creationId xmlns:a16="http://schemas.microsoft.com/office/drawing/2014/main" id="{1E5239A9-3D46-FD15-6D24-F93B21B4AB1A}"/>
              </a:ext>
            </a:extLst>
          </p:cNvPr>
          <p:cNvCxnSpPr>
            <a:stCxn id="5" idx="0"/>
            <a:endCxn id="11" idx="4"/>
          </p:cNvCxnSpPr>
          <p:nvPr/>
        </p:nvCxnSpPr>
        <p:spPr>
          <a:xfrm rot="5400000" flipH="1" flipV="1">
            <a:off x="10590848" y="3532948"/>
            <a:ext cx="368169" cy="10081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6350E6D-5E61-0CB0-5555-27CA41F6CFBB}"/>
              </a:ext>
            </a:extLst>
          </p:cNvPr>
          <p:cNvSpPr/>
          <p:nvPr/>
        </p:nvSpPr>
        <p:spPr>
          <a:xfrm>
            <a:off x="8626107" y="2280668"/>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cxnSp>
        <p:nvCxnSpPr>
          <p:cNvPr id="19" name="Straight Arrow Connector 18">
            <a:extLst>
              <a:ext uri="{FF2B5EF4-FFF2-40B4-BE49-F238E27FC236}">
                <a16:creationId xmlns:a16="http://schemas.microsoft.com/office/drawing/2014/main" id="{1755660D-6F9E-FCDE-FEDD-7920B038237B}"/>
              </a:ext>
            </a:extLst>
          </p:cNvPr>
          <p:cNvCxnSpPr>
            <a:stCxn id="8" idx="0"/>
            <a:endCxn id="17" idx="4"/>
          </p:cNvCxnSpPr>
          <p:nvPr/>
        </p:nvCxnSpPr>
        <p:spPr>
          <a:xfrm flipH="1" flipV="1">
            <a:off x="9130163" y="2856732"/>
            <a:ext cx="5580" cy="4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FEC01D1-E072-9F02-E400-86924F6C0230}"/>
              </a:ext>
            </a:extLst>
          </p:cNvPr>
          <p:cNvSpPr/>
          <p:nvPr/>
        </p:nvSpPr>
        <p:spPr>
          <a:xfrm>
            <a:off x="9622804" y="377793"/>
            <a:ext cx="1152128" cy="674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23" name="Connector: Elbow 22">
            <a:extLst>
              <a:ext uri="{FF2B5EF4-FFF2-40B4-BE49-F238E27FC236}">
                <a16:creationId xmlns:a16="http://schemas.microsoft.com/office/drawing/2014/main" id="{8955290F-8E10-526B-FBFE-E2478AFED7FD}"/>
              </a:ext>
            </a:extLst>
          </p:cNvPr>
          <p:cNvCxnSpPr>
            <a:stCxn id="17" idx="0"/>
          </p:cNvCxnSpPr>
          <p:nvPr/>
        </p:nvCxnSpPr>
        <p:spPr>
          <a:xfrm rot="5400000" flipH="1" flipV="1">
            <a:off x="9050549" y="1132350"/>
            <a:ext cx="1227932" cy="1068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82DAB08-721D-8F05-6246-8409FB8609C9}"/>
              </a:ext>
            </a:extLst>
          </p:cNvPr>
          <p:cNvCxnSpPr>
            <a:stCxn id="11" idx="0"/>
            <a:endCxn id="21" idx="2"/>
          </p:cNvCxnSpPr>
          <p:nvPr/>
        </p:nvCxnSpPr>
        <p:spPr>
          <a:xfrm rot="16200000" flipV="1">
            <a:off x="9626869" y="1624736"/>
            <a:ext cx="2224119" cy="1080120"/>
          </a:xfrm>
          <a:prstGeom prst="bentConnector3">
            <a:avLst>
              <a:gd name="adj1" fmla="val 725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417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7056784" cy="478800"/>
          </a:xfrm>
        </p:spPr>
        <p:txBody>
          <a:bodyPr/>
          <a:lstStyle/>
          <a:p>
            <a:r>
              <a:rPr lang="en-US" sz="3200" b="1" i="0" dirty="0">
                <a:solidFill>
                  <a:srgbClr val="000000"/>
                </a:solidFill>
                <a:effectLst/>
                <a:latin typeface="Cooper Black" panose="0208090404030B020404" pitchFamily="18" charset="0"/>
              </a:rPr>
              <a:t>Data types in SQL Script</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2" name="Rectangle 1">
            <a:extLst>
              <a:ext uri="{FF2B5EF4-FFF2-40B4-BE49-F238E27FC236}">
                <a16:creationId xmlns:a16="http://schemas.microsoft.com/office/drawing/2014/main" id="{19A9E448-AFA3-6CEF-BAFD-F202BE397B97}"/>
              </a:ext>
            </a:extLst>
          </p:cNvPr>
          <p:cNvSpPr/>
          <p:nvPr/>
        </p:nvSpPr>
        <p:spPr>
          <a:xfrm>
            <a:off x="4762264" y="764704"/>
            <a:ext cx="26642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5" name="Rectangle: Rounded Corners 4">
            <a:extLst>
              <a:ext uri="{FF2B5EF4-FFF2-40B4-BE49-F238E27FC236}">
                <a16:creationId xmlns:a16="http://schemas.microsoft.com/office/drawing/2014/main" id="{2FB12B94-0BE5-5890-26F4-4D3FAD2841D5}"/>
              </a:ext>
            </a:extLst>
          </p:cNvPr>
          <p:cNvSpPr/>
          <p:nvPr/>
        </p:nvSpPr>
        <p:spPr>
          <a:xfrm>
            <a:off x="621804"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6" name="Rectangle: Rounded Corners 5">
            <a:extLst>
              <a:ext uri="{FF2B5EF4-FFF2-40B4-BE49-F238E27FC236}">
                <a16:creationId xmlns:a16="http://schemas.microsoft.com/office/drawing/2014/main" id="{13208514-A62F-0908-AC42-A2450249C250}"/>
              </a:ext>
            </a:extLst>
          </p:cNvPr>
          <p:cNvSpPr/>
          <p:nvPr/>
        </p:nvSpPr>
        <p:spPr>
          <a:xfrm>
            <a:off x="4978288"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a:t>
            </a:r>
          </a:p>
        </p:txBody>
      </p:sp>
      <p:sp>
        <p:nvSpPr>
          <p:cNvPr id="7" name="Rectangle: Rounded Corners 6">
            <a:extLst>
              <a:ext uri="{FF2B5EF4-FFF2-40B4-BE49-F238E27FC236}">
                <a16:creationId xmlns:a16="http://schemas.microsoft.com/office/drawing/2014/main" id="{61800A72-E7EC-82A9-205F-C01FC7A3DCF8}"/>
              </a:ext>
            </a:extLst>
          </p:cNvPr>
          <p:cNvSpPr/>
          <p:nvPr/>
        </p:nvSpPr>
        <p:spPr>
          <a:xfrm>
            <a:off x="9108491" y="2060848"/>
            <a:ext cx="223224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9" name="Connector: Elbow 8">
            <a:extLst>
              <a:ext uri="{FF2B5EF4-FFF2-40B4-BE49-F238E27FC236}">
                <a16:creationId xmlns:a16="http://schemas.microsoft.com/office/drawing/2014/main" id="{9088D525-9BED-5B44-F30D-3D5BE36FFCBC}"/>
              </a:ext>
            </a:extLst>
          </p:cNvPr>
          <p:cNvCxnSpPr>
            <a:stCxn id="2" idx="2"/>
            <a:endCxn id="5" idx="0"/>
          </p:cNvCxnSpPr>
          <p:nvPr/>
        </p:nvCxnSpPr>
        <p:spPr>
          <a:xfrm rot="5400000">
            <a:off x="3664142" y="-369422"/>
            <a:ext cx="504056" cy="4356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A129C20-E765-7346-BC9C-BA2E887311E7}"/>
              </a:ext>
            </a:extLst>
          </p:cNvPr>
          <p:cNvCxnSpPr>
            <a:stCxn id="2" idx="2"/>
            <a:endCxn id="7" idx="0"/>
          </p:cNvCxnSpPr>
          <p:nvPr/>
        </p:nvCxnSpPr>
        <p:spPr>
          <a:xfrm rot="16200000" flipH="1">
            <a:off x="7907485" y="-256282"/>
            <a:ext cx="504056" cy="4130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6BAC30-8B56-8BFC-AE22-42FD4F30FE75}"/>
              </a:ext>
            </a:extLst>
          </p:cNvPr>
          <p:cNvCxnSpPr>
            <a:stCxn id="2" idx="2"/>
            <a:endCxn id="6" idx="0"/>
          </p:cNvCxnSpPr>
          <p:nvPr/>
        </p:nvCxnSpPr>
        <p:spPr>
          <a:xfrm>
            <a:off x="6094412" y="1556792"/>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0637DA-05C9-6F6B-FCA5-276B969C0DD2}"/>
              </a:ext>
            </a:extLst>
          </p:cNvPr>
          <p:cNvSpPr/>
          <p:nvPr/>
        </p:nvSpPr>
        <p:spPr>
          <a:xfrm>
            <a:off x="8179001"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17" name="Rectangle 16">
            <a:extLst>
              <a:ext uri="{FF2B5EF4-FFF2-40B4-BE49-F238E27FC236}">
                <a16:creationId xmlns:a16="http://schemas.microsoft.com/office/drawing/2014/main" id="{8F3C7D6E-57C5-F5C2-CF79-08D8CD37CEE2}"/>
              </a:ext>
            </a:extLst>
          </p:cNvPr>
          <p:cNvSpPr/>
          <p:nvPr/>
        </p:nvSpPr>
        <p:spPr>
          <a:xfrm>
            <a:off x="10570432" y="3176971"/>
            <a:ext cx="1584176" cy="504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0" name="Connector: Elbow 19">
            <a:extLst>
              <a:ext uri="{FF2B5EF4-FFF2-40B4-BE49-F238E27FC236}">
                <a16:creationId xmlns:a16="http://schemas.microsoft.com/office/drawing/2014/main" id="{A5A62AC2-18B4-39B7-1D3B-B04A7C272B22}"/>
              </a:ext>
            </a:extLst>
          </p:cNvPr>
          <p:cNvCxnSpPr>
            <a:stCxn id="7" idx="2"/>
            <a:endCxn id="16" idx="0"/>
          </p:cNvCxnSpPr>
          <p:nvPr/>
        </p:nvCxnSpPr>
        <p:spPr>
          <a:xfrm rot="5400000">
            <a:off x="9399831" y="2352186"/>
            <a:ext cx="396043" cy="12535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9C425A8-D26B-C97C-47DB-34FCBC2DEA4C}"/>
              </a:ext>
            </a:extLst>
          </p:cNvPr>
          <p:cNvCxnSpPr>
            <a:stCxn id="7" idx="2"/>
            <a:endCxn id="17" idx="0"/>
          </p:cNvCxnSpPr>
          <p:nvPr/>
        </p:nvCxnSpPr>
        <p:spPr>
          <a:xfrm rot="16200000" flipH="1">
            <a:off x="10595546" y="2409996"/>
            <a:ext cx="396043" cy="113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583792-219E-5409-94B6-81578F4E8757}"/>
              </a:ext>
            </a:extLst>
          </p:cNvPr>
          <p:cNvSpPr txBox="1"/>
          <p:nvPr/>
        </p:nvSpPr>
        <p:spPr>
          <a:xfrm>
            <a:off x="261764" y="3176970"/>
            <a:ext cx="4104456" cy="2677656"/>
          </a:xfrm>
          <a:prstGeom prst="rect">
            <a:avLst/>
          </a:prstGeom>
          <a:noFill/>
        </p:spPr>
        <p:txBody>
          <a:bodyPr wrap="square" rtlCol="0">
            <a:spAutoFit/>
          </a:bodyPr>
          <a:lstStyle/>
          <a:p>
            <a:r>
              <a:rPr lang="en-US" dirty="0"/>
              <a:t>Declare statement</a:t>
            </a:r>
          </a:p>
          <a:p>
            <a:r>
              <a:rPr lang="en-US" b="1" dirty="0"/>
              <a:t>Declare var </a:t>
            </a:r>
            <a:r>
              <a:rPr lang="en-US" b="1" i="1" dirty="0"/>
              <a:t>datatype;</a:t>
            </a:r>
          </a:p>
          <a:p>
            <a:r>
              <a:rPr lang="en-US" i="1" dirty="0"/>
              <a:t>Datatypes</a:t>
            </a:r>
          </a:p>
          <a:p>
            <a:r>
              <a:rPr lang="en-US" sz="1600" i="1" dirty="0"/>
              <a:t>Numeric – TINYINT, INT, SMALLINT, BIGINT, DECIMAL, DOUBLE</a:t>
            </a:r>
          </a:p>
          <a:p>
            <a:r>
              <a:rPr lang="en-US" sz="1600" i="1" dirty="0"/>
              <a:t>Char – CHAR, VARCHAR, NVARCHAR</a:t>
            </a:r>
          </a:p>
          <a:p>
            <a:r>
              <a:rPr lang="en-US" sz="1600" i="1" dirty="0"/>
              <a:t>Date – DATE, TIMESTAMP</a:t>
            </a:r>
          </a:p>
          <a:p>
            <a:r>
              <a:rPr lang="en-US" sz="1600" i="1" dirty="0"/>
              <a:t>Binary – VARBINARY</a:t>
            </a:r>
          </a:p>
          <a:p>
            <a:r>
              <a:rPr lang="en-US" sz="1600" i="1" dirty="0"/>
              <a:t>Long – CLOB, BLOB</a:t>
            </a:r>
          </a:p>
        </p:txBody>
      </p:sp>
      <p:sp>
        <p:nvSpPr>
          <p:cNvPr id="25" name="TextBox 24">
            <a:extLst>
              <a:ext uri="{FF2B5EF4-FFF2-40B4-BE49-F238E27FC236}">
                <a16:creationId xmlns:a16="http://schemas.microsoft.com/office/drawing/2014/main" id="{EE5A796D-AF59-263D-D023-9DADBB3F76AF}"/>
              </a:ext>
            </a:extLst>
          </p:cNvPr>
          <p:cNvSpPr txBox="1"/>
          <p:nvPr/>
        </p:nvSpPr>
        <p:spPr>
          <a:xfrm>
            <a:off x="4241281" y="2839198"/>
            <a:ext cx="4104456" cy="830997"/>
          </a:xfrm>
          <a:prstGeom prst="rect">
            <a:avLst/>
          </a:prstGeom>
          <a:noFill/>
        </p:spPr>
        <p:txBody>
          <a:bodyPr wrap="square">
            <a:spAutoFit/>
          </a:bodyPr>
          <a:lstStyle/>
          <a:p>
            <a:r>
              <a:rPr lang="en-US" b="1" dirty="0"/>
              <a:t>Declare var </a:t>
            </a:r>
            <a:r>
              <a:rPr lang="en-US" b="1" i="1" dirty="0"/>
              <a:t>datatype ARRAY;</a:t>
            </a:r>
          </a:p>
        </p:txBody>
      </p:sp>
      <p:graphicFrame>
        <p:nvGraphicFramePr>
          <p:cNvPr id="26" name="Table 26">
            <a:extLst>
              <a:ext uri="{FF2B5EF4-FFF2-40B4-BE49-F238E27FC236}">
                <a16:creationId xmlns:a16="http://schemas.microsoft.com/office/drawing/2014/main" id="{235F882C-E7DB-FC9B-44FD-FA3B1D54B8CB}"/>
              </a:ext>
            </a:extLst>
          </p:cNvPr>
          <p:cNvGraphicFramePr>
            <a:graphicFrameLocks noGrp="1"/>
          </p:cNvGraphicFramePr>
          <p:nvPr/>
        </p:nvGraphicFramePr>
        <p:xfrm>
          <a:off x="5158308" y="3633140"/>
          <a:ext cx="1295794" cy="3200400"/>
        </p:xfrm>
        <a:graphic>
          <a:graphicData uri="http://schemas.openxmlformats.org/drawingml/2006/table">
            <a:tbl>
              <a:tblPr firstRow="1" bandRow="1">
                <a:tableStyleId>{5C22544A-7EE6-4342-B048-85BDC9FD1C3A}</a:tableStyleId>
              </a:tblPr>
              <a:tblGrid>
                <a:gridCol w="1295794">
                  <a:extLst>
                    <a:ext uri="{9D8B030D-6E8A-4147-A177-3AD203B41FA5}">
                      <a16:colId xmlns:a16="http://schemas.microsoft.com/office/drawing/2014/main" val="4117063171"/>
                    </a:ext>
                  </a:extLst>
                </a:gridCol>
              </a:tblGrid>
              <a:tr h="362921">
                <a:tc>
                  <a:txBody>
                    <a:bodyPr/>
                    <a:lstStyle/>
                    <a:p>
                      <a:endParaRPr lang="en-US"/>
                    </a:p>
                  </a:txBody>
                  <a:tcPr/>
                </a:tc>
                <a:extLst>
                  <a:ext uri="{0D108BD9-81ED-4DB2-BD59-A6C34878D82A}">
                    <a16:rowId xmlns:a16="http://schemas.microsoft.com/office/drawing/2014/main" val="4176951952"/>
                  </a:ext>
                </a:extLst>
              </a:tr>
              <a:tr h="362921">
                <a:tc>
                  <a:txBody>
                    <a:bodyPr/>
                    <a:lstStyle/>
                    <a:p>
                      <a:endParaRPr lang="en-US"/>
                    </a:p>
                  </a:txBody>
                  <a:tcPr/>
                </a:tc>
                <a:extLst>
                  <a:ext uri="{0D108BD9-81ED-4DB2-BD59-A6C34878D82A}">
                    <a16:rowId xmlns:a16="http://schemas.microsoft.com/office/drawing/2014/main" val="726721966"/>
                  </a:ext>
                </a:extLst>
              </a:tr>
              <a:tr h="362921">
                <a:tc>
                  <a:txBody>
                    <a:bodyPr/>
                    <a:lstStyle/>
                    <a:p>
                      <a:endParaRPr lang="en-US"/>
                    </a:p>
                  </a:txBody>
                  <a:tcPr/>
                </a:tc>
                <a:extLst>
                  <a:ext uri="{0D108BD9-81ED-4DB2-BD59-A6C34878D82A}">
                    <a16:rowId xmlns:a16="http://schemas.microsoft.com/office/drawing/2014/main" val="3120704662"/>
                  </a:ext>
                </a:extLst>
              </a:tr>
              <a:tr h="362921">
                <a:tc>
                  <a:txBody>
                    <a:bodyPr/>
                    <a:lstStyle/>
                    <a:p>
                      <a:endParaRPr lang="en-US"/>
                    </a:p>
                  </a:txBody>
                  <a:tcPr/>
                </a:tc>
                <a:extLst>
                  <a:ext uri="{0D108BD9-81ED-4DB2-BD59-A6C34878D82A}">
                    <a16:rowId xmlns:a16="http://schemas.microsoft.com/office/drawing/2014/main" val="2637413652"/>
                  </a:ext>
                </a:extLst>
              </a:tr>
              <a:tr h="362921">
                <a:tc>
                  <a:txBody>
                    <a:bodyPr/>
                    <a:lstStyle/>
                    <a:p>
                      <a:endParaRPr lang="en-US"/>
                    </a:p>
                  </a:txBody>
                  <a:tcPr/>
                </a:tc>
                <a:extLst>
                  <a:ext uri="{0D108BD9-81ED-4DB2-BD59-A6C34878D82A}">
                    <a16:rowId xmlns:a16="http://schemas.microsoft.com/office/drawing/2014/main" val="1635181062"/>
                  </a:ext>
                </a:extLst>
              </a:tr>
              <a:tr h="362921">
                <a:tc>
                  <a:txBody>
                    <a:bodyPr/>
                    <a:lstStyle/>
                    <a:p>
                      <a:endParaRPr lang="en-US"/>
                    </a:p>
                  </a:txBody>
                  <a:tcPr/>
                </a:tc>
                <a:extLst>
                  <a:ext uri="{0D108BD9-81ED-4DB2-BD59-A6C34878D82A}">
                    <a16:rowId xmlns:a16="http://schemas.microsoft.com/office/drawing/2014/main" val="955667944"/>
                  </a:ext>
                </a:extLst>
              </a:tr>
              <a:tr h="362921">
                <a:tc>
                  <a:txBody>
                    <a:bodyPr/>
                    <a:lstStyle/>
                    <a:p>
                      <a:endParaRPr lang="en-US" dirty="0"/>
                    </a:p>
                  </a:txBody>
                  <a:tcPr/>
                </a:tc>
                <a:extLst>
                  <a:ext uri="{0D108BD9-81ED-4DB2-BD59-A6C34878D82A}">
                    <a16:rowId xmlns:a16="http://schemas.microsoft.com/office/drawing/2014/main" val="1068696186"/>
                  </a:ext>
                </a:extLst>
              </a:tr>
            </a:tbl>
          </a:graphicData>
        </a:graphic>
      </p:graphicFrame>
      <p:graphicFrame>
        <p:nvGraphicFramePr>
          <p:cNvPr id="27" name="Table 27">
            <a:extLst>
              <a:ext uri="{FF2B5EF4-FFF2-40B4-BE49-F238E27FC236}">
                <a16:creationId xmlns:a16="http://schemas.microsoft.com/office/drawing/2014/main" id="{8B0B8709-F3B0-8370-CA4E-F144E40AA996}"/>
              </a:ext>
            </a:extLst>
          </p:cNvPr>
          <p:cNvGraphicFramePr>
            <a:graphicFrameLocks noGrp="1"/>
          </p:cNvGraphicFramePr>
          <p:nvPr/>
        </p:nvGraphicFramePr>
        <p:xfrm>
          <a:off x="9124918" y="4245845"/>
          <a:ext cx="2262744" cy="1371600"/>
        </p:xfrm>
        <a:graphic>
          <a:graphicData uri="http://schemas.openxmlformats.org/drawingml/2006/table">
            <a:tbl>
              <a:tblPr firstRow="1" bandRow="1">
                <a:tableStyleId>{5C22544A-7EE6-4342-B048-85BDC9FD1C3A}</a:tableStyleId>
              </a:tblPr>
              <a:tblGrid>
                <a:gridCol w="565686">
                  <a:extLst>
                    <a:ext uri="{9D8B030D-6E8A-4147-A177-3AD203B41FA5}">
                      <a16:colId xmlns:a16="http://schemas.microsoft.com/office/drawing/2014/main" val="1091481858"/>
                    </a:ext>
                  </a:extLst>
                </a:gridCol>
                <a:gridCol w="565686">
                  <a:extLst>
                    <a:ext uri="{9D8B030D-6E8A-4147-A177-3AD203B41FA5}">
                      <a16:colId xmlns:a16="http://schemas.microsoft.com/office/drawing/2014/main" val="3675948426"/>
                    </a:ext>
                  </a:extLst>
                </a:gridCol>
                <a:gridCol w="565686">
                  <a:extLst>
                    <a:ext uri="{9D8B030D-6E8A-4147-A177-3AD203B41FA5}">
                      <a16:colId xmlns:a16="http://schemas.microsoft.com/office/drawing/2014/main" val="4273058197"/>
                    </a:ext>
                  </a:extLst>
                </a:gridCol>
                <a:gridCol w="565686">
                  <a:extLst>
                    <a:ext uri="{9D8B030D-6E8A-4147-A177-3AD203B41FA5}">
                      <a16:colId xmlns:a16="http://schemas.microsoft.com/office/drawing/2014/main" val="1816810890"/>
                    </a:ext>
                  </a:extLst>
                </a:gridCol>
              </a:tblGrid>
              <a:tr h="27519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6399331"/>
                  </a:ext>
                </a:extLst>
              </a:tr>
              <a:tr h="275195">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98233993"/>
                  </a:ext>
                </a:extLst>
              </a:tr>
              <a:tr h="275195">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72395894"/>
                  </a:ext>
                </a:extLst>
              </a:tr>
            </a:tbl>
          </a:graphicData>
        </a:graphic>
      </p:graphicFrame>
    </p:spTree>
    <p:extLst>
      <p:ext uri="{BB962C8B-B14F-4D97-AF65-F5344CB8AC3E}">
        <p14:creationId xmlns:p14="http://schemas.microsoft.com/office/powerpoint/2010/main" val="36204455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64" y="138393"/>
            <a:ext cx="3841152" cy="478800"/>
          </a:xfrm>
        </p:spPr>
        <p:txBody>
          <a:bodyPr/>
          <a:lstStyle/>
          <a:p>
            <a:r>
              <a:rPr lang="en-US" sz="3200" b="1" i="0" dirty="0">
                <a:solidFill>
                  <a:srgbClr val="000000"/>
                </a:solidFill>
                <a:effectLst/>
                <a:latin typeface="Cooper Black" panose="0208090404030B020404" pitchFamily="18" charset="0"/>
              </a:rPr>
              <a:t>Rules of the Game</a:t>
            </a:r>
            <a:endParaRPr lang="en-US" sz="3200" b="1" dirty="0">
              <a:solidFill>
                <a:schemeClr val="tx1">
                  <a:lumMod val="85000"/>
                  <a:lumOff val="15000"/>
                </a:schemeClr>
              </a:solidFill>
              <a:latin typeface="Cooper Black" panose="0208090404030B020404" pitchFamily="18" charset="0"/>
            </a:endParaRPr>
          </a:p>
        </p:txBody>
      </p:sp>
      <p:sp>
        <p:nvSpPr>
          <p:cNvPr id="3" name="Rectangle: Rounded Corners 2">
            <a:extLst>
              <a:ext uri="{FF2B5EF4-FFF2-40B4-BE49-F238E27FC236}">
                <a16:creationId xmlns:a16="http://schemas.microsoft.com/office/drawing/2014/main" id="{608FCE4B-E51C-1EA9-404A-0429CEB78F88}"/>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13" name="Picture 12">
            <a:extLst>
              <a:ext uri="{FF2B5EF4-FFF2-40B4-BE49-F238E27FC236}">
                <a16:creationId xmlns:a16="http://schemas.microsoft.com/office/drawing/2014/main" id="{F288C6AC-5493-474F-667B-62B87312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6232821"/>
            <a:ext cx="608198" cy="600720"/>
          </a:xfrm>
          <a:prstGeom prst="rect">
            <a:avLst/>
          </a:prstGeom>
        </p:spPr>
      </p:pic>
      <p:sp>
        <p:nvSpPr>
          <p:cNvPr id="14" name="TextBox 13">
            <a:extLst>
              <a:ext uri="{FF2B5EF4-FFF2-40B4-BE49-F238E27FC236}">
                <a16:creationId xmlns:a16="http://schemas.microsoft.com/office/drawing/2014/main" id="{C5FFC214-6308-D89D-FE34-E0C2D20C059E}"/>
              </a:ext>
            </a:extLst>
          </p:cNvPr>
          <p:cNvSpPr txBox="1"/>
          <p:nvPr/>
        </p:nvSpPr>
        <p:spPr>
          <a:xfrm>
            <a:off x="247534" y="692696"/>
            <a:ext cx="11449272" cy="3139321"/>
          </a:xfrm>
          <a:prstGeom prst="rect">
            <a:avLst/>
          </a:prstGeom>
          <a:noFill/>
        </p:spPr>
        <p:txBody>
          <a:bodyPr wrap="square" rtlCol="0">
            <a:spAutoFit/>
          </a:bodyPr>
          <a:lstStyle/>
          <a:p>
            <a:pPr marL="285750" indent="-285750">
              <a:buFontTx/>
              <a:buChar char="-"/>
            </a:pPr>
            <a:r>
              <a:rPr lang="en-IN" sz="1800" dirty="0"/>
              <a:t>SQL Script is not case-sensitive</a:t>
            </a:r>
          </a:p>
          <a:p>
            <a:pPr marL="285750" indent="-285750">
              <a:buFontTx/>
              <a:buChar char="-"/>
            </a:pPr>
            <a:r>
              <a:rPr lang="en-IN" sz="1800" dirty="0"/>
              <a:t>Every statement must end with semi-column ;</a:t>
            </a:r>
          </a:p>
          <a:p>
            <a:pPr marL="285750" indent="-285750">
              <a:buFontTx/>
              <a:buChar char="-"/>
            </a:pPr>
            <a:r>
              <a:rPr lang="en-IN" sz="1800" dirty="0"/>
              <a:t>When we create a variable and assign value to it we use variable name itself but when we use that variable we use a value of operator colon(:)</a:t>
            </a:r>
          </a:p>
          <a:p>
            <a:pPr lvl="1"/>
            <a:r>
              <a:rPr lang="en-IN" sz="1800" dirty="0"/>
              <a:t>Declare x integer;</a:t>
            </a:r>
          </a:p>
          <a:p>
            <a:pPr lvl="1"/>
            <a:r>
              <a:rPr lang="en-IN" sz="1800" dirty="0"/>
              <a:t>Declare y integer;</a:t>
            </a:r>
          </a:p>
          <a:p>
            <a:pPr lvl="1"/>
            <a:r>
              <a:rPr lang="en-IN" sz="1800" dirty="0"/>
              <a:t>X := 10;	y := :x + 10;</a:t>
            </a:r>
          </a:p>
          <a:p>
            <a:pPr marL="285750" indent="-285750">
              <a:buFontTx/>
              <a:buChar char="-"/>
            </a:pPr>
            <a:r>
              <a:rPr lang="en-IN" sz="1800" dirty="0"/>
              <a:t>If we create variable and do not assign initial value to it, a NULL gets assigned and any operation with NULL becomes NULL</a:t>
            </a:r>
          </a:p>
          <a:p>
            <a:pPr marL="285750" indent="-285750">
              <a:buFontTx/>
              <a:buChar char="-"/>
            </a:pPr>
            <a:r>
              <a:rPr lang="en-IN" sz="1800" dirty="0"/>
              <a:t>In SQL Script the = is a comparison operator but := is assignment operator.</a:t>
            </a:r>
          </a:p>
          <a:p>
            <a:pPr marL="285750" indent="-285750">
              <a:buFontTx/>
              <a:buChar char="-"/>
            </a:pPr>
            <a:r>
              <a:rPr lang="en-IN" sz="1800" dirty="0"/>
              <a:t>Anything in SQL Script evolve around SQL.</a:t>
            </a:r>
          </a:p>
        </p:txBody>
      </p:sp>
      <mc:AlternateContent xmlns:mc="http://schemas.openxmlformats.org/markup-compatibility/2006">
        <mc:Choice xmlns:p14="http://schemas.microsoft.com/office/powerpoint/2010/main" Requires="p14">
          <p:contentPart p14:bwMode="auto" r:id="rId4">
            <p14:nvContentPartPr>
              <p14:cNvPr id="75" name="Ink 74">
                <a:extLst>
                  <a:ext uri="{FF2B5EF4-FFF2-40B4-BE49-F238E27FC236}">
                    <a16:creationId xmlns:a16="http://schemas.microsoft.com/office/drawing/2014/main" id="{54B420D1-A07C-CF79-9BFD-F3E906C7E8A7}"/>
                  </a:ext>
                </a:extLst>
              </p14:cNvPr>
              <p14:cNvContentPartPr/>
              <p14:nvPr/>
            </p14:nvContentPartPr>
            <p14:xfrm>
              <a:off x="7891642" y="3733401"/>
              <a:ext cx="228960" cy="196200"/>
            </p14:xfrm>
          </p:contentPart>
        </mc:Choice>
        <mc:Fallback>
          <p:pic>
            <p:nvPicPr>
              <p:cNvPr id="75" name="Ink 74">
                <a:extLst>
                  <a:ext uri="{FF2B5EF4-FFF2-40B4-BE49-F238E27FC236}">
                    <a16:creationId xmlns:a16="http://schemas.microsoft.com/office/drawing/2014/main" id="{54B420D1-A07C-CF79-9BFD-F3E906C7E8A7}"/>
                  </a:ext>
                </a:extLst>
              </p:cNvPr>
              <p:cNvPicPr/>
              <p:nvPr/>
            </p:nvPicPr>
            <p:blipFill>
              <a:blip r:embed="rId5"/>
              <a:stretch>
                <a:fillRect/>
              </a:stretch>
            </p:blipFill>
            <p:spPr>
              <a:xfrm>
                <a:off x="7882642" y="3724761"/>
                <a:ext cx="2466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6" name="Ink 75">
                <a:extLst>
                  <a:ext uri="{FF2B5EF4-FFF2-40B4-BE49-F238E27FC236}">
                    <a16:creationId xmlns:a16="http://schemas.microsoft.com/office/drawing/2014/main" id="{600321EE-0308-4D6A-03D2-D3446918CE86}"/>
                  </a:ext>
                </a:extLst>
              </p14:cNvPr>
              <p14:cNvContentPartPr/>
              <p14:nvPr/>
            </p14:nvContentPartPr>
            <p14:xfrm>
              <a:off x="8185402" y="3690201"/>
              <a:ext cx="205200" cy="217440"/>
            </p14:xfrm>
          </p:contentPart>
        </mc:Choice>
        <mc:Fallback>
          <p:pic>
            <p:nvPicPr>
              <p:cNvPr id="76" name="Ink 75">
                <a:extLst>
                  <a:ext uri="{FF2B5EF4-FFF2-40B4-BE49-F238E27FC236}">
                    <a16:creationId xmlns:a16="http://schemas.microsoft.com/office/drawing/2014/main" id="{600321EE-0308-4D6A-03D2-D3446918CE86}"/>
                  </a:ext>
                </a:extLst>
              </p:cNvPr>
              <p:cNvPicPr/>
              <p:nvPr/>
            </p:nvPicPr>
            <p:blipFill>
              <a:blip r:embed="rId7"/>
              <a:stretch>
                <a:fillRect/>
              </a:stretch>
            </p:blipFill>
            <p:spPr>
              <a:xfrm>
                <a:off x="8176762" y="3681561"/>
                <a:ext cx="2228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7" name="Ink 76">
                <a:extLst>
                  <a:ext uri="{FF2B5EF4-FFF2-40B4-BE49-F238E27FC236}">
                    <a16:creationId xmlns:a16="http://schemas.microsoft.com/office/drawing/2014/main" id="{1AE2D2E8-94E2-04ED-5848-21FB37DE7605}"/>
                  </a:ext>
                </a:extLst>
              </p14:cNvPr>
              <p14:cNvContentPartPr/>
              <p14:nvPr/>
            </p14:nvContentPartPr>
            <p14:xfrm>
              <a:off x="8503282" y="3738441"/>
              <a:ext cx="90360" cy="18720"/>
            </p14:xfrm>
          </p:contentPart>
        </mc:Choice>
        <mc:Fallback>
          <p:pic>
            <p:nvPicPr>
              <p:cNvPr id="77" name="Ink 76">
                <a:extLst>
                  <a:ext uri="{FF2B5EF4-FFF2-40B4-BE49-F238E27FC236}">
                    <a16:creationId xmlns:a16="http://schemas.microsoft.com/office/drawing/2014/main" id="{1AE2D2E8-94E2-04ED-5848-21FB37DE7605}"/>
                  </a:ext>
                </a:extLst>
              </p:cNvPr>
              <p:cNvPicPr/>
              <p:nvPr/>
            </p:nvPicPr>
            <p:blipFill>
              <a:blip r:embed="rId9"/>
              <a:stretch>
                <a:fillRect/>
              </a:stretch>
            </p:blipFill>
            <p:spPr>
              <a:xfrm>
                <a:off x="8494282" y="3729441"/>
                <a:ext cx="108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8" name="Ink 77">
                <a:extLst>
                  <a:ext uri="{FF2B5EF4-FFF2-40B4-BE49-F238E27FC236}">
                    <a16:creationId xmlns:a16="http://schemas.microsoft.com/office/drawing/2014/main" id="{C74EABC3-1386-7719-A8BB-F7CC2C2EB603}"/>
                  </a:ext>
                </a:extLst>
              </p14:cNvPr>
              <p14:cNvContentPartPr/>
              <p14:nvPr/>
            </p14:nvContentPartPr>
            <p14:xfrm>
              <a:off x="8507602" y="3703881"/>
              <a:ext cx="218160" cy="185040"/>
            </p14:xfrm>
          </p:contentPart>
        </mc:Choice>
        <mc:Fallback>
          <p:pic>
            <p:nvPicPr>
              <p:cNvPr id="78" name="Ink 77">
                <a:extLst>
                  <a:ext uri="{FF2B5EF4-FFF2-40B4-BE49-F238E27FC236}">
                    <a16:creationId xmlns:a16="http://schemas.microsoft.com/office/drawing/2014/main" id="{C74EABC3-1386-7719-A8BB-F7CC2C2EB603}"/>
                  </a:ext>
                </a:extLst>
              </p:cNvPr>
              <p:cNvPicPr/>
              <p:nvPr/>
            </p:nvPicPr>
            <p:blipFill>
              <a:blip r:embed="rId11"/>
              <a:stretch>
                <a:fillRect/>
              </a:stretch>
            </p:blipFill>
            <p:spPr>
              <a:xfrm>
                <a:off x="8498602" y="3694881"/>
                <a:ext cx="2358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9" name="Ink 78">
                <a:extLst>
                  <a:ext uri="{FF2B5EF4-FFF2-40B4-BE49-F238E27FC236}">
                    <a16:creationId xmlns:a16="http://schemas.microsoft.com/office/drawing/2014/main" id="{2393CD24-8F45-F9D7-6A09-85BBA6F52021}"/>
                  </a:ext>
                </a:extLst>
              </p14:cNvPr>
              <p14:cNvContentPartPr/>
              <p14:nvPr/>
            </p14:nvContentPartPr>
            <p14:xfrm>
              <a:off x="8816482" y="3675441"/>
              <a:ext cx="110880" cy="204840"/>
            </p14:xfrm>
          </p:contentPart>
        </mc:Choice>
        <mc:Fallback>
          <p:pic>
            <p:nvPicPr>
              <p:cNvPr id="79" name="Ink 78">
                <a:extLst>
                  <a:ext uri="{FF2B5EF4-FFF2-40B4-BE49-F238E27FC236}">
                    <a16:creationId xmlns:a16="http://schemas.microsoft.com/office/drawing/2014/main" id="{2393CD24-8F45-F9D7-6A09-85BBA6F52021}"/>
                  </a:ext>
                </a:extLst>
              </p:cNvPr>
              <p:cNvPicPr/>
              <p:nvPr/>
            </p:nvPicPr>
            <p:blipFill>
              <a:blip r:embed="rId13"/>
              <a:stretch>
                <a:fillRect/>
              </a:stretch>
            </p:blipFill>
            <p:spPr>
              <a:xfrm>
                <a:off x="8807842" y="3666441"/>
                <a:ext cx="1285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0" name="Ink 79">
                <a:extLst>
                  <a:ext uri="{FF2B5EF4-FFF2-40B4-BE49-F238E27FC236}">
                    <a16:creationId xmlns:a16="http://schemas.microsoft.com/office/drawing/2014/main" id="{5EB350F5-5E85-4A18-5A44-C602D3A3CC46}"/>
                  </a:ext>
                </a:extLst>
              </p14:cNvPr>
              <p14:cNvContentPartPr/>
              <p14:nvPr/>
            </p14:nvContentPartPr>
            <p14:xfrm>
              <a:off x="8976682" y="3673281"/>
              <a:ext cx="54360" cy="132120"/>
            </p14:xfrm>
          </p:contentPart>
        </mc:Choice>
        <mc:Fallback>
          <p:pic>
            <p:nvPicPr>
              <p:cNvPr id="80" name="Ink 79">
                <a:extLst>
                  <a:ext uri="{FF2B5EF4-FFF2-40B4-BE49-F238E27FC236}">
                    <a16:creationId xmlns:a16="http://schemas.microsoft.com/office/drawing/2014/main" id="{5EB350F5-5E85-4A18-5A44-C602D3A3CC46}"/>
                  </a:ext>
                </a:extLst>
              </p:cNvPr>
              <p:cNvPicPr/>
              <p:nvPr/>
            </p:nvPicPr>
            <p:blipFill>
              <a:blip r:embed="rId15"/>
              <a:stretch>
                <a:fillRect/>
              </a:stretch>
            </p:blipFill>
            <p:spPr>
              <a:xfrm>
                <a:off x="8968042" y="3664281"/>
                <a:ext cx="720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1" name="Ink 80">
                <a:extLst>
                  <a:ext uri="{FF2B5EF4-FFF2-40B4-BE49-F238E27FC236}">
                    <a16:creationId xmlns:a16="http://schemas.microsoft.com/office/drawing/2014/main" id="{1ABF987B-1547-55C3-4F14-C936D129D67A}"/>
                  </a:ext>
                </a:extLst>
              </p14:cNvPr>
              <p14:cNvContentPartPr/>
              <p14:nvPr/>
            </p14:nvContentPartPr>
            <p14:xfrm>
              <a:off x="9067402" y="3667521"/>
              <a:ext cx="45000" cy="211320"/>
            </p14:xfrm>
          </p:contentPart>
        </mc:Choice>
        <mc:Fallback>
          <p:pic>
            <p:nvPicPr>
              <p:cNvPr id="81" name="Ink 80">
                <a:extLst>
                  <a:ext uri="{FF2B5EF4-FFF2-40B4-BE49-F238E27FC236}">
                    <a16:creationId xmlns:a16="http://schemas.microsoft.com/office/drawing/2014/main" id="{1ABF987B-1547-55C3-4F14-C936D129D67A}"/>
                  </a:ext>
                </a:extLst>
              </p:cNvPr>
              <p:cNvPicPr/>
              <p:nvPr/>
            </p:nvPicPr>
            <p:blipFill>
              <a:blip r:embed="rId17"/>
              <a:stretch>
                <a:fillRect/>
              </a:stretch>
            </p:blipFill>
            <p:spPr>
              <a:xfrm>
                <a:off x="9058402" y="3658881"/>
                <a:ext cx="626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2" name="Ink 81">
                <a:extLst>
                  <a:ext uri="{FF2B5EF4-FFF2-40B4-BE49-F238E27FC236}">
                    <a16:creationId xmlns:a16="http://schemas.microsoft.com/office/drawing/2014/main" id="{2FF72217-2070-D9DE-6256-9918A5F913AB}"/>
                  </a:ext>
                </a:extLst>
              </p14:cNvPr>
              <p14:cNvContentPartPr/>
              <p14:nvPr/>
            </p14:nvContentPartPr>
            <p14:xfrm>
              <a:off x="9167482" y="3764361"/>
              <a:ext cx="88560" cy="120600"/>
            </p14:xfrm>
          </p:contentPart>
        </mc:Choice>
        <mc:Fallback>
          <p:pic>
            <p:nvPicPr>
              <p:cNvPr id="82" name="Ink 81">
                <a:extLst>
                  <a:ext uri="{FF2B5EF4-FFF2-40B4-BE49-F238E27FC236}">
                    <a16:creationId xmlns:a16="http://schemas.microsoft.com/office/drawing/2014/main" id="{2FF72217-2070-D9DE-6256-9918A5F913AB}"/>
                  </a:ext>
                </a:extLst>
              </p:cNvPr>
              <p:cNvPicPr/>
              <p:nvPr/>
            </p:nvPicPr>
            <p:blipFill>
              <a:blip r:embed="rId19"/>
              <a:stretch>
                <a:fillRect/>
              </a:stretch>
            </p:blipFill>
            <p:spPr>
              <a:xfrm>
                <a:off x="9158482" y="3755361"/>
                <a:ext cx="1062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3" name="Ink 82">
                <a:extLst>
                  <a:ext uri="{FF2B5EF4-FFF2-40B4-BE49-F238E27FC236}">
                    <a16:creationId xmlns:a16="http://schemas.microsoft.com/office/drawing/2014/main" id="{F1ADF152-46D3-8B58-B9B5-2344724A34DC}"/>
                  </a:ext>
                </a:extLst>
              </p14:cNvPr>
              <p14:cNvContentPartPr/>
              <p14:nvPr/>
            </p14:nvContentPartPr>
            <p14:xfrm>
              <a:off x="7829722" y="4037601"/>
              <a:ext cx="249840" cy="243360"/>
            </p14:xfrm>
          </p:contentPart>
        </mc:Choice>
        <mc:Fallback>
          <p:pic>
            <p:nvPicPr>
              <p:cNvPr id="83" name="Ink 82">
                <a:extLst>
                  <a:ext uri="{FF2B5EF4-FFF2-40B4-BE49-F238E27FC236}">
                    <a16:creationId xmlns:a16="http://schemas.microsoft.com/office/drawing/2014/main" id="{F1ADF152-46D3-8B58-B9B5-2344724A34DC}"/>
                  </a:ext>
                </a:extLst>
              </p:cNvPr>
              <p:cNvPicPr/>
              <p:nvPr/>
            </p:nvPicPr>
            <p:blipFill>
              <a:blip r:embed="rId21"/>
              <a:stretch>
                <a:fillRect/>
              </a:stretch>
            </p:blipFill>
            <p:spPr>
              <a:xfrm>
                <a:off x="7820722" y="4028601"/>
                <a:ext cx="2674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4" name="Ink 83">
                <a:extLst>
                  <a:ext uri="{FF2B5EF4-FFF2-40B4-BE49-F238E27FC236}">
                    <a16:creationId xmlns:a16="http://schemas.microsoft.com/office/drawing/2014/main" id="{FD5E83D5-2E87-D6C3-9DC0-DDF09098B57A}"/>
                  </a:ext>
                </a:extLst>
              </p14:cNvPr>
              <p14:cNvContentPartPr/>
              <p14:nvPr/>
            </p14:nvContentPartPr>
            <p14:xfrm>
              <a:off x="8147602" y="4095561"/>
              <a:ext cx="42120" cy="174960"/>
            </p14:xfrm>
          </p:contentPart>
        </mc:Choice>
        <mc:Fallback>
          <p:pic>
            <p:nvPicPr>
              <p:cNvPr id="84" name="Ink 83">
                <a:extLst>
                  <a:ext uri="{FF2B5EF4-FFF2-40B4-BE49-F238E27FC236}">
                    <a16:creationId xmlns:a16="http://schemas.microsoft.com/office/drawing/2014/main" id="{FD5E83D5-2E87-D6C3-9DC0-DDF09098B57A}"/>
                  </a:ext>
                </a:extLst>
              </p:cNvPr>
              <p:cNvPicPr/>
              <p:nvPr/>
            </p:nvPicPr>
            <p:blipFill>
              <a:blip r:embed="rId23"/>
              <a:stretch>
                <a:fillRect/>
              </a:stretch>
            </p:blipFill>
            <p:spPr>
              <a:xfrm>
                <a:off x="8138962" y="4086921"/>
                <a:ext cx="59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5" name="Ink 84">
                <a:extLst>
                  <a:ext uri="{FF2B5EF4-FFF2-40B4-BE49-F238E27FC236}">
                    <a16:creationId xmlns:a16="http://schemas.microsoft.com/office/drawing/2014/main" id="{F55DE344-C0E2-3B43-3C86-E9E9E495EFBE}"/>
                  </a:ext>
                </a:extLst>
              </p14:cNvPr>
              <p14:cNvContentPartPr/>
              <p14:nvPr/>
            </p14:nvContentPartPr>
            <p14:xfrm>
              <a:off x="8250562" y="4127241"/>
              <a:ext cx="107640" cy="170280"/>
            </p14:xfrm>
          </p:contentPart>
        </mc:Choice>
        <mc:Fallback>
          <p:pic>
            <p:nvPicPr>
              <p:cNvPr id="85" name="Ink 84">
                <a:extLst>
                  <a:ext uri="{FF2B5EF4-FFF2-40B4-BE49-F238E27FC236}">
                    <a16:creationId xmlns:a16="http://schemas.microsoft.com/office/drawing/2014/main" id="{F55DE344-C0E2-3B43-3C86-E9E9E495EFBE}"/>
                  </a:ext>
                </a:extLst>
              </p:cNvPr>
              <p:cNvPicPr/>
              <p:nvPr/>
            </p:nvPicPr>
            <p:blipFill>
              <a:blip r:embed="rId25"/>
              <a:stretch>
                <a:fillRect/>
              </a:stretch>
            </p:blipFill>
            <p:spPr>
              <a:xfrm>
                <a:off x="8241562" y="4118601"/>
                <a:ext cx="1252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6" name="Ink 85">
                <a:extLst>
                  <a:ext uri="{FF2B5EF4-FFF2-40B4-BE49-F238E27FC236}">
                    <a16:creationId xmlns:a16="http://schemas.microsoft.com/office/drawing/2014/main" id="{319D2CE4-9DD1-1896-DA25-3440B402EDC9}"/>
                  </a:ext>
                </a:extLst>
              </p14:cNvPr>
              <p14:cNvContentPartPr/>
              <p14:nvPr/>
            </p14:nvContentPartPr>
            <p14:xfrm>
              <a:off x="8417962" y="4124361"/>
              <a:ext cx="94680" cy="126720"/>
            </p14:xfrm>
          </p:contentPart>
        </mc:Choice>
        <mc:Fallback>
          <p:pic>
            <p:nvPicPr>
              <p:cNvPr id="86" name="Ink 85">
                <a:extLst>
                  <a:ext uri="{FF2B5EF4-FFF2-40B4-BE49-F238E27FC236}">
                    <a16:creationId xmlns:a16="http://schemas.microsoft.com/office/drawing/2014/main" id="{319D2CE4-9DD1-1896-DA25-3440B402EDC9}"/>
                  </a:ext>
                </a:extLst>
              </p:cNvPr>
              <p:cNvPicPr/>
              <p:nvPr/>
            </p:nvPicPr>
            <p:blipFill>
              <a:blip r:embed="rId27"/>
              <a:stretch>
                <a:fillRect/>
              </a:stretch>
            </p:blipFill>
            <p:spPr>
              <a:xfrm>
                <a:off x="8409322" y="4115361"/>
                <a:ext cx="1123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7" name="Ink 86">
                <a:extLst>
                  <a:ext uri="{FF2B5EF4-FFF2-40B4-BE49-F238E27FC236}">
                    <a16:creationId xmlns:a16="http://schemas.microsoft.com/office/drawing/2014/main" id="{97C17D6F-10DF-0B63-1F3B-52058C3C62D8}"/>
                  </a:ext>
                </a:extLst>
              </p14:cNvPr>
              <p14:cNvContentPartPr/>
              <p14:nvPr/>
            </p14:nvContentPartPr>
            <p14:xfrm>
              <a:off x="8547202" y="4137321"/>
              <a:ext cx="73080" cy="63720"/>
            </p14:xfrm>
          </p:contentPart>
        </mc:Choice>
        <mc:Fallback>
          <p:pic>
            <p:nvPicPr>
              <p:cNvPr id="87" name="Ink 86">
                <a:extLst>
                  <a:ext uri="{FF2B5EF4-FFF2-40B4-BE49-F238E27FC236}">
                    <a16:creationId xmlns:a16="http://schemas.microsoft.com/office/drawing/2014/main" id="{97C17D6F-10DF-0B63-1F3B-52058C3C62D8}"/>
                  </a:ext>
                </a:extLst>
              </p:cNvPr>
              <p:cNvPicPr/>
              <p:nvPr/>
            </p:nvPicPr>
            <p:blipFill>
              <a:blip r:embed="rId29"/>
              <a:stretch>
                <a:fillRect/>
              </a:stretch>
            </p:blipFill>
            <p:spPr>
              <a:xfrm>
                <a:off x="8538202" y="4128681"/>
                <a:ext cx="907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8" name="Ink 87">
                <a:extLst>
                  <a:ext uri="{FF2B5EF4-FFF2-40B4-BE49-F238E27FC236}">
                    <a16:creationId xmlns:a16="http://schemas.microsoft.com/office/drawing/2014/main" id="{C6619163-B550-8274-8543-62CFAB803167}"/>
                  </a:ext>
                </a:extLst>
              </p14:cNvPr>
              <p14:cNvContentPartPr/>
              <p14:nvPr/>
            </p14:nvContentPartPr>
            <p14:xfrm>
              <a:off x="8767882" y="4103121"/>
              <a:ext cx="11160" cy="137520"/>
            </p14:xfrm>
          </p:contentPart>
        </mc:Choice>
        <mc:Fallback>
          <p:pic>
            <p:nvPicPr>
              <p:cNvPr id="88" name="Ink 87">
                <a:extLst>
                  <a:ext uri="{FF2B5EF4-FFF2-40B4-BE49-F238E27FC236}">
                    <a16:creationId xmlns:a16="http://schemas.microsoft.com/office/drawing/2014/main" id="{C6619163-B550-8274-8543-62CFAB803167}"/>
                  </a:ext>
                </a:extLst>
              </p:cNvPr>
              <p:cNvPicPr/>
              <p:nvPr/>
            </p:nvPicPr>
            <p:blipFill>
              <a:blip r:embed="rId31"/>
              <a:stretch>
                <a:fillRect/>
              </a:stretch>
            </p:blipFill>
            <p:spPr>
              <a:xfrm>
                <a:off x="8759242" y="4094481"/>
                <a:ext cx="288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9" name="Ink 88">
                <a:extLst>
                  <a:ext uri="{FF2B5EF4-FFF2-40B4-BE49-F238E27FC236}">
                    <a16:creationId xmlns:a16="http://schemas.microsoft.com/office/drawing/2014/main" id="{D19B2D6E-683D-B2D4-FB12-7A11BF22B86C}"/>
                  </a:ext>
                </a:extLst>
              </p14:cNvPr>
              <p14:cNvContentPartPr/>
              <p14:nvPr/>
            </p14:nvContentPartPr>
            <p14:xfrm>
              <a:off x="8827282" y="4071081"/>
              <a:ext cx="163080" cy="211680"/>
            </p14:xfrm>
          </p:contentPart>
        </mc:Choice>
        <mc:Fallback>
          <p:pic>
            <p:nvPicPr>
              <p:cNvPr id="89" name="Ink 88">
                <a:extLst>
                  <a:ext uri="{FF2B5EF4-FFF2-40B4-BE49-F238E27FC236}">
                    <a16:creationId xmlns:a16="http://schemas.microsoft.com/office/drawing/2014/main" id="{D19B2D6E-683D-B2D4-FB12-7A11BF22B86C}"/>
                  </a:ext>
                </a:extLst>
              </p:cNvPr>
              <p:cNvPicPr/>
              <p:nvPr/>
            </p:nvPicPr>
            <p:blipFill>
              <a:blip r:embed="rId33"/>
              <a:stretch>
                <a:fillRect/>
              </a:stretch>
            </p:blipFill>
            <p:spPr>
              <a:xfrm>
                <a:off x="8818642" y="4062081"/>
                <a:ext cx="1807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0" name="Ink 89">
                <a:extLst>
                  <a:ext uri="{FF2B5EF4-FFF2-40B4-BE49-F238E27FC236}">
                    <a16:creationId xmlns:a16="http://schemas.microsoft.com/office/drawing/2014/main" id="{3E6D9E3B-37AB-E2C7-B1E1-1DCC2DB5776E}"/>
                  </a:ext>
                </a:extLst>
              </p14:cNvPr>
              <p14:cNvContentPartPr/>
              <p14:nvPr/>
            </p14:nvContentPartPr>
            <p14:xfrm>
              <a:off x="9013042" y="4100241"/>
              <a:ext cx="56520" cy="86400"/>
            </p14:xfrm>
          </p:contentPart>
        </mc:Choice>
        <mc:Fallback>
          <p:pic>
            <p:nvPicPr>
              <p:cNvPr id="90" name="Ink 89">
                <a:extLst>
                  <a:ext uri="{FF2B5EF4-FFF2-40B4-BE49-F238E27FC236}">
                    <a16:creationId xmlns:a16="http://schemas.microsoft.com/office/drawing/2014/main" id="{3E6D9E3B-37AB-E2C7-B1E1-1DCC2DB5776E}"/>
                  </a:ext>
                </a:extLst>
              </p:cNvPr>
              <p:cNvPicPr/>
              <p:nvPr/>
            </p:nvPicPr>
            <p:blipFill>
              <a:blip r:embed="rId35"/>
              <a:stretch>
                <a:fillRect/>
              </a:stretch>
            </p:blipFill>
            <p:spPr>
              <a:xfrm>
                <a:off x="9004402" y="4091241"/>
                <a:ext cx="741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1" name="Ink 90">
                <a:extLst>
                  <a:ext uri="{FF2B5EF4-FFF2-40B4-BE49-F238E27FC236}">
                    <a16:creationId xmlns:a16="http://schemas.microsoft.com/office/drawing/2014/main" id="{5DAC27BA-9791-6BF9-7137-4877F6FDCF48}"/>
                  </a:ext>
                </a:extLst>
              </p14:cNvPr>
              <p14:cNvContentPartPr/>
              <p14:nvPr/>
            </p14:nvContentPartPr>
            <p14:xfrm>
              <a:off x="9108082" y="4087281"/>
              <a:ext cx="30960" cy="156960"/>
            </p14:xfrm>
          </p:contentPart>
        </mc:Choice>
        <mc:Fallback>
          <p:pic>
            <p:nvPicPr>
              <p:cNvPr id="91" name="Ink 90">
                <a:extLst>
                  <a:ext uri="{FF2B5EF4-FFF2-40B4-BE49-F238E27FC236}">
                    <a16:creationId xmlns:a16="http://schemas.microsoft.com/office/drawing/2014/main" id="{5DAC27BA-9791-6BF9-7137-4877F6FDCF48}"/>
                  </a:ext>
                </a:extLst>
              </p:cNvPr>
              <p:cNvPicPr/>
              <p:nvPr/>
            </p:nvPicPr>
            <p:blipFill>
              <a:blip r:embed="rId37"/>
              <a:stretch>
                <a:fillRect/>
              </a:stretch>
            </p:blipFill>
            <p:spPr>
              <a:xfrm>
                <a:off x="9099442" y="4078641"/>
                <a:ext cx="486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2" name="Ink 91">
                <a:extLst>
                  <a:ext uri="{FF2B5EF4-FFF2-40B4-BE49-F238E27FC236}">
                    <a16:creationId xmlns:a16="http://schemas.microsoft.com/office/drawing/2014/main" id="{68ABEE92-282D-6077-9CAE-78431CBD7880}"/>
                  </a:ext>
                </a:extLst>
              </p14:cNvPr>
              <p14:cNvContentPartPr/>
              <p14:nvPr/>
            </p14:nvContentPartPr>
            <p14:xfrm>
              <a:off x="9200242" y="4128681"/>
              <a:ext cx="82080" cy="101160"/>
            </p14:xfrm>
          </p:contentPart>
        </mc:Choice>
        <mc:Fallback>
          <p:pic>
            <p:nvPicPr>
              <p:cNvPr id="92" name="Ink 91">
                <a:extLst>
                  <a:ext uri="{FF2B5EF4-FFF2-40B4-BE49-F238E27FC236}">
                    <a16:creationId xmlns:a16="http://schemas.microsoft.com/office/drawing/2014/main" id="{68ABEE92-282D-6077-9CAE-78431CBD7880}"/>
                  </a:ext>
                </a:extLst>
              </p:cNvPr>
              <p:cNvPicPr/>
              <p:nvPr/>
            </p:nvPicPr>
            <p:blipFill>
              <a:blip r:embed="rId39"/>
              <a:stretch>
                <a:fillRect/>
              </a:stretch>
            </p:blipFill>
            <p:spPr>
              <a:xfrm>
                <a:off x="9191602" y="4120041"/>
                <a:ext cx="997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3" name="Ink 92">
                <a:extLst>
                  <a:ext uri="{FF2B5EF4-FFF2-40B4-BE49-F238E27FC236}">
                    <a16:creationId xmlns:a16="http://schemas.microsoft.com/office/drawing/2014/main" id="{EB55D5B4-2327-7B36-8F03-2952DC6B52C1}"/>
                  </a:ext>
                </a:extLst>
              </p14:cNvPr>
              <p14:cNvContentPartPr/>
              <p14:nvPr/>
            </p14:nvContentPartPr>
            <p14:xfrm>
              <a:off x="7792642" y="4469961"/>
              <a:ext cx="212760" cy="183240"/>
            </p14:xfrm>
          </p:contentPart>
        </mc:Choice>
        <mc:Fallback>
          <p:pic>
            <p:nvPicPr>
              <p:cNvPr id="93" name="Ink 92">
                <a:extLst>
                  <a:ext uri="{FF2B5EF4-FFF2-40B4-BE49-F238E27FC236}">
                    <a16:creationId xmlns:a16="http://schemas.microsoft.com/office/drawing/2014/main" id="{EB55D5B4-2327-7B36-8F03-2952DC6B52C1}"/>
                  </a:ext>
                </a:extLst>
              </p:cNvPr>
              <p:cNvPicPr/>
              <p:nvPr/>
            </p:nvPicPr>
            <p:blipFill>
              <a:blip r:embed="rId41"/>
              <a:stretch>
                <a:fillRect/>
              </a:stretch>
            </p:blipFill>
            <p:spPr>
              <a:xfrm>
                <a:off x="7784002" y="4461321"/>
                <a:ext cx="230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4" name="Ink 93">
                <a:extLst>
                  <a:ext uri="{FF2B5EF4-FFF2-40B4-BE49-F238E27FC236}">
                    <a16:creationId xmlns:a16="http://schemas.microsoft.com/office/drawing/2014/main" id="{BE1329A1-9A22-272F-08D7-A7C1633F3B18}"/>
                  </a:ext>
                </a:extLst>
              </p14:cNvPr>
              <p14:cNvContentPartPr/>
              <p14:nvPr/>
            </p14:nvContentPartPr>
            <p14:xfrm>
              <a:off x="8076322" y="4417761"/>
              <a:ext cx="27000" cy="227160"/>
            </p14:xfrm>
          </p:contentPart>
        </mc:Choice>
        <mc:Fallback>
          <p:pic>
            <p:nvPicPr>
              <p:cNvPr id="94" name="Ink 93">
                <a:extLst>
                  <a:ext uri="{FF2B5EF4-FFF2-40B4-BE49-F238E27FC236}">
                    <a16:creationId xmlns:a16="http://schemas.microsoft.com/office/drawing/2014/main" id="{BE1329A1-9A22-272F-08D7-A7C1633F3B18}"/>
                  </a:ext>
                </a:extLst>
              </p:cNvPr>
              <p:cNvPicPr/>
              <p:nvPr/>
            </p:nvPicPr>
            <p:blipFill>
              <a:blip r:embed="rId43"/>
              <a:stretch>
                <a:fillRect/>
              </a:stretch>
            </p:blipFill>
            <p:spPr>
              <a:xfrm>
                <a:off x="8067322" y="4408761"/>
                <a:ext cx="446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5" name="Ink 94">
                <a:extLst>
                  <a:ext uri="{FF2B5EF4-FFF2-40B4-BE49-F238E27FC236}">
                    <a16:creationId xmlns:a16="http://schemas.microsoft.com/office/drawing/2014/main" id="{085D6F21-7152-0CC6-77F8-718DD3850D27}"/>
                  </a:ext>
                </a:extLst>
              </p14:cNvPr>
              <p14:cNvContentPartPr/>
              <p14:nvPr/>
            </p14:nvContentPartPr>
            <p14:xfrm>
              <a:off x="8101522" y="4452321"/>
              <a:ext cx="326880" cy="196560"/>
            </p14:xfrm>
          </p:contentPart>
        </mc:Choice>
        <mc:Fallback>
          <p:pic>
            <p:nvPicPr>
              <p:cNvPr id="95" name="Ink 94">
                <a:extLst>
                  <a:ext uri="{FF2B5EF4-FFF2-40B4-BE49-F238E27FC236}">
                    <a16:creationId xmlns:a16="http://schemas.microsoft.com/office/drawing/2014/main" id="{085D6F21-7152-0CC6-77F8-718DD3850D27}"/>
                  </a:ext>
                </a:extLst>
              </p:cNvPr>
              <p:cNvPicPr/>
              <p:nvPr/>
            </p:nvPicPr>
            <p:blipFill>
              <a:blip r:embed="rId45"/>
              <a:stretch>
                <a:fillRect/>
              </a:stretch>
            </p:blipFill>
            <p:spPr>
              <a:xfrm>
                <a:off x="8092522" y="4443681"/>
                <a:ext cx="3445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6" name="Ink 95">
                <a:extLst>
                  <a:ext uri="{FF2B5EF4-FFF2-40B4-BE49-F238E27FC236}">
                    <a16:creationId xmlns:a16="http://schemas.microsoft.com/office/drawing/2014/main" id="{4BB27BEF-0E5A-91C9-213D-ADCB8074DCCB}"/>
                  </a:ext>
                </a:extLst>
              </p14:cNvPr>
              <p14:cNvContentPartPr/>
              <p14:nvPr/>
            </p14:nvContentPartPr>
            <p14:xfrm>
              <a:off x="8449642" y="4467801"/>
              <a:ext cx="133920" cy="162720"/>
            </p14:xfrm>
          </p:contentPart>
        </mc:Choice>
        <mc:Fallback>
          <p:pic>
            <p:nvPicPr>
              <p:cNvPr id="96" name="Ink 95">
                <a:extLst>
                  <a:ext uri="{FF2B5EF4-FFF2-40B4-BE49-F238E27FC236}">
                    <a16:creationId xmlns:a16="http://schemas.microsoft.com/office/drawing/2014/main" id="{4BB27BEF-0E5A-91C9-213D-ADCB8074DCCB}"/>
                  </a:ext>
                </a:extLst>
              </p:cNvPr>
              <p:cNvPicPr/>
              <p:nvPr/>
            </p:nvPicPr>
            <p:blipFill>
              <a:blip r:embed="rId47"/>
              <a:stretch>
                <a:fillRect/>
              </a:stretch>
            </p:blipFill>
            <p:spPr>
              <a:xfrm>
                <a:off x="8441002" y="4458801"/>
                <a:ext cx="151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7" name="Ink 96">
                <a:extLst>
                  <a:ext uri="{FF2B5EF4-FFF2-40B4-BE49-F238E27FC236}">
                    <a16:creationId xmlns:a16="http://schemas.microsoft.com/office/drawing/2014/main" id="{79E511D8-6637-62E9-9017-2E39A22ACEB1}"/>
                  </a:ext>
                </a:extLst>
              </p14:cNvPr>
              <p14:cNvContentPartPr/>
              <p14:nvPr/>
            </p14:nvContentPartPr>
            <p14:xfrm>
              <a:off x="8648722" y="4522881"/>
              <a:ext cx="63720" cy="6840"/>
            </p14:xfrm>
          </p:contentPart>
        </mc:Choice>
        <mc:Fallback>
          <p:pic>
            <p:nvPicPr>
              <p:cNvPr id="97" name="Ink 96">
                <a:extLst>
                  <a:ext uri="{FF2B5EF4-FFF2-40B4-BE49-F238E27FC236}">
                    <a16:creationId xmlns:a16="http://schemas.microsoft.com/office/drawing/2014/main" id="{79E511D8-6637-62E9-9017-2E39A22ACEB1}"/>
                  </a:ext>
                </a:extLst>
              </p:cNvPr>
              <p:cNvPicPr/>
              <p:nvPr/>
            </p:nvPicPr>
            <p:blipFill>
              <a:blip r:embed="rId49"/>
              <a:stretch>
                <a:fillRect/>
              </a:stretch>
            </p:blipFill>
            <p:spPr>
              <a:xfrm>
                <a:off x="8640082" y="4514241"/>
                <a:ext cx="813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8" name="Ink 97">
                <a:extLst>
                  <a:ext uri="{FF2B5EF4-FFF2-40B4-BE49-F238E27FC236}">
                    <a16:creationId xmlns:a16="http://schemas.microsoft.com/office/drawing/2014/main" id="{744A2CF8-06E0-E0EB-89B6-967CF7DB4E32}"/>
                  </a:ext>
                </a:extLst>
              </p14:cNvPr>
              <p14:cNvContentPartPr/>
              <p14:nvPr/>
            </p14:nvContentPartPr>
            <p14:xfrm>
              <a:off x="8654842" y="4574001"/>
              <a:ext cx="65880" cy="25560"/>
            </p14:xfrm>
          </p:contentPart>
        </mc:Choice>
        <mc:Fallback>
          <p:pic>
            <p:nvPicPr>
              <p:cNvPr id="98" name="Ink 97">
                <a:extLst>
                  <a:ext uri="{FF2B5EF4-FFF2-40B4-BE49-F238E27FC236}">
                    <a16:creationId xmlns:a16="http://schemas.microsoft.com/office/drawing/2014/main" id="{744A2CF8-06E0-E0EB-89B6-967CF7DB4E32}"/>
                  </a:ext>
                </a:extLst>
              </p:cNvPr>
              <p:cNvPicPr/>
              <p:nvPr/>
            </p:nvPicPr>
            <p:blipFill>
              <a:blip r:embed="rId51"/>
              <a:stretch>
                <a:fillRect/>
              </a:stretch>
            </p:blipFill>
            <p:spPr>
              <a:xfrm>
                <a:off x="8645842" y="4565361"/>
                <a:ext cx="83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9" name="Ink 98">
                <a:extLst>
                  <a:ext uri="{FF2B5EF4-FFF2-40B4-BE49-F238E27FC236}">
                    <a16:creationId xmlns:a16="http://schemas.microsoft.com/office/drawing/2014/main" id="{9CB2BB6B-CBB9-E7F8-2C1F-168CC99F9415}"/>
                  </a:ext>
                </a:extLst>
              </p14:cNvPr>
              <p14:cNvContentPartPr/>
              <p14:nvPr/>
            </p14:nvContentPartPr>
            <p14:xfrm>
              <a:off x="8828362" y="4400121"/>
              <a:ext cx="172080" cy="253440"/>
            </p14:xfrm>
          </p:contentPart>
        </mc:Choice>
        <mc:Fallback>
          <p:pic>
            <p:nvPicPr>
              <p:cNvPr id="99" name="Ink 98">
                <a:extLst>
                  <a:ext uri="{FF2B5EF4-FFF2-40B4-BE49-F238E27FC236}">
                    <a16:creationId xmlns:a16="http://schemas.microsoft.com/office/drawing/2014/main" id="{9CB2BB6B-CBB9-E7F8-2C1F-168CC99F9415}"/>
                  </a:ext>
                </a:extLst>
              </p:cNvPr>
              <p:cNvPicPr/>
              <p:nvPr/>
            </p:nvPicPr>
            <p:blipFill>
              <a:blip r:embed="rId53"/>
              <a:stretch>
                <a:fillRect/>
              </a:stretch>
            </p:blipFill>
            <p:spPr>
              <a:xfrm>
                <a:off x="8819722" y="4391121"/>
                <a:ext cx="189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0" name="Ink 99">
                <a:extLst>
                  <a:ext uri="{FF2B5EF4-FFF2-40B4-BE49-F238E27FC236}">
                    <a16:creationId xmlns:a16="http://schemas.microsoft.com/office/drawing/2014/main" id="{1D5C0A6E-C87C-61A1-533B-03133607BDF0}"/>
                  </a:ext>
                </a:extLst>
              </p14:cNvPr>
              <p14:cNvContentPartPr/>
              <p14:nvPr/>
            </p14:nvContentPartPr>
            <p14:xfrm>
              <a:off x="9053362" y="4444401"/>
              <a:ext cx="88560" cy="99720"/>
            </p14:xfrm>
          </p:contentPart>
        </mc:Choice>
        <mc:Fallback>
          <p:pic>
            <p:nvPicPr>
              <p:cNvPr id="100" name="Ink 99">
                <a:extLst>
                  <a:ext uri="{FF2B5EF4-FFF2-40B4-BE49-F238E27FC236}">
                    <a16:creationId xmlns:a16="http://schemas.microsoft.com/office/drawing/2014/main" id="{1D5C0A6E-C87C-61A1-533B-03133607BDF0}"/>
                  </a:ext>
                </a:extLst>
              </p:cNvPr>
              <p:cNvPicPr/>
              <p:nvPr/>
            </p:nvPicPr>
            <p:blipFill>
              <a:blip r:embed="rId55"/>
              <a:stretch>
                <a:fillRect/>
              </a:stretch>
            </p:blipFill>
            <p:spPr>
              <a:xfrm>
                <a:off x="9044722" y="4435761"/>
                <a:ext cx="106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1" name="Ink 100">
                <a:extLst>
                  <a:ext uri="{FF2B5EF4-FFF2-40B4-BE49-F238E27FC236}">
                    <a16:creationId xmlns:a16="http://schemas.microsoft.com/office/drawing/2014/main" id="{1A792FEF-5069-3B55-2C56-BB09DBF00466}"/>
                  </a:ext>
                </a:extLst>
              </p14:cNvPr>
              <p14:cNvContentPartPr/>
              <p14:nvPr/>
            </p14:nvContentPartPr>
            <p14:xfrm>
              <a:off x="9197362" y="4455201"/>
              <a:ext cx="22320" cy="194760"/>
            </p14:xfrm>
          </p:contentPart>
        </mc:Choice>
        <mc:Fallback>
          <p:pic>
            <p:nvPicPr>
              <p:cNvPr id="101" name="Ink 100">
                <a:extLst>
                  <a:ext uri="{FF2B5EF4-FFF2-40B4-BE49-F238E27FC236}">
                    <a16:creationId xmlns:a16="http://schemas.microsoft.com/office/drawing/2014/main" id="{1A792FEF-5069-3B55-2C56-BB09DBF00466}"/>
                  </a:ext>
                </a:extLst>
              </p:cNvPr>
              <p:cNvPicPr/>
              <p:nvPr/>
            </p:nvPicPr>
            <p:blipFill>
              <a:blip r:embed="rId57"/>
              <a:stretch>
                <a:fillRect/>
              </a:stretch>
            </p:blipFill>
            <p:spPr>
              <a:xfrm>
                <a:off x="9188362" y="4446561"/>
                <a:ext cx="399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2" name="Ink 101">
                <a:extLst>
                  <a:ext uri="{FF2B5EF4-FFF2-40B4-BE49-F238E27FC236}">
                    <a16:creationId xmlns:a16="http://schemas.microsoft.com/office/drawing/2014/main" id="{EFB1C787-A387-8162-71F5-E1FB01703086}"/>
                  </a:ext>
                </a:extLst>
              </p14:cNvPr>
              <p14:cNvContentPartPr/>
              <p14:nvPr/>
            </p14:nvContentPartPr>
            <p14:xfrm>
              <a:off x="9284482" y="4516041"/>
              <a:ext cx="118080" cy="116280"/>
            </p14:xfrm>
          </p:contentPart>
        </mc:Choice>
        <mc:Fallback>
          <p:pic>
            <p:nvPicPr>
              <p:cNvPr id="102" name="Ink 101">
                <a:extLst>
                  <a:ext uri="{FF2B5EF4-FFF2-40B4-BE49-F238E27FC236}">
                    <a16:creationId xmlns:a16="http://schemas.microsoft.com/office/drawing/2014/main" id="{EFB1C787-A387-8162-71F5-E1FB01703086}"/>
                  </a:ext>
                </a:extLst>
              </p:cNvPr>
              <p:cNvPicPr/>
              <p:nvPr/>
            </p:nvPicPr>
            <p:blipFill>
              <a:blip r:embed="rId59"/>
              <a:stretch>
                <a:fillRect/>
              </a:stretch>
            </p:blipFill>
            <p:spPr>
              <a:xfrm>
                <a:off x="9275842" y="4507401"/>
                <a:ext cx="1357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6" name="Ink 105">
                <a:extLst>
                  <a:ext uri="{FF2B5EF4-FFF2-40B4-BE49-F238E27FC236}">
                    <a16:creationId xmlns:a16="http://schemas.microsoft.com/office/drawing/2014/main" id="{8362FA31-D554-26FA-791F-3956A47A783C}"/>
                  </a:ext>
                </a:extLst>
              </p14:cNvPr>
              <p14:cNvContentPartPr/>
              <p14:nvPr/>
            </p14:nvContentPartPr>
            <p14:xfrm>
              <a:off x="9358642" y="3610281"/>
              <a:ext cx="376560" cy="1017720"/>
            </p14:xfrm>
          </p:contentPart>
        </mc:Choice>
        <mc:Fallback>
          <p:pic>
            <p:nvPicPr>
              <p:cNvPr id="106" name="Ink 105">
                <a:extLst>
                  <a:ext uri="{FF2B5EF4-FFF2-40B4-BE49-F238E27FC236}">
                    <a16:creationId xmlns:a16="http://schemas.microsoft.com/office/drawing/2014/main" id="{8362FA31-D554-26FA-791F-3956A47A783C}"/>
                  </a:ext>
                </a:extLst>
              </p:cNvPr>
              <p:cNvPicPr/>
              <p:nvPr/>
            </p:nvPicPr>
            <p:blipFill>
              <a:blip r:embed="rId61"/>
              <a:stretch>
                <a:fillRect/>
              </a:stretch>
            </p:blipFill>
            <p:spPr>
              <a:xfrm>
                <a:off x="9349642" y="3601281"/>
                <a:ext cx="394200" cy="1035360"/>
              </a:xfrm>
              <a:prstGeom prst="rect">
                <a:avLst/>
              </a:prstGeom>
            </p:spPr>
          </p:pic>
        </mc:Fallback>
      </mc:AlternateContent>
      <p:grpSp>
        <p:nvGrpSpPr>
          <p:cNvPr id="122" name="Group 121">
            <a:extLst>
              <a:ext uri="{FF2B5EF4-FFF2-40B4-BE49-F238E27FC236}">
                <a16:creationId xmlns:a16="http://schemas.microsoft.com/office/drawing/2014/main" id="{D62F5788-2673-F6DC-2C1D-C3D35CBFE1BD}"/>
              </a:ext>
            </a:extLst>
          </p:cNvPr>
          <p:cNvGrpSpPr/>
          <p:nvPr/>
        </p:nvGrpSpPr>
        <p:grpSpPr>
          <a:xfrm>
            <a:off x="3754882" y="3758241"/>
            <a:ext cx="3951720" cy="902880"/>
            <a:chOff x="3754882" y="3758241"/>
            <a:chExt cx="3951720" cy="902880"/>
          </a:xfrm>
        </p:grpSpPr>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6F584BDC-36E4-FFAB-7452-177845EE9181}"/>
                    </a:ext>
                  </a:extLst>
                </p14:cNvPr>
                <p14:cNvContentPartPr/>
                <p14:nvPr/>
              </p14:nvContentPartPr>
              <p14:xfrm>
                <a:off x="3754882" y="4255041"/>
                <a:ext cx="263880" cy="236520"/>
              </p14:xfrm>
            </p:contentPart>
          </mc:Choice>
          <mc:Fallback>
            <p:pic>
              <p:nvPicPr>
                <p:cNvPr id="51" name="Ink 50">
                  <a:extLst>
                    <a:ext uri="{FF2B5EF4-FFF2-40B4-BE49-F238E27FC236}">
                      <a16:creationId xmlns:a16="http://schemas.microsoft.com/office/drawing/2014/main" id="{6F584BDC-36E4-FFAB-7452-177845EE9181}"/>
                    </a:ext>
                  </a:extLst>
                </p:cNvPr>
                <p:cNvPicPr/>
                <p:nvPr/>
              </p:nvPicPr>
              <p:blipFill>
                <a:blip r:embed="rId63"/>
                <a:stretch>
                  <a:fillRect/>
                </a:stretch>
              </p:blipFill>
              <p:spPr>
                <a:xfrm>
                  <a:off x="3746242" y="4246041"/>
                  <a:ext cx="2815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DD6CB215-373B-835D-B9D6-3118B50D4E75}"/>
                    </a:ext>
                  </a:extLst>
                </p14:cNvPr>
                <p14:cNvContentPartPr/>
                <p14:nvPr/>
              </p14:nvContentPartPr>
              <p14:xfrm>
                <a:off x="4063042" y="4217241"/>
                <a:ext cx="147240" cy="247680"/>
              </p14:xfrm>
            </p:contentPart>
          </mc:Choice>
          <mc:Fallback>
            <p:pic>
              <p:nvPicPr>
                <p:cNvPr id="52" name="Ink 51">
                  <a:extLst>
                    <a:ext uri="{FF2B5EF4-FFF2-40B4-BE49-F238E27FC236}">
                      <a16:creationId xmlns:a16="http://schemas.microsoft.com/office/drawing/2014/main" id="{DD6CB215-373B-835D-B9D6-3118B50D4E75}"/>
                    </a:ext>
                  </a:extLst>
                </p:cNvPr>
                <p:cNvPicPr/>
                <p:nvPr/>
              </p:nvPicPr>
              <p:blipFill>
                <a:blip r:embed="rId65"/>
                <a:stretch>
                  <a:fillRect/>
                </a:stretch>
              </p:blipFill>
              <p:spPr>
                <a:xfrm>
                  <a:off x="4054402" y="4208601"/>
                  <a:ext cx="1648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69332332-0990-D385-444E-9CF80E5E773A}"/>
                    </a:ext>
                  </a:extLst>
                </p14:cNvPr>
                <p14:cNvContentPartPr/>
                <p14:nvPr/>
              </p14:nvContentPartPr>
              <p14:xfrm>
                <a:off x="4237282" y="4216881"/>
                <a:ext cx="108720" cy="263880"/>
              </p14:xfrm>
            </p:contentPart>
          </mc:Choice>
          <mc:Fallback>
            <p:pic>
              <p:nvPicPr>
                <p:cNvPr id="53" name="Ink 52">
                  <a:extLst>
                    <a:ext uri="{FF2B5EF4-FFF2-40B4-BE49-F238E27FC236}">
                      <a16:creationId xmlns:a16="http://schemas.microsoft.com/office/drawing/2014/main" id="{69332332-0990-D385-444E-9CF80E5E773A}"/>
                    </a:ext>
                  </a:extLst>
                </p:cNvPr>
                <p:cNvPicPr/>
                <p:nvPr/>
              </p:nvPicPr>
              <p:blipFill>
                <a:blip r:embed="rId67"/>
                <a:stretch>
                  <a:fillRect/>
                </a:stretch>
              </p:blipFill>
              <p:spPr>
                <a:xfrm>
                  <a:off x="4228282" y="4207881"/>
                  <a:ext cx="1263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D30C0FEF-A006-7467-DE76-3BFC42A18B3F}"/>
                    </a:ext>
                  </a:extLst>
                </p14:cNvPr>
                <p14:cNvContentPartPr/>
                <p14:nvPr/>
              </p14:nvContentPartPr>
              <p14:xfrm>
                <a:off x="4449682" y="4286361"/>
                <a:ext cx="128160" cy="124200"/>
              </p14:xfrm>
            </p:contentPart>
          </mc:Choice>
          <mc:Fallback>
            <p:pic>
              <p:nvPicPr>
                <p:cNvPr id="54" name="Ink 53">
                  <a:extLst>
                    <a:ext uri="{FF2B5EF4-FFF2-40B4-BE49-F238E27FC236}">
                      <a16:creationId xmlns:a16="http://schemas.microsoft.com/office/drawing/2014/main" id="{D30C0FEF-A006-7467-DE76-3BFC42A18B3F}"/>
                    </a:ext>
                  </a:extLst>
                </p:cNvPr>
                <p:cNvPicPr/>
                <p:nvPr/>
              </p:nvPicPr>
              <p:blipFill>
                <a:blip r:embed="rId69"/>
                <a:stretch>
                  <a:fillRect/>
                </a:stretch>
              </p:blipFill>
              <p:spPr>
                <a:xfrm>
                  <a:off x="4441042" y="4277721"/>
                  <a:ext cx="145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5F7B99E2-7462-BEEA-23B0-99612AA0167D}"/>
                    </a:ext>
                  </a:extLst>
                </p14:cNvPr>
                <p14:cNvContentPartPr/>
                <p14:nvPr/>
              </p14:nvContentPartPr>
              <p14:xfrm>
                <a:off x="4902202" y="4204641"/>
                <a:ext cx="126000" cy="308520"/>
              </p14:xfrm>
            </p:contentPart>
          </mc:Choice>
          <mc:Fallback>
            <p:pic>
              <p:nvPicPr>
                <p:cNvPr id="55" name="Ink 54">
                  <a:extLst>
                    <a:ext uri="{FF2B5EF4-FFF2-40B4-BE49-F238E27FC236}">
                      <a16:creationId xmlns:a16="http://schemas.microsoft.com/office/drawing/2014/main" id="{5F7B99E2-7462-BEEA-23B0-99612AA0167D}"/>
                    </a:ext>
                  </a:extLst>
                </p:cNvPr>
                <p:cNvPicPr/>
                <p:nvPr/>
              </p:nvPicPr>
              <p:blipFill>
                <a:blip r:embed="rId71"/>
                <a:stretch>
                  <a:fillRect/>
                </a:stretch>
              </p:blipFill>
              <p:spPr>
                <a:xfrm>
                  <a:off x="4893562" y="4196001"/>
                  <a:ext cx="1436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D81AD308-6D70-895F-173E-F3C0D4F1A47E}"/>
                    </a:ext>
                  </a:extLst>
                </p14:cNvPr>
                <p14:cNvContentPartPr/>
                <p14:nvPr/>
              </p14:nvContentPartPr>
              <p14:xfrm>
                <a:off x="5050162" y="4211481"/>
                <a:ext cx="208800" cy="160920"/>
              </p14:xfrm>
            </p:contentPart>
          </mc:Choice>
          <mc:Fallback>
            <p:pic>
              <p:nvPicPr>
                <p:cNvPr id="56" name="Ink 55">
                  <a:extLst>
                    <a:ext uri="{FF2B5EF4-FFF2-40B4-BE49-F238E27FC236}">
                      <a16:creationId xmlns:a16="http://schemas.microsoft.com/office/drawing/2014/main" id="{D81AD308-6D70-895F-173E-F3C0D4F1A47E}"/>
                    </a:ext>
                  </a:extLst>
                </p:cNvPr>
                <p:cNvPicPr/>
                <p:nvPr/>
              </p:nvPicPr>
              <p:blipFill>
                <a:blip r:embed="rId73"/>
                <a:stretch>
                  <a:fillRect/>
                </a:stretch>
              </p:blipFill>
              <p:spPr>
                <a:xfrm>
                  <a:off x="5041162" y="4202481"/>
                  <a:ext cx="226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CC61F461-2328-F5F5-045B-B3D9FAF9D219}"/>
                    </a:ext>
                  </a:extLst>
                </p14:cNvPr>
                <p14:cNvContentPartPr/>
                <p14:nvPr/>
              </p14:nvContentPartPr>
              <p14:xfrm>
                <a:off x="5228722" y="4118241"/>
                <a:ext cx="20160" cy="51840"/>
              </p14:xfrm>
            </p:contentPart>
          </mc:Choice>
          <mc:Fallback>
            <p:pic>
              <p:nvPicPr>
                <p:cNvPr id="57" name="Ink 56">
                  <a:extLst>
                    <a:ext uri="{FF2B5EF4-FFF2-40B4-BE49-F238E27FC236}">
                      <a16:creationId xmlns:a16="http://schemas.microsoft.com/office/drawing/2014/main" id="{CC61F461-2328-F5F5-045B-B3D9FAF9D219}"/>
                    </a:ext>
                  </a:extLst>
                </p:cNvPr>
                <p:cNvPicPr/>
                <p:nvPr/>
              </p:nvPicPr>
              <p:blipFill>
                <a:blip r:embed="rId75"/>
                <a:stretch>
                  <a:fillRect/>
                </a:stretch>
              </p:blipFill>
              <p:spPr>
                <a:xfrm>
                  <a:off x="5220082" y="4109601"/>
                  <a:ext cx="378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E25FB31A-8970-49C6-7590-268C8E34D55A}"/>
                    </a:ext>
                  </a:extLst>
                </p14:cNvPr>
                <p14:cNvContentPartPr/>
                <p14:nvPr/>
              </p14:nvContentPartPr>
              <p14:xfrm>
                <a:off x="5324482" y="4208601"/>
                <a:ext cx="151200" cy="139680"/>
              </p14:xfrm>
            </p:contentPart>
          </mc:Choice>
          <mc:Fallback>
            <p:pic>
              <p:nvPicPr>
                <p:cNvPr id="58" name="Ink 57">
                  <a:extLst>
                    <a:ext uri="{FF2B5EF4-FFF2-40B4-BE49-F238E27FC236}">
                      <a16:creationId xmlns:a16="http://schemas.microsoft.com/office/drawing/2014/main" id="{E25FB31A-8970-49C6-7590-268C8E34D55A}"/>
                    </a:ext>
                  </a:extLst>
                </p:cNvPr>
                <p:cNvPicPr/>
                <p:nvPr/>
              </p:nvPicPr>
              <p:blipFill>
                <a:blip r:embed="rId77"/>
                <a:stretch>
                  <a:fillRect/>
                </a:stretch>
              </p:blipFill>
              <p:spPr>
                <a:xfrm>
                  <a:off x="5315482" y="4199961"/>
                  <a:ext cx="1688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55F0DA76-AE74-90DE-DB8F-70F0EF8530E5}"/>
                    </a:ext>
                  </a:extLst>
                </p14:cNvPr>
                <p14:cNvContentPartPr/>
                <p14:nvPr/>
              </p14:nvContentPartPr>
              <p14:xfrm>
                <a:off x="5447962" y="4193121"/>
                <a:ext cx="155160" cy="151200"/>
              </p14:xfrm>
            </p:contentPart>
          </mc:Choice>
          <mc:Fallback>
            <p:pic>
              <p:nvPicPr>
                <p:cNvPr id="59" name="Ink 58">
                  <a:extLst>
                    <a:ext uri="{FF2B5EF4-FFF2-40B4-BE49-F238E27FC236}">
                      <a16:creationId xmlns:a16="http://schemas.microsoft.com/office/drawing/2014/main" id="{55F0DA76-AE74-90DE-DB8F-70F0EF8530E5}"/>
                    </a:ext>
                  </a:extLst>
                </p:cNvPr>
                <p:cNvPicPr/>
                <p:nvPr/>
              </p:nvPicPr>
              <p:blipFill>
                <a:blip r:embed="rId79"/>
                <a:stretch>
                  <a:fillRect/>
                </a:stretch>
              </p:blipFill>
              <p:spPr>
                <a:xfrm>
                  <a:off x="5439322" y="4184121"/>
                  <a:ext cx="172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0" name="Ink 59">
                  <a:extLst>
                    <a:ext uri="{FF2B5EF4-FFF2-40B4-BE49-F238E27FC236}">
                      <a16:creationId xmlns:a16="http://schemas.microsoft.com/office/drawing/2014/main" id="{E2DA3EA2-4399-504D-9F49-F834CC2BB5D5}"/>
                    </a:ext>
                  </a:extLst>
                </p14:cNvPr>
                <p14:cNvContentPartPr/>
                <p14:nvPr/>
              </p14:nvContentPartPr>
              <p14:xfrm>
                <a:off x="5771242" y="4199601"/>
                <a:ext cx="186120" cy="27000"/>
              </p14:xfrm>
            </p:contentPart>
          </mc:Choice>
          <mc:Fallback>
            <p:pic>
              <p:nvPicPr>
                <p:cNvPr id="60" name="Ink 59">
                  <a:extLst>
                    <a:ext uri="{FF2B5EF4-FFF2-40B4-BE49-F238E27FC236}">
                      <a16:creationId xmlns:a16="http://schemas.microsoft.com/office/drawing/2014/main" id="{E2DA3EA2-4399-504D-9F49-F834CC2BB5D5}"/>
                    </a:ext>
                  </a:extLst>
                </p:cNvPr>
                <p:cNvPicPr/>
                <p:nvPr/>
              </p:nvPicPr>
              <p:blipFill>
                <a:blip r:embed="rId81"/>
                <a:stretch>
                  <a:fillRect/>
                </a:stretch>
              </p:blipFill>
              <p:spPr>
                <a:xfrm>
                  <a:off x="5762242" y="4190601"/>
                  <a:ext cx="203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1" name="Ink 60">
                  <a:extLst>
                    <a:ext uri="{FF2B5EF4-FFF2-40B4-BE49-F238E27FC236}">
                      <a16:creationId xmlns:a16="http://schemas.microsoft.com/office/drawing/2014/main" id="{A7A425AE-BD1F-E51A-2296-1BA2F27169CB}"/>
                    </a:ext>
                  </a:extLst>
                </p14:cNvPr>
                <p14:cNvContentPartPr/>
                <p14:nvPr/>
              </p14:nvContentPartPr>
              <p14:xfrm>
                <a:off x="5806882" y="4109601"/>
                <a:ext cx="58680" cy="229680"/>
              </p14:xfrm>
            </p:contentPart>
          </mc:Choice>
          <mc:Fallback>
            <p:pic>
              <p:nvPicPr>
                <p:cNvPr id="61" name="Ink 60">
                  <a:extLst>
                    <a:ext uri="{FF2B5EF4-FFF2-40B4-BE49-F238E27FC236}">
                      <a16:creationId xmlns:a16="http://schemas.microsoft.com/office/drawing/2014/main" id="{A7A425AE-BD1F-E51A-2296-1BA2F27169CB}"/>
                    </a:ext>
                  </a:extLst>
                </p:cNvPr>
                <p:cNvPicPr/>
                <p:nvPr/>
              </p:nvPicPr>
              <p:blipFill>
                <a:blip r:embed="rId83"/>
                <a:stretch>
                  <a:fillRect/>
                </a:stretch>
              </p:blipFill>
              <p:spPr>
                <a:xfrm>
                  <a:off x="5798242" y="4100961"/>
                  <a:ext cx="763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2" name="Ink 61">
                  <a:extLst>
                    <a:ext uri="{FF2B5EF4-FFF2-40B4-BE49-F238E27FC236}">
                      <a16:creationId xmlns:a16="http://schemas.microsoft.com/office/drawing/2014/main" id="{9A386208-BA96-38A1-7D52-73B14B505E5A}"/>
                    </a:ext>
                  </a:extLst>
                </p14:cNvPr>
                <p14:cNvContentPartPr/>
                <p14:nvPr/>
              </p14:nvContentPartPr>
              <p14:xfrm>
                <a:off x="5802202" y="4103841"/>
                <a:ext cx="188640" cy="209880"/>
              </p14:xfrm>
            </p:contentPart>
          </mc:Choice>
          <mc:Fallback>
            <p:pic>
              <p:nvPicPr>
                <p:cNvPr id="62" name="Ink 61">
                  <a:extLst>
                    <a:ext uri="{FF2B5EF4-FFF2-40B4-BE49-F238E27FC236}">
                      <a16:creationId xmlns:a16="http://schemas.microsoft.com/office/drawing/2014/main" id="{9A386208-BA96-38A1-7D52-73B14B505E5A}"/>
                    </a:ext>
                  </a:extLst>
                </p:cNvPr>
                <p:cNvPicPr/>
                <p:nvPr/>
              </p:nvPicPr>
              <p:blipFill>
                <a:blip r:embed="rId85"/>
                <a:stretch>
                  <a:fillRect/>
                </a:stretch>
              </p:blipFill>
              <p:spPr>
                <a:xfrm>
                  <a:off x="5793562" y="4094841"/>
                  <a:ext cx="2062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Ink 64">
                  <a:extLst>
                    <a:ext uri="{FF2B5EF4-FFF2-40B4-BE49-F238E27FC236}">
                      <a16:creationId xmlns:a16="http://schemas.microsoft.com/office/drawing/2014/main" id="{A251D5BD-48B4-17D6-8E58-151BFE700E5E}"/>
                    </a:ext>
                  </a:extLst>
                </p14:cNvPr>
                <p14:cNvContentPartPr/>
                <p14:nvPr/>
              </p14:nvContentPartPr>
              <p14:xfrm>
                <a:off x="6200362" y="4086201"/>
                <a:ext cx="161640" cy="245520"/>
              </p14:xfrm>
            </p:contentPart>
          </mc:Choice>
          <mc:Fallback>
            <p:pic>
              <p:nvPicPr>
                <p:cNvPr id="65" name="Ink 64">
                  <a:extLst>
                    <a:ext uri="{FF2B5EF4-FFF2-40B4-BE49-F238E27FC236}">
                      <a16:creationId xmlns:a16="http://schemas.microsoft.com/office/drawing/2014/main" id="{A251D5BD-48B4-17D6-8E58-151BFE700E5E}"/>
                    </a:ext>
                  </a:extLst>
                </p:cNvPr>
                <p:cNvPicPr/>
                <p:nvPr/>
              </p:nvPicPr>
              <p:blipFill>
                <a:blip r:embed="rId87"/>
                <a:stretch>
                  <a:fillRect/>
                </a:stretch>
              </p:blipFill>
              <p:spPr>
                <a:xfrm>
                  <a:off x="6191722" y="4077561"/>
                  <a:ext cx="179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Ink 65">
                  <a:extLst>
                    <a:ext uri="{FF2B5EF4-FFF2-40B4-BE49-F238E27FC236}">
                      <a16:creationId xmlns:a16="http://schemas.microsoft.com/office/drawing/2014/main" id="{0E733DCE-AA89-D884-85B7-25C6392E711D}"/>
                    </a:ext>
                  </a:extLst>
                </p14:cNvPr>
                <p14:cNvContentPartPr/>
                <p14:nvPr/>
              </p14:nvContentPartPr>
              <p14:xfrm>
                <a:off x="6417082" y="4105641"/>
                <a:ext cx="145440" cy="211680"/>
              </p14:xfrm>
            </p:contentPart>
          </mc:Choice>
          <mc:Fallback>
            <p:pic>
              <p:nvPicPr>
                <p:cNvPr id="66" name="Ink 65">
                  <a:extLst>
                    <a:ext uri="{FF2B5EF4-FFF2-40B4-BE49-F238E27FC236}">
                      <a16:creationId xmlns:a16="http://schemas.microsoft.com/office/drawing/2014/main" id="{0E733DCE-AA89-D884-85B7-25C6392E711D}"/>
                    </a:ext>
                  </a:extLst>
                </p:cNvPr>
                <p:cNvPicPr/>
                <p:nvPr/>
              </p:nvPicPr>
              <p:blipFill>
                <a:blip r:embed="rId89"/>
                <a:stretch>
                  <a:fillRect/>
                </a:stretch>
              </p:blipFill>
              <p:spPr>
                <a:xfrm>
                  <a:off x="6408082" y="4096641"/>
                  <a:ext cx="1630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A8388758-0268-DFBA-1975-301481F4892B}"/>
                    </a:ext>
                  </a:extLst>
                </p14:cNvPr>
                <p14:cNvContentPartPr/>
                <p14:nvPr/>
              </p14:nvContentPartPr>
              <p14:xfrm>
                <a:off x="6590242" y="4121841"/>
                <a:ext cx="149040" cy="194400"/>
              </p14:xfrm>
            </p:contentPart>
          </mc:Choice>
          <mc:Fallback>
            <p:pic>
              <p:nvPicPr>
                <p:cNvPr id="67" name="Ink 66">
                  <a:extLst>
                    <a:ext uri="{FF2B5EF4-FFF2-40B4-BE49-F238E27FC236}">
                      <a16:creationId xmlns:a16="http://schemas.microsoft.com/office/drawing/2014/main" id="{A8388758-0268-DFBA-1975-301481F4892B}"/>
                    </a:ext>
                  </a:extLst>
                </p:cNvPr>
                <p:cNvPicPr/>
                <p:nvPr/>
              </p:nvPicPr>
              <p:blipFill>
                <a:blip r:embed="rId91"/>
                <a:stretch>
                  <a:fillRect/>
                </a:stretch>
              </p:blipFill>
              <p:spPr>
                <a:xfrm>
                  <a:off x="6581602" y="4112841"/>
                  <a:ext cx="1666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5AB24280-8272-AC5C-E10D-2929F452DD00}"/>
                    </a:ext>
                  </a:extLst>
                </p14:cNvPr>
                <p14:cNvContentPartPr/>
                <p14:nvPr/>
              </p14:nvContentPartPr>
              <p14:xfrm>
                <a:off x="6818122" y="4099521"/>
                <a:ext cx="92160" cy="89640"/>
              </p14:xfrm>
            </p:contentPart>
          </mc:Choice>
          <mc:Fallback>
            <p:pic>
              <p:nvPicPr>
                <p:cNvPr id="68" name="Ink 67">
                  <a:extLst>
                    <a:ext uri="{FF2B5EF4-FFF2-40B4-BE49-F238E27FC236}">
                      <a16:creationId xmlns:a16="http://schemas.microsoft.com/office/drawing/2014/main" id="{5AB24280-8272-AC5C-E10D-2929F452DD00}"/>
                    </a:ext>
                  </a:extLst>
                </p:cNvPr>
                <p:cNvPicPr/>
                <p:nvPr/>
              </p:nvPicPr>
              <p:blipFill>
                <a:blip r:embed="rId93"/>
                <a:stretch>
                  <a:fillRect/>
                </a:stretch>
              </p:blipFill>
              <p:spPr>
                <a:xfrm>
                  <a:off x="6809122" y="4090521"/>
                  <a:ext cx="1098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9" name="Ink 68">
                  <a:extLst>
                    <a:ext uri="{FF2B5EF4-FFF2-40B4-BE49-F238E27FC236}">
                      <a16:creationId xmlns:a16="http://schemas.microsoft.com/office/drawing/2014/main" id="{0F2B2C22-A520-7615-4738-3EAACDCDA4B3}"/>
                    </a:ext>
                  </a:extLst>
                </p14:cNvPr>
                <p14:cNvContentPartPr/>
                <p14:nvPr/>
              </p14:nvContentPartPr>
              <p14:xfrm>
                <a:off x="6936922" y="4093041"/>
                <a:ext cx="91080" cy="182880"/>
              </p14:xfrm>
            </p:contentPart>
          </mc:Choice>
          <mc:Fallback>
            <p:pic>
              <p:nvPicPr>
                <p:cNvPr id="69" name="Ink 68">
                  <a:extLst>
                    <a:ext uri="{FF2B5EF4-FFF2-40B4-BE49-F238E27FC236}">
                      <a16:creationId xmlns:a16="http://schemas.microsoft.com/office/drawing/2014/main" id="{0F2B2C22-A520-7615-4738-3EAACDCDA4B3}"/>
                    </a:ext>
                  </a:extLst>
                </p:cNvPr>
                <p:cNvPicPr/>
                <p:nvPr/>
              </p:nvPicPr>
              <p:blipFill>
                <a:blip r:embed="rId95"/>
                <a:stretch>
                  <a:fillRect/>
                </a:stretch>
              </p:blipFill>
              <p:spPr>
                <a:xfrm>
                  <a:off x="6927922" y="4084041"/>
                  <a:ext cx="1087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0" name="Ink 69">
                  <a:extLst>
                    <a:ext uri="{FF2B5EF4-FFF2-40B4-BE49-F238E27FC236}">
                      <a16:creationId xmlns:a16="http://schemas.microsoft.com/office/drawing/2014/main" id="{1CF84A62-618A-134B-0E4F-E6E0409348B6}"/>
                    </a:ext>
                  </a:extLst>
                </p14:cNvPr>
                <p14:cNvContentPartPr/>
                <p14:nvPr/>
              </p14:nvContentPartPr>
              <p14:xfrm>
                <a:off x="7060762" y="4156401"/>
                <a:ext cx="100800" cy="116280"/>
              </p14:xfrm>
            </p:contentPart>
          </mc:Choice>
          <mc:Fallback>
            <p:pic>
              <p:nvPicPr>
                <p:cNvPr id="70" name="Ink 69">
                  <a:extLst>
                    <a:ext uri="{FF2B5EF4-FFF2-40B4-BE49-F238E27FC236}">
                      <a16:creationId xmlns:a16="http://schemas.microsoft.com/office/drawing/2014/main" id="{1CF84A62-618A-134B-0E4F-E6E0409348B6}"/>
                    </a:ext>
                  </a:extLst>
                </p:cNvPr>
                <p:cNvPicPr/>
                <p:nvPr/>
              </p:nvPicPr>
              <p:blipFill>
                <a:blip r:embed="rId97"/>
                <a:stretch>
                  <a:fillRect/>
                </a:stretch>
              </p:blipFill>
              <p:spPr>
                <a:xfrm>
                  <a:off x="7052122" y="4147761"/>
                  <a:ext cx="118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2" name="Ink 71">
                  <a:extLst>
                    <a:ext uri="{FF2B5EF4-FFF2-40B4-BE49-F238E27FC236}">
                      <a16:creationId xmlns:a16="http://schemas.microsoft.com/office/drawing/2014/main" id="{E95A8A2E-4730-45DE-D75C-59F5FAB7A74F}"/>
                    </a:ext>
                  </a:extLst>
                </p14:cNvPr>
                <p14:cNvContentPartPr/>
                <p14:nvPr/>
              </p14:nvContentPartPr>
              <p14:xfrm>
                <a:off x="6713722" y="3785601"/>
                <a:ext cx="988920" cy="231480"/>
              </p14:xfrm>
            </p:contentPart>
          </mc:Choice>
          <mc:Fallback>
            <p:pic>
              <p:nvPicPr>
                <p:cNvPr id="72" name="Ink 71">
                  <a:extLst>
                    <a:ext uri="{FF2B5EF4-FFF2-40B4-BE49-F238E27FC236}">
                      <a16:creationId xmlns:a16="http://schemas.microsoft.com/office/drawing/2014/main" id="{E95A8A2E-4730-45DE-D75C-59F5FAB7A74F}"/>
                    </a:ext>
                  </a:extLst>
                </p:cNvPr>
                <p:cNvPicPr/>
                <p:nvPr/>
              </p:nvPicPr>
              <p:blipFill>
                <a:blip r:embed="rId99"/>
                <a:stretch>
                  <a:fillRect/>
                </a:stretch>
              </p:blipFill>
              <p:spPr>
                <a:xfrm>
                  <a:off x="6705082" y="3776601"/>
                  <a:ext cx="1006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3" name="Ink 72">
                  <a:extLst>
                    <a:ext uri="{FF2B5EF4-FFF2-40B4-BE49-F238E27FC236}">
                      <a16:creationId xmlns:a16="http://schemas.microsoft.com/office/drawing/2014/main" id="{F48AB1D9-9E43-5A5E-87C2-F625F20AEF70}"/>
                    </a:ext>
                  </a:extLst>
                </p14:cNvPr>
                <p14:cNvContentPartPr/>
                <p14:nvPr/>
              </p14:nvContentPartPr>
              <p14:xfrm>
                <a:off x="7609402" y="3758241"/>
                <a:ext cx="97200" cy="175320"/>
              </p14:xfrm>
            </p:contentPart>
          </mc:Choice>
          <mc:Fallback>
            <p:pic>
              <p:nvPicPr>
                <p:cNvPr id="73" name="Ink 72">
                  <a:extLst>
                    <a:ext uri="{FF2B5EF4-FFF2-40B4-BE49-F238E27FC236}">
                      <a16:creationId xmlns:a16="http://schemas.microsoft.com/office/drawing/2014/main" id="{F48AB1D9-9E43-5A5E-87C2-F625F20AEF70}"/>
                    </a:ext>
                  </a:extLst>
                </p:cNvPr>
                <p:cNvPicPr/>
                <p:nvPr/>
              </p:nvPicPr>
              <p:blipFill>
                <a:blip r:embed="rId101"/>
                <a:stretch>
                  <a:fillRect/>
                </a:stretch>
              </p:blipFill>
              <p:spPr>
                <a:xfrm>
                  <a:off x="7600762" y="3749601"/>
                  <a:ext cx="114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8" name="Ink 117">
                  <a:extLst>
                    <a:ext uri="{FF2B5EF4-FFF2-40B4-BE49-F238E27FC236}">
                      <a16:creationId xmlns:a16="http://schemas.microsoft.com/office/drawing/2014/main" id="{2E1975B9-5972-DEFB-F076-8CC990C45569}"/>
                    </a:ext>
                  </a:extLst>
                </p14:cNvPr>
                <p14:cNvContentPartPr/>
                <p14:nvPr/>
              </p14:nvContentPartPr>
              <p14:xfrm>
                <a:off x="6243562" y="4373481"/>
                <a:ext cx="660240" cy="87840"/>
              </p14:xfrm>
            </p:contentPart>
          </mc:Choice>
          <mc:Fallback>
            <p:pic>
              <p:nvPicPr>
                <p:cNvPr id="118" name="Ink 117">
                  <a:extLst>
                    <a:ext uri="{FF2B5EF4-FFF2-40B4-BE49-F238E27FC236}">
                      <a16:creationId xmlns:a16="http://schemas.microsoft.com/office/drawing/2014/main" id="{2E1975B9-5972-DEFB-F076-8CC990C45569}"/>
                    </a:ext>
                  </a:extLst>
                </p:cNvPr>
                <p:cNvPicPr/>
                <p:nvPr/>
              </p:nvPicPr>
              <p:blipFill>
                <a:blip r:embed="rId103"/>
                <a:stretch>
                  <a:fillRect/>
                </a:stretch>
              </p:blipFill>
              <p:spPr>
                <a:xfrm>
                  <a:off x="6234562" y="4364841"/>
                  <a:ext cx="6778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20" name="Ink 119">
                  <a:extLst>
                    <a:ext uri="{FF2B5EF4-FFF2-40B4-BE49-F238E27FC236}">
                      <a16:creationId xmlns:a16="http://schemas.microsoft.com/office/drawing/2014/main" id="{7FF5D833-C545-2C19-61EE-2C6A0B8A7BC6}"/>
                    </a:ext>
                  </a:extLst>
                </p14:cNvPr>
                <p14:cNvContentPartPr/>
                <p14:nvPr/>
              </p14:nvContentPartPr>
              <p14:xfrm>
                <a:off x="5298562" y="4478961"/>
                <a:ext cx="433440" cy="66600"/>
              </p14:xfrm>
            </p:contentPart>
          </mc:Choice>
          <mc:Fallback>
            <p:pic>
              <p:nvPicPr>
                <p:cNvPr id="120" name="Ink 119">
                  <a:extLst>
                    <a:ext uri="{FF2B5EF4-FFF2-40B4-BE49-F238E27FC236}">
                      <a16:creationId xmlns:a16="http://schemas.microsoft.com/office/drawing/2014/main" id="{7FF5D833-C545-2C19-61EE-2C6A0B8A7BC6}"/>
                    </a:ext>
                  </a:extLst>
                </p:cNvPr>
                <p:cNvPicPr/>
                <p:nvPr/>
              </p:nvPicPr>
              <p:blipFill>
                <a:blip r:embed="rId105"/>
                <a:stretch>
                  <a:fillRect/>
                </a:stretch>
              </p:blipFill>
              <p:spPr>
                <a:xfrm>
                  <a:off x="5289922" y="4470321"/>
                  <a:ext cx="4510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1" name="Ink 120">
                  <a:extLst>
                    <a:ext uri="{FF2B5EF4-FFF2-40B4-BE49-F238E27FC236}">
                      <a16:creationId xmlns:a16="http://schemas.microsoft.com/office/drawing/2014/main" id="{7D3CE0D4-0057-8220-F26C-EA78D406AFDF}"/>
                    </a:ext>
                  </a:extLst>
                </p14:cNvPr>
                <p14:cNvContentPartPr/>
                <p14:nvPr/>
              </p14:nvContentPartPr>
              <p14:xfrm>
                <a:off x="3918682" y="4595961"/>
                <a:ext cx="406440" cy="65160"/>
              </p14:xfrm>
            </p:contentPart>
          </mc:Choice>
          <mc:Fallback>
            <p:pic>
              <p:nvPicPr>
                <p:cNvPr id="121" name="Ink 120">
                  <a:extLst>
                    <a:ext uri="{FF2B5EF4-FFF2-40B4-BE49-F238E27FC236}">
                      <a16:creationId xmlns:a16="http://schemas.microsoft.com/office/drawing/2014/main" id="{7D3CE0D4-0057-8220-F26C-EA78D406AFDF}"/>
                    </a:ext>
                  </a:extLst>
                </p:cNvPr>
                <p:cNvPicPr/>
                <p:nvPr/>
              </p:nvPicPr>
              <p:blipFill>
                <a:blip r:embed="rId107"/>
                <a:stretch>
                  <a:fillRect/>
                </a:stretch>
              </p:blipFill>
              <p:spPr>
                <a:xfrm>
                  <a:off x="3909682" y="4587321"/>
                  <a:ext cx="424080" cy="82800"/>
                </a:xfrm>
                <a:prstGeom prst="rect">
                  <a:avLst/>
                </a:prstGeom>
              </p:spPr>
            </p:pic>
          </mc:Fallback>
        </mc:AlternateContent>
      </p:grpSp>
      <p:grpSp>
        <p:nvGrpSpPr>
          <p:cNvPr id="131" name="Group 130">
            <a:extLst>
              <a:ext uri="{FF2B5EF4-FFF2-40B4-BE49-F238E27FC236}">
                <a16:creationId xmlns:a16="http://schemas.microsoft.com/office/drawing/2014/main" id="{6552E75B-C611-406C-ACE3-44F8E53BE528}"/>
              </a:ext>
            </a:extLst>
          </p:cNvPr>
          <p:cNvGrpSpPr/>
          <p:nvPr/>
        </p:nvGrpSpPr>
        <p:grpSpPr>
          <a:xfrm>
            <a:off x="578602" y="3797481"/>
            <a:ext cx="3066480" cy="2331000"/>
            <a:chOff x="578602" y="3797481"/>
            <a:chExt cx="3066480" cy="2331000"/>
          </a:xfrm>
        </p:grpSpPr>
        <mc:AlternateContent xmlns:mc="http://schemas.openxmlformats.org/markup-compatibility/2006">
          <mc:Choice xmlns:p14="http://schemas.microsoft.com/office/powerpoint/2010/main" Requires="p14">
            <p:contentPart p14:bwMode="auto" r:id="rId108">
              <p14:nvContentPartPr>
                <p14:cNvPr id="2" name="Ink 1">
                  <a:extLst>
                    <a:ext uri="{FF2B5EF4-FFF2-40B4-BE49-F238E27FC236}">
                      <a16:creationId xmlns:a16="http://schemas.microsoft.com/office/drawing/2014/main" id="{A83CF1CD-8C0F-5441-6BDE-5BD90ADF485B}"/>
                    </a:ext>
                  </a:extLst>
                </p14:cNvPr>
                <p14:cNvContentPartPr/>
                <p14:nvPr/>
              </p14:nvContentPartPr>
              <p14:xfrm>
                <a:off x="629722" y="4171161"/>
                <a:ext cx="2041560" cy="1828800"/>
              </p14:xfrm>
            </p:contentPart>
          </mc:Choice>
          <mc:Fallback>
            <p:pic>
              <p:nvPicPr>
                <p:cNvPr id="2" name="Ink 1">
                  <a:extLst>
                    <a:ext uri="{FF2B5EF4-FFF2-40B4-BE49-F238E27FC236}">
                      <a16:creationId xmlns:a16="http://schemas.microsoft.com/office/drawing/2014/main" id="{A83CF1CD-8C0F-5441-6BDE-5BD90ADF485B}"/>
                    </a:ext>
                  </a:extLst>
                </p:cNvPr>
                <p:cNvPicPr/>
                <p:nvPr/>
              </p:nvPicPr>
              <p:blipFill>
                <a:blip r:embed="rId109"/>
                <a:stretch>
                  <a:fillRect/>
                </a:stretch>
              </p:blipFill>
              <p:spPr>
                <a:xfrm>
                  <a:off x="620722" y="4162521"/>
                  <a:ext cx="2059200" cy="1846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 name="Ink 4">
                  <a:extLst>
                    <a:ext uri="{FF2B5EF4-FFF2-40B4-BE49-F238E27FC236}">
                      <a16:creationId xmlns:a16="http://schemas.microsoft.com/office/drawing/2014/main" id="{D2617ABF-B597-51A5-5E95-0FE1E0F000ED}"/>
                    </a:ext>
                  </a:extLst>
                </p14:cNvPr>
                <p14:cNvContentPartPr/>
                <p14:nvPr/>
              </p14:nvContentPartPr>
              <p14:xfrm>
                <a:off x="736282" y="4105281"/>
                <a:ext cx="2056680" cy="1874880"/>
              </p14:xfrm>
            </p:contentPart>
          </mc:Choice>
          <mc:Fallback>
            <p:pic>
              <p:nvPicPr>
                <p:cNvPr id="5" name="Ink 4">
                  <a:extLst>
                    <a:ext uri="{FF2B5EF4-FFF2-40B4-BE49-F238E27FC236}">
                      <a16:creationId xmlns:a16="http://schemas.microsoft.com/office/drawing/2014/main" id="{D2617ABF-B597-51A5-5E95-0FE1E0F000ED}"/>
                    </a:ext>
                  </a:extLst>
                </p:cNvPr>
                <p:cNvPicPr/>
                <p:nvPr/>
              </p:nvPicPr>
              <p:blipFill>
                <a:blip r:embed="rId111"/>
                <a:stretch>
                  <a:fillRect/>
                </a:stretch>
              </p:blipFill>
              <p:spPr>
                <a:xfrm>
                  <a:off x="727282" y="4096281"/>
                  <a:ext cx="2074320" cy="1892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 name="Ink 6">
                  <a:extLst>
                    <a:ext uri="{FF2B5EF4-FFF2-40B4-BE49-F238E27FC236}">
                      <a16:creationId xmlns:a16="http://schemas.microsoft.com/office/drawing/2014/main" id="{B99271CB-6E4E-E450-0C61-9F12EB1FD251}"/>
                    </a:ext>
                  </a:extLst>
                </p14:cNvPr>
                <p14:cNvContentPartPr/>
                <p14:nvPr/>
              </p14:nvContentPartPr>
              <p14:xfrm>
                <a:off x="1536202" y="4160721"/>
                <a:ext cx="119160" cy="1731240"/>
              </p14:xfrm>
            </p:contentPart>
          </mc:Choice>
          <mc:Fallback>
            <p:pic>
              <p:nvPicPr>
                <p:cNvPr id="7" name="Ink 6">
                  <a:extLst>
                    <a:ext uri="{FF2B5EF4-FFF2-40B4-BE49-F238E27FC236}">
                      <a16:creationId xmlns:a16="http://schemas.microsoft.com/office/drawing/2014/main" id="{B99271CB-6E4E-E450-0C61-9F12EB1FD251}"/>
                    </a:ext>
                  </a:extLst>
                </p:cNvPr>
                <p:cNvPicPr/>
                <p:nvPr/>
              </p:nvPicPr>
              <p:blipFill>
                <a:blip r:embed="rId113"/>
                <a:stretch>
                  <a:fillRect/>
                </a:stretch>
              </p:blipFill>
              <p:spPr>
                <a:xfrm>
                  <a:off x="1527202" y="4151721"/>
                  <a:ext cx="136800" cy="1748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 name="Ink 7">
                  <a:extLst>
                    <a:ext uri="{FF2B5EF4-FFF2-40B4-BE49-F238E27FC236}">
                      <a16:creationId xmlns:a16="http://schemas.microsoft.com/office/drawing/2014/main" id="{E821EF97-B1D2-3FE7-41BE-B3BA412B483A}"/>
                    </a:ext>
                  </a:extLst>
                </p14:cNvPr>
                <p14:cNvContentPartPr/>
                <p14:nvPr/>
              </p14:nvContentPartPr>
              <p14:xfrm>
                <a:off x="787762" y="4422081"/>
                <a:ext cx="2015640" cy="107280"/>
              </p14:xfrm>
            </p:contentPart>
          </mc:Choice>
          <mc:Fallback>
            <p:pic>
              <p:nvPicPr>
                <p:cNvPr id="8" name="Ink 7">
                  <a:extLst>
                    <a:ext uri="{FF2B5EF4-FFF2-40B4-BE49-F238E27FC236}">
                      <a16:creationId xmlns:a16="http://schemas.microsoft.com/office/drawing/2014/main" id="{E821EF97-B1D2-3FE7-41BE-B3BA412B483A}"/>
                    </a:ext>
                  </a:extLst>
                </p:cNvPr>
                <p:cNvPicPr/>
                <p:nvPr/>
              </p:nvPicPr>
              <p:blipFill>
                <a:blip r:embed="rId115"/>
                <a:stretch>
                  <a:fillRect/>
                </a:stretch>
              </p:blipFill>
              <p:spPr>
                <a:xfrm>
                  <a:off x="779122" y="4413441"/>
                  <a:ext cx="20332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 name="Ink 8">
                  <a:extLst>
                    <a:ext uri="{FF2B5EF4-FFF2-40B4-BE49-F238E27FC236}">
                      <a16:creationId xmlns:a16="http://schemas.microsoft.com/office/drawing/2014/main" id="{2998FE50-A046-99F7-C6E3-DF4EC5EF429A}"/>
                    </a:ext>
                  </a:extLst>
                </p14:cNvPr>
                <p14:cNvContentPartPr/>
                <p14:nvPr/>
              </p14:nvContentPartPr>
              <p14:xfrm>
                <a:off x="718642" y="4765881"/>
                <a:ext cx="2025000" cy="90360"/>
              </p14:xfrm>
            </p:contentPart>
          </mc:Choice>
          <mc:Fallback>
            <p:pic>
              <p:nvPicPr>
                <p:cNvPr id="9" name="Ink 8">
                  <a:extLst>
                    <a:ext uri="{FF2B5EF4-FFF2-40B4-BE49-F238E27FC236}">
                      <a16:creationId xmlns:a16="http://schemas.microsoft.com/office/drawing/2014/main" id="{2998FE50-A046-99F7-C6E3-DF4EC5EF429A}"/>
                    </a:ext>
                  </a:extLst>
                </p:cNvPr>
                <p:cNvPicPr/>
                <p:nvPr/>
              </p:nvPicPr>
              <p:blipFill>
                <a:blip r:embed="rId117"/>
                <a:stretch>
                  <a:fillRect/>
                </a:stretch>
              </p:blipFill>
              <p:spPr>
                <a:xfrm>
                  <a:off x="710002" y="4757241"/>
                  <a:ext cx="20426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 name="Ink 9">
                  <a:extLst>
                    <a:ext uri="{FF2B5EF4-FFF2-40B4-BE49-F238E27FC236}">
                      <a16:creationId xmlns:a16="http://schemas.microsoft.com/office/drawing/2014/main" id="{E4242D32-8B73-5EE4-06A2-FE4005A28BAA}"/>
                    </a:ext>
                  </a:extLst>
                </p14:cNvPr>
                <p14:cNvContentPartPr/>
                <p14:nvPr/>
              </p14:nvContentPartPr>
              <p14:xfrm>
                <a:off x="800362" y="5197161"/>
                <a:ext cx="2197800" cy="54720"/>
              </p14:xfrm>
            </p:contentPart>
          </mc:Choice>
          <mc:Fallback>
            <p:pic>
              <p:nvPicPr>
                <p:cNvPr id="10" name="Ink 9">
                  <a:extLst>
                    <a:ext uri="{FF2B5EF4-FFF2-40B4-BE49-F238E27FC236}">
                      <a16:creationId xmlns:a16="http://schemas.microsoft.com/office/drawing/2014/main" id="{E4242D32-8B73-5EE4-06A2-FE4005A28BAA}"/>
                    </a:ext>
                  </a:extLst>
                </p:cNvPr>
                <p:cNvPicPr/>
                <p:nvPr/>
              </p:nvPicPr>
              <p:blipFill>
                <a:blip r:embed="rId119"/>
                <a:stretch>
                  <a:fillRect/>
                </a:stretch>
              </p:blipFill>
              <p:spPr>
                <a:xfrm>
                  <a:off x="791362" y="5188521"/>
                  <a:ext cx="22154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 name="Ink 10">
                  <a:extLst>
                    <a:ext uri="{FF2B5EF4-FFF2-40B4-BE49-F238E27FC236}">
                      <a16:creationId xmlns:a16="http://schemas.microsoft.com/office/drawing/2014/main" id="{F3CAA4EC-BEA8-E68C-B91B-EB626C9C9FBB}"/>
                    </a:ext>
                  </a:extLst>
                </p14:cNvPr>
                <p14:cNvContentPartPr/>
                <p14:nvPr/>
              </p14:nvContentPartPr>
              <p14:xfrm>
                <a:off x="578602" y="5509641"/>
                <a:ext cx="2450520" cy="122400"/>
              </p14:xfrm>
            </p:contentPart>
          </mc:Choice>
          <mc:Fallback>
            <p:pic>
              <p:nvPicPr>
                <p:cNvPr id="11" name="Ink 10">
                  <a:extLst>
                    <a:ext uri="{FF2B5EF4-FFF2-40B4-BE49-F238E27FC236}">
                      <a16:creationId xmlns:a16="http://schemas.microsoft.com/office/drawing/2014/main" id="{F3CAA4EC-BEA8-E68C-B91B-EB626C9C9FBB}"/>
                    </a:ext>
                  </a:extLst>
                </p:cNvPr>
                <p:cNvPicPr/>
                <p:nvPr/>
              </p:nvPicPr>
              <p:blipFill>
                <a:blip r:embed="rId121"/>
                <a:stretch>
                  <a:fillRect/>
                </a:stretch>
              </p:blipFill>
              <p:spPr>
                <a:xfrm>
                  <a:off x="569962" y="5500641"/>
                  <a:ext cx="24681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5" name="Ink 14">
                  <a:extLst>
                    <a:ext uri="{FF2B5EF4-FFF2-40B4-BE49-F238E27FC236}">
                      <a16:creationId xmlns:a16="http://schemas.microsoft.com/office/drawing/2014/main" id="{61272AC6-F427-A49F-EEE5-30FDD3F1956E}"/>
                    </a:ext>
                  </a:extLst>
                </p14:cNvPr>
                <p14:cNvContentPartPr/>
                <p14:nvPr/>
              </p14:nvContentPartPr>
              <p14:xfrm>
                <a:off x="2023642" y="4144521"/>
                <a:ext cx="168840" cy="1983960"/>
              </p14:xfrm>
            </p:contentPart>
          </mc:Choice>
          <mc:Fallback>
            <p:pic>
              <p:nvPicPr>
                <p:cNvPr id="15" name="Ink 14">
                  <a:extLst>
                    <a:ext uri="{FF2B5EF4-FFF2-40B4-BE49-F238E27FC236}">
                      <a16:creationId xmlns:a16="http://schemas.microsoft.com/office/drawing/2014/main" id="{61272AC6-F427-A49F-EEE5-30FDD3F1956E}"/>
                    </a:ext>
                  </a:extLst>
                </p:cNvPr>
                <p:cNvPicPr/>
                <p:nvPr/>
              </p:nvPicPr>
              <p:blipFill>
                <a:blip r:embed="rId123"/>
                <a:stretch>
                  <a:fillRect/>
                </a:stretch>
              </p:blipFill>
              <p:spPr>
                <a:xfrm>
                  <a:off x="2015002" y="4135881"/>
                  <a:ext cx="186480" cy="2001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7" name="Ink 16">
                  <a:extLst>
                    <a:ext uri="{FF2B5EF4-FFF2-40B4-BE49-F238E27FC236}">
                      <a16:creationId xmlns:a16="http://schemas.microsoft.com/office/drawing/2014/main" id="{F9189C51-1856-55B7-47AE-8C169C60E469}"/>
                    </a:ext>
                  </a:extLst>
                </p14:cNvPr>
                <p14:cNvContentPartPr/>
                <p14:nvPr/>
              </p14:nvContentPartPr>
              <p14:xfrm>
                <a:off x="857242" y="4219401"/>
                <a:ext cx="129240" cy="193680"/>
              </p14:xfrm>
            </p:contentPart>
          </mc:Choice>
          <mc:Fallback>
            <p:pic>
              <p:nvPicPr>
                <p:cNvPr id="17" name="Ink 16">
                  <a:extLst>
                    <a:ext uri="{FF2B5EF4-FFF2-40B4-BE49-F238E27FC236}">
                      <a16:creationId xmlns:a16="http://schemas.microsoft.com/office/drawing/2014/main" id="{F9189C51-1856-55B7-47AE-8C169C60E469}"/>
                    </a:ext>
                  </a:extLst>
                </p:cNvPr>
                <p:cNvPicPr/>
                <p:nvPr/>
              </p:nvPicPr>
              <p:blipFill>
                <a:blip r:embed="rId125"/>
                <a:stretch>
                  <a:fillRect/>
                </a:stretch>
              </p:blipFill>
              <p:spPr>
                <a:xfrm>
                  <a:off x="848602" y="4210761"/>
                  <a:ext cx="146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8" name="Ink 17">
                  <a:extLst>
                    <a:ext uri="{FF2B5EF4-FFF2-40B4-BE49-F238E27FC236}">
                      <a16:creationId xmlns:a16="http://schemas.microsoft.com/office/drawing/2014/main" id="{1A6D1184-D5E8-851B-ECF3-E7A3176462B1}"/>
                    </a:ext>
                  </a:extLst>
                </p14:cNvPr>
                <p14:cNvContentPartPr/>
                <p14:nvPr/>
              </p14:nvContentPartPr>
              <p14:xfrm>
                <a:off x="1052002" y="4185201"/>
                <a:ext cx="163080" cy="171720"/>
              </p14:xfrm>
            </p:contentPart>
          </mc:Choice>
          <mc:Fallback>
            <p:pic>
              <p:nvPicPr>
                <p:cNvPr id="18" name="Ink 17">
                  <a:extLst>
                    <a:ext uri="{FF2B5EF4-FFF2-40B4-BE49-F238E27FC236}">
                      <a16:creationId xmlns:a16="http://schemas.microsoft.com/office/drawing/2014/main" id="{1A6D1184-D5E8-851B-ECF3-E7A3176462B1}"/>
                    </a:ext>
                  </a:extLst>
                </p:cNvPr>
                <p:cNvPicPr/>
                <p:nvPr/>
              </p:nvPicPr>
              <p:blipFill>
                <a:blip r:embed="rId127"/>
                <a:stretch>
                  <a:fillRect/>
                </a:stretch>
              </p:blipFill>
              <p:spPr>
                <a:xfrm>
                  <a:off x="1043002" y="4176201"/>
                  <a:ext cx="1807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 name="Ink 18">
                  <a:extLst>
                    <a:ext uri="{FF2B5EF4-FFF2-40B4-BE49-F238E27FC236}">
                      <a16:creationId xmlns:a16="http://schemas.microsoft.com/office/drawing/2014/main" id="{5BF73B07-956F-83AD-F831-E0FD5E9CB065}"/>
                    </a:ext>
                  </a:extLst>
                </p14:cNvPr>
                <p14:cNvContentPartPr/>
                <p14:nvPr/>
              </p14:nvContentPartPr>
              <p14:xfrm>
                <a:off x="914482" y="4628001"/>
                <a:ext cx="142200" cy="156600"/>
              </p14:xfrm>
            </p:contentPart>
          </mc:Choice>
          <mc:Fallback>
            <p:pic>
              <p:nvPicPr>
                <p:cNvPr id="19" name="Ink 18">
                  <a:extLst>
                    <a:ext uri="{FF2B5EF4-FFF2-40B4-BE49-F238E27FC236}">
                      <a16:creationId xmlns:a16="http://schemas.microsoft.com/office/drawing/2014/main" id="{5BF73B07-956F-83AD-F831-E0FD5E9CB065}"/>
                    </a:ext>
                  </a:extLst>
                </p:cNvPr>
                <p:cNvPicPr/>
                <p:nvPr/>
              </p:nvPicPr>
              <p:blipFill>
                <a:blip r:embed="rId129"/>
                <a:stretch>
                  <a:fillRect/>
                </a:stretch>
              </p:blipFill>
              <p:spPr>
                <a:xfrm>
                  <a:off x="905842" y="4619361"/>
                  <a:ext cx="1598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0" name="Ink 19">
                  <a:extLst>
                    <a:ext uri="{FF2B5EF4-FFF2-40B4-BE49-F238E27FC236}">
                      <a16:creationId xmlns:a16="http://schemas.microsoft.com/office/drawing/2014/main" id="{7A5A9435-AC8C-195D-2E19-5892317C1EDC}"/>
                    </a:ext>
                  </a:extLst>
                </p14:cNvPr>
                <p14:cNvContentPartPr/>
                <p14:nvPr/>
              </p14:nvContentPartPr>
              <p14:xfrm>
                <a:off x="1122922" y="4567161"/>
                <a:ext cx="191520" cy="182520"/>
              </p14:xfrm>
            </p:contentPart>
          </mc:Choice>
          <mc:Fallback>
            <p:pic>
              <p:nvPicPr>
                <p:cNvPr id="20" name="Ink 19">
                  <a:extLst>
                    <a:ext uri="{FF2B5EF4-FFF2-40B4-BE49-F238E27FC236}">
                      <a16:creationId xmlns:a16="http://schemas.microsoft.com/office/drawing/2014/main" id="{7A5A9435-AC8C-195D-2E19-5892317C1EDC}"/>
                    </a:ext>
                  </a:extLst>
                </p:cNvPr>
                <p:cNvPicPr/>
                <p:nvPr/>
              </p:nvPicPr>
              <p:blipFill>
                <a:blip r:embed="rId131"/>
                <a:stretch>
                  <a:fillRect/>
                </a:stretch>
              </p:blipFill>
              <p:spPr>
                <a:xfrm>
                  <a:off x="1114282" y="4558521"/>
                  <a:ext cx="209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1" name="Ink 20">
                  <a:extLst>
                    <a:ext uri="{FF2B5EF4-FFF2-40B4-BE49-F238E27FC236}">
                      <a16:creationId xmlns:a16="http://schemas.microsoft.com/office/drawing/2014/main" id="{EEC4E497-2617-E655-7244-BB4450E8EB52}"/>
                    </a:ext>
                  </a:extLst>
                </p14:cNvPr>
                <p14:cNvContentPartPr/>
                <p14:nvPr/>
              </p14:nvContentPartPr>
              <p14:xfrm>
                <a:off x="921322" y="4926081"/>
                <a:ext cx="228240" cy="169560"/>
              </p14:xfrm>
            </p:contentPart>
          </mc:Choice>
          <mc:Fallback>
            <p:pic>
              <p:nvPicPr>
                <p:cNvPr id="21" name="Ink 20">
                  <a:extLst>
                    <a:ext uri="{FF2B5EF4-FFF2-40B4-BE49-F238E27FC236}">
                      <a16:creationId xmlns:a16="http://schemas.microsoft.com/office/drawing/2014/main" id="{EEC4E497-2617-E655-7244-BB4450E8EB52}"/>
                    </a:ext>
                  </a:extLst>
                </p:cNvPr>
                <p:cNvPicPr/>
                <p:nvPr/>
              </p:nvPicPr>
              <p:blipFill>
                <a:blip r:embed="rId133"/>
                <a:stretch>
                  <a:fillRect/>
                </a:stretch>
              </p:blipFill>
              <p:spPr>
                <a:xfrm>
                  <a:off x="912682" y="4917081"/>
                  <a:ext cx="2458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2" name="Ink 21">
                  <a:extLst>
                    <a:ext uri="{FF2B5EF4-FFF2-40B4-BE49-F238E27FC236}">
                      <a16:creationId xmlns:a16="http://schemas.microsoft.com/office/drawing/2014/main" id="{1499B1B1-7976-B306-8C69-95460470AC2A}"/>
                    </a:ext>
                  </a:extLst>
                </p14:cNvPr>
                <p14:cNvContentPartPr/>
                <p14:nvPr/>
              </p14:nvContentPartPr>
              <p14:xfrm>
                <a:off x="1207162" y="4908441"/>
                <a:ext cx="167040" cy="182160"/>
              </p14:xfrm>
            </p:contentPart>
          </mc:Choice>
          <mc:Fallback>
            <p:pic>
              <p:nvPicPr>
                <p:cNvPr id="22" name="Ink 21">
                  <a:extLst>
                    <a:ext uri="{FF2B5EF4-FFF2-40B4-BE49-F238E27FC236}">
                      <a16:creationId xmlns:a16="http://schemas.microsoft.com/office/drawing/2014/main" id="{1499B1B1-7976-B306-8C69-95460470AC2A}"/>
                    </a:ext>
                  </a:extLst>
                </p:cNvPr>
                <p:cNvPicPr/>
                <p:nvPr/>
              </p:nvPicPr>
              <p:blipFill>
                <a:blip r:embed="rId135"/>
                <a:stretch>
                  <a:fillRect/>
                </a:stretch>
              </p:blipFill>
              <p:spPr>
                <a:xfrm>
                  <a:off x="1198522" y="4899801"/>
                  <a:ext cx="1846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3" name="Ink 22">
                  <a:extLst>
                    <a:ext uri="{FF2B5EF4-FFF2-40B4-BE49-F238E27FC236}">
                      <a16:creationId xmlns:a16="http://schemas.microsoft.com/office/drawing/2014/main" id="{627805D1-4E39-D663-D36E-3643C879FC71}"/>
                    </a:ext>
                  </a:extLst>
                </p14:cNvPr>
                <p14:cNvContentPartPr/>
                <p14:nvPr/>
              </p14:nvContentPartPr>
              <p14:xfrm>
                <a:off x="890002" y="5309841"/>
                <a:ext cx="199800" cy="149760"/>
              </p14:xfrm>
            </p:contentPart>
          </mc:Choice>
          <mc:Fallback>
            <p:pic>
              <p:nvPicPr>
                <p:cNvPr id="23" name="Ink 22">
                  <a:extLst>
                    <a:ext uri="{FF2B5EF4-FFF2-40B4-BE49-F238E27FC236}">
                      <a16:creationId xmlns:a16="http://schemas.microsoft.com/office/drawing/2014/main" id="{627805D1-4E39-D663-D36E-3643C879FC71}"/>
                    </a:ext>
                  </a:extLst>
                </p:cNvPr>
                <p:cNvPicPr/>
                <p:nvPr/>
              </p:nvPicPr>
              <p:blipFill>
                <a:blip r:embed="rId137"/>
                <a:stretch>
                  <a:fillRect/>
                </a:stretch>
              </p:blipFill>
              <p:spPr>
                <a:xfrm>
                  <a:off x="881002" y="5300841"/>
                  <a:ext cx="217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4" name="Ink 23">
                  <a:extLst>
                    <a:ext uri="{FF2B5EF4-FFF2-40B4-BE49-F238E27FC236}">
                      <a16:creationId xmlns:a16="http://schemas.microsoft.com/office/drawing/2014/main" id="{BBA7A7A3-004B-4E93-C0C2-A331EEEAC369}"/>
                    </a:ext>
                  </a:extLst>
                </p14:cNvPr>
                <p14:cNvContentPartPr/>
                <p14:nvPr/>
              </p14:nvContentPartPr>
              <p14:xfrm>
                <a:off x="1160362" y="5325681"/>
                <a:ext cx="160200" cy="139320"/>
              </p14:xfrm>
            </p:contentPart>
          </mc:Choice>
          <mc:Fallback>
            <p:pic>
              <p:nvPicPr>
                <p:cNvPr id="24" name="Ink 23">
                  <a:extLst>
                    <a:ext uri="{FF2B5EF4-FFF2-40B4-BE49-F238E27FC236}">
                      <a16:creationId xmlns:a16="http://schemas.microsoft.com/office/drawing/2014/main" id="{BBA7A7A3-004B-4E93-C0C2-A331EEEAC369}"/>
                    </a:ext>
                  </a:extLst>
                </p:cNvPr>
                <p:cNvPicPr/>
                <p:nvPr/>
              </p:nvPicPr>
              <p:blipFill>
                <a:blip r:embed="rId139"/>
                <a:stretch>
                  <a:fillRect/>
                </a:stretch>
              </p:blipFill>
              <p:spPr>
                <a:xfrm>
                  <a:off x="1151722" y="5317041"/>
                  <a:ext cx="1778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5" name="Ink 24">
                  <a:extLst>
                    <a:ext uri="{FF2B5EF4-FFF2-40B4-BE49-F238E27FC236}">
                      <a16:creationId xmlns:a16="http://schemas.microsoft.com/office/drawing/2014/main" id="{12B50E00-7A2C-232F-88AC-67423A8F7CA1}"/>
                    </a:ext>
                  </a:extLst>
                </p14:cNvPr>
                <p14:cNvContentPartPr/>
                <p14:nvPr/>
              </p14:nvContentPartPr>
              <p14:xfrm>
                <a:off x="798922" y="5698641"/>
                <a:ext cx="215640" cy="234000"/>
              </p14:xfrm>
            </p:contentPart>
          </mc:Choice>
          <mc:Fallback>
            <p:pic>
              <p:nvPicPr>
                <p:cNvPr id="25" name="Ink 24">
                  <a:extLst>
                    <a:ext uri="{FF2B5EF4-FFF2-40B4-BE49-F238E27FC236}">
                      <a16:creationId xmlns:a16="http://schemas.microsoft.com/office/drawing/2014/main" id="{12B50E00-7A2C-232F-88AC-67423A8F7CA1}"/>
                    </a:ext>
                  </a:extLst>
                </p:cNvPr>
                <p:cNvPicPr/>
                <p:nvPr/>
              </p:nvPicPr>
              <p:blipFill>
                <a:blip r:embed="rId141"/>
                <a:stretch>
                  <a:fillRect/>
                </a:stretch>
              </p:blipFill>
              <p:spPr>
                <a:xfrm>
                  <a:off x="789922" y="5689641"/>
                  <a:ext cx="233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6" name="Ink 25">
                  <a:extLst>
                    <a:ext uri="{FF2B5EF4-FFF2-40B4-BE49-F238E27FC236}">
                      <a16:creationId xmlns:a16="http://schemas.microsoft.com/office/drawing/2014/main" id="{95158005-3016-09AC-A4C0-B55C18DDFAD7}"/>
                    </a:ext>
                  </a:extLst>
                </p14:cNvPr>
                <p14:cNvContentPartPr/>
                <p14:nvPr/>
              </p14:nvContentPartPr>
              <p14:xfrm>
                <a:off x="1058482" y="5698281"/>
                <a:ext cx="7560" cy="160920"/>
              </p14:xfrm>
            </p:contentPart>
          </mc:Choice>
          <mc:Fallback>
            <p:pic>
              <p:nvPicPr>
                <p:cNvPr id="26" name="Ink 25">
                  <a:extLst>
                    <a:ext uri="{FF2B5EF4-FFF2-40B4-BE49-F238E27FC236}">
                      <a16:creationId xmlns:a16="http://schemas.microsoft.com/office/drawing/2014/main" id="{95158005-3016-09AC-A4C0-B55C18DDFAD7}"/>
                    </a:ext>
                  </a:extLst>
                </p:cNvPr>
                <p:cNvPicPr/>
                <p:nvPr/>
              </p:nvPicPr>
              <p:blipFill>
                <a:blip r:embed="rId143"/>
                <a:stretch>
                  <a:fillRect/>
                </a:stretch>
              </p:blipFill>
              <p:spPr>
                <a:xfrm>
                  <a:off x="1049482" y="5689281"/>
                  <a:ext cx="25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7" name="Ink 26">
                  <a:extLst>
                    <a:ext uri="{FF2B5EF4-FFF2-40B4-BE49-F238E27FC236}">
                      <a16:creationId xmlns:a16="http://schemas.microsoft.com/office/drawing/2014/main" id="{E12BF402-D11A-7684-DA1F-B41F51FC1A11}"/>
                    </a:ext>
                  </a:extLst>
                </p14:cNvPr>
                <p14:cNvContentPartPr/>
                <p14:nvPr/>
              </p14:nvContentPartPr>
              <p14:xfrm>
                <a:off x="1126882" y="5710161"/>
                <a:ext cx="133200" cy="159120"/>
              </p14:xfrm>
            </p:contentPart>
          </mc:Choice>
          <mc:Fallback>
            <p:pic>
              <p:nvPicPr>
                <p:cNvPr id="27" name="Ink 26">
                  <a:extLst>
                    <a:ext uri="{FF2B5EF4-FFF2-40B4-BE49-F238E27FC236}">
                      <a16:creationId xmlns:a16="http://schemas.microsoft.com/office/drawing/2014/main" id="{E12BF402-D11A-7684-DA1F-B41F51FC1A11}"/>
                    </a:ext>
                  </a:extLst>
                </p:cNvPr>
                <p:cNvPicPr/>
                <p:nvPr/>
              </p:nvPicPr>
              <p:blipFill>
                <a:blip r:embed="rId145"/>
                <a:stretch>
                  <a:fillRect/>
                </a:stretch>
              </p:blipFill>
              <p:spPr>
                <a:xfrm>
                  <a:off x="1118242" y="5701161"/>
                  <a:ext cx="1508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8" name="Ink 27">
                  <a:extLst>
                    <a:ext uri="{FF2B5EF4-FFF2-40B4-BE49-F238E27FC236}">
                      <a16:creationId xmlns:a16="http://schemas.microsoft.com/office/drawing/2014/main" id="{AE313BF2-B19A-D969-89B3-1D809ADA71BA}"/>
                    </a:ext>
                  </a:extLst>
                </p14:cNvPr>
                <p14:cNvContentPartPr/>
                <p14:nvPr/>
              </p14:nvContentPartPr>
              <p14:xfrm>
                <a:off x="1287082" y="5722761"/>
                <a:ext cx="103320" cy="134280"/>
              </p14:xfrm>
            </p:contentPart>
          </mc:Choice>
          <mc:Fallback>
            <p:pic>
              <p:nvPicPr>
                <p:cNvPr id="28" name="Ink 27">
                  <a:extLst>
                    <a:ext uri="{FF2B5EF4-FFF2-40B4-BE49-F238E27FC236}">
                      <a16:creationId xmlns:a16="http://schemas.microsoft.com/office/drawing/2014/main" id="{AE313BF2-B19A-D969-89B3-1D809ADA71BA}"/>
                    </a:ext>
                  </a:extLst>
                </p:cNvPr>
                <p:cNvPicPr/>
                <p:nvPr/>
              </p:nvPicPr>
              <p:blipFill>
                <a:blip r:embed="rId147"/>
                <a:stretch>
                  <a:fillRect/>
                </a:stretch>
              </p:blipFill>
              <p:spPr>
                <a:xfrm>
                  <a:off x="1278082" y="5713761"/>
                  <a:ext cx="1209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0" name="Ink 29">
                  <a:extLst>
                    <a:ext uri="{FF2B5EF4-FFF2-40B4-BE49-F238E27FC236}">
                      <a16:creationId xmlns:a16="http://schemas.microsoft.com/office/drawing/2014/main" id="{F7E9790A-2184-4FFA-8094-10D3F37661AC}"/>
                    </a:ext>
                  </a:extLst>
                </p14:cNvPr>
                <p14:cNvContentPartPr/>
                <p14:nvPr/>
              </p14:nvContentPartPr>
              <p14:xfrm>
                <a:off x="1750402" y="4182681"/>
                <a:ext cx="88920" cy="276840"/>
              </p14:xfrm>
            </p:contentPart>
          </mc:Choice>
          <mc:Fallback>
            <p:pic>
              <p:nvPicPr>
                <p:cNvPr id="30" name="Ink 29">
                  <a:extLst>
                    <a:ext uri="{FF2B5EF4-FFF2-40B4-BE49-F238E27FC236}">
                      <a16:creationId xmlns:a16="http://schemas.microsoft.com/office/drawing/2014/main" id="{F7E9790A-2184-4FFA-8094-10D3F37661AC}"/>
                    </a:ext>
                  </a:extLst>
                </p:cNvPr>
                <p:cNvPicPr/>
                <p:nvPr/>
              </p:nvPicPr>
              <p:blipFill>
                <a:blip r:embed="rId149"/>
                <a:stretch>
                  <a:fillRect/>
                </a:stretch>
              </p:blipFill>
              <p:spPr>
                <a:xfrm>
                  <a:off x="1741402" y="4174041"/>
                  <a:ext cx="1065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1" name="Ink 30">
                  <a:extLst>
                    <a:ext uri="{FF2B5EF4-FFF2-40B4-BE49-F238E27FC236}">
                      <a16:creationId xmlns:a16="http://schemas.microsoft.com/office/drawing/2014/main" id="{3A942F98-65C0-B07F-ECF1-1049AF1B9BB3}"/>
                    </a:ext>
                  </a:extLst>
                </p14:cNvPr>
                <p14:cNvContentPartPr/>
                <p14:nvPr/>
              </p14:nvContentPartPr>
              <p14:xfrm>
                <a:off x="1853722" y="4218321"/>
                <a:ext cx="51480" cy="203400"/>
              </p14:xfrm>
            </p:contentPart>
          </mc:Choice>
          <mc:Fallback>
            <p:pic>
              <p:nvPicPr>
                <p:cNvPr id="31" name="Ink 30">
                  <a:extLst>
                    <a:ext uri="{FF2B5EF4-FFF2-40B4-BE49-F238E27FC236}">
                      <a16:creationId xmlns:a16="http://schemas.microsoft.com/office/drawing/2014/main" id="{3A942F98-65C0-B07F-ECF1-1049AF1B9BB3}"/>
                    </a:ext>
                  </a:extLst>
                </p:cNvPr>
                <p:cNvPicPr/>
                <p:nvPr/>
              </p:nvPicPr>
              <p:blipFill>
                <a:blip r:embed="rId151"/>
                <a:stretch>
                  <a:fillRect/>
                </a:stretch>
              </p:blipFill>
              <p:spPr>
                <a:xfrm>
                  <a:off x="1845082" y="4209681"/>
                  <a:ext cx="691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2" name="Ink 31">
                  <a:extLst>
                    <a:ext uri="{FF2B5EF4-FFF2-40B4-BE49-F238E27FC236}">
                      <a16:creationId xmlns:a16="http://schemas.microsoft.com/office/drawing/2014/main" id="{29B5D3AA-5C27-D3B4-ED7F-A6762370B047}"/>
                    </a:ext>
                  </a:extLst>
                </p14:cNvPr>
                <p14:cNvContentPartPr/>
                <p14:nvPr/>
              </p14:nvContentPartPr>
              <p14:xfrm>
                <a:off x="1734202" y="4549521"/>
                <a:ext cx="98280" cy="232200"/>
              </p14:xfrm>
            </p:contentPart>
          </mc:Choice>
          <mc:Fallback>
            <p:pic>
              <p:nvPicPr>
                <p:cNvPr id="32" name="Ink 31">
                  <a:extLst>
                    <a:ext uri="{FF2B5EF4-FFF2-40B4-BE49-F238E27FC236}">
                      <a16:creationId xmlns:a16="http://schemas.microsoft.com/office/drawing/2014/main" id="{29B5D3AA-5C27-D3B4-ED7F-A6762370B047}"/>
                    </a:ext>
                  </a:extLst>
                </p:cNvPr>
                <p:cNvPicPr/>
                <p:nvPr/>
              </p:nvPicPr>
              <p:blipFill>
                <a:blip r:embed="rId153"/>
                <a:stretch>
                  <a:fillRect/>
                </a:stretch>
              </p:blipFill>
              <p:spPr>
                <a:xfrm>
                  <a:off x="1725202" y="4540521"/>
                  <a:ext cx="1159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3" name="Ink 32">
                  <a:extLst>
                    <a:ext uri="{FF2B5EF4-FFF2-40B4-BE49-F238E27FC236}">
                      <a16:creationId xmlns:a16="http://schemas.microsoft.com/office/drawing/2014/main" id="{87C4015C-165E-F123-D298-3291CF167E72}"/>
                    </a:ext>
                  </a:extLst>
                </p14:cNvPr>
                <p14:cNvContentPartPr/>
                <p14:nvPr/>
              </p14:nvContentPartPr>
              <p14:xfrm>
                <a:off x="1850122" y="4576161"/>
                <a:ext cx="97920" cy="124920"/>
              </p14:xfrm>
            </p:contentPart>
          </mc:Choice>
          <mc:Fallback>
            <p:pic>
              <p:nvPicPr>
                <p:cNvPr id="33" name="Ink 32">
                  <a:extLst>
                    <a:ext uri="{FF2B5EF4-FFF2-40B4-BE49-F238E27FC236}">
                      <a16:creationId xmlns:a16="http://schemas.microsoft.com/office/drawing/2014/main" id="{87C4015C-165E-F123-D298-3291CF167E72}"/>
                    </a:ext>
                  </a:extLst>
                </p:cNvPr>
                <p:cNvPicPr/>
                <p:nvPr/>
              </p:nvPicPr>
              <p:blipFill>
                <a:blip r:embed="rId155"/>
                <a:stretch>
                  <a:fillRect/>
                </a:stretch>
              </p:blipFill>
              <p:spPr>
                <a:xfrm>
                  <a:off x="1841482" y="4567161"/>
                  <a:ext cx="1155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4" name="Ink 33">
                  <a:extLst>
                    <a:ext uri="{FF2B5EF4-FFF2-40B4-BE49-F238E27FC236}">
                      <a16:creationId xmlns:a16="http://schemas.microsoft.com/office/drawing/2014/main" id="{786AF1E1-9A7E-0F8A-E55B-E63CF3994810}"/>
                    </a:ext>
                  </a:extLst>
                </p14:cNvPr>
                <p14:cNvContentPartPr/>
                <p14:nvPr/>
              </p14:nvContentPartPr>
              <p14:xfrm>
                <a:off x="1749322" y="4809801"/>
                <a:ext cx="145800" cy="230040"/>
              </p14:xfrm>
            </p:contentPart>
          </mc:Choice>
          <mc:Fallback>
            <p:pic>
              <p:nvPicPr>
                <p:cNvPr id="34" name="Ink 33">
                  <a:extLst>
                    <a:ext uri="{FF2B5EF4-FFF2-40B4-BE49-F238E27FC236}">
                      <a16:creationId xmlns:a16="http://schemas.microsoft.com/office/drawing/2014/main" id="{786AF1E1-9A7E-0F8A-E55B-E63CF3994810}"/>
                    </a:ext>
                  </a:extLst>
                </p:cNvPr>
                <p:cNvPicPr/>
                <p:nvPr/>
              </p:nvPicPr>
              <p:blipFill>
                <a:blip r:embed="rId157"/>
                <a:stretch>
                  <a:fillRect/>
                </a:stretch>
              </p:blipFill>
              <p:spPr>
                <a:xfrm>
                  <a:off x="1740682" y="4801161"/>
                  <a:ext cx="1634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5" name="Ink 34">
                  <a:extLst>
                    <a:ext uri="{FF2B5EF4-FFF2-40B4-BE49-F238E27FC236}">
                      <a16:creationId xmlns:a16="http://schemas.microsoft.com/office/drawing/2014/main" id="{C340A649-5096-BD47-F185-69172E45D760}"/>
                    </a:ext>
                  </a:extLst>
                </p14:cNvPr>
                <p14:cNvContentPartPr/>
                <p14:nvPr/>
              </p14:nvContentPartPr>
              <p14:xfrm>
                <a:off x="1897642" y="4838961"/>
                <a:ext cx="120960" cy="193320"/>
              </p14:xfrm>
            </p:contentPart>
          </mc:Choice>
          <mc:Fallback>
            <p:pic>
              <p:nvPicPr>
                <p:cNvPr id="35" name="Ink 34">
                  <a:extLst>
                    <a:ext uri="{FF2B5EF4-FFF2-40B4-BE49-F238E27FC236}">
                      <a16:creationId xmlns:a16="http://schemas.microsoft.com/office/drawing/2014/main" id="{C340A649-5096-BD47-F185-69172E45D760}"/>
                    </a:ext>
                  </a:extLst>
                </p:cNvPr>
                <p:cNvPicPr/>
                <p:nvPr/>
              </p:nvPicPr>
              <p:blipFill>
                <a:blip r:embed="rId159"/>
                <a:stretch>
                  <a:fillRect/>
                </a:stretch>
              </p:blipFill>
              <p:spPr>
                <a:xfrm>
                  <a:off x="1888642" y="4829961"/>
                  <a:ext cx="1386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6" name="Ink 35">
                  <a:extLst>
                    <a:ext uri="{FF2B5EF4-FFF2-40B4-BE49-F238E27FC236}">
                      <a16:creationId xmlns:a16="http://schemas.microsoft.com/office/drawing/2014/main" id="{AD1AB335-799E-6E77-0A50-46209E2AD857}"/>
                    </a:ext>
                  </a:extLst>
                </p14:cNvPr>
                <p14:cNvContentPartPr/>
                <p14:nvPr/>
              </p14:nvContentPartPr>
              <p14:xfrm>
                <a:off x="1686322" y="5278521"/>
                <a:ext cx="108000" cy="221760"/>
              </p14:xfrm>
            </p:contentPart>
          </mc:Choice>
          <mc:Fallback>
            <p:pic>
              <p:nvPicPr>
                <p:cNvPr id="36" name="Ink 35">
                  <a:extLst>
                    <a:ext uri="{FF2B5EF4-FFF2-40B4-BE49-F238E27FC236}">
                      <a16:creationId xmlns:a16="http://schemas.microsoft.com/office/drawing/2014/main" id="{AD1AB335-799E-6E77-0A50-46209E2AD857}"/>
                    </a:ext>
                  </a:extLst>
                </p:cNvPr>
                <p:cNvPicPr/>
                <p:nvPr/>
              </p:nvPicPr>
              <p:blipFill>
                <a:blip r:embed="rId161"/>
                <a:stretch>
                  <a:fillRect/>
                </a:stretch>
              </p:blipFill>
              <p:spPr>
                <a:xfrm>
                  <a:off x="1677322" y="5269881"/>
                  <a:ext cx="1256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7" name="Ink 36">
                  <a:extLst>
                    <a:ext uri="{FF2B5EF4-FFF2-40B4-BE49-F238E27FC236}">
                      <a16:creationId xmlns:a16="http://schemas.microsoft.com/office/drawing/2014/main" id="{F0BDC50E-FAE1-BE08-3327-F2BAA8E06EE0}"/>
                    </a:ext>
                  </a:extLst>
                </p14:cNvPr>
                <p14:cNvContentPartPr/>
                <p14:nvPr/>
              </p14:nvContentPartPr>
              <p14:xfrm>
                <a:off x="1851562" y="5290761"/>
                <a:ext cx="95040" cy="230400"/>
              </p14:xfrm>
            </p:contentPart>
          </mc:Choice>
          <mc:Fallback>
            <p:pic>
              <p:nvPicPr>
                <p:cNvPr id="37" name="Ink 36">
                  <a:extLst>
                    <a:ext uri="{FF2B5EF4-FFF2-40B4-BE49-F238E27FC236}">
                      <a16:creationId xmlns:a16="http://schemas.microsoft.com/office/drawing/2014/main" id="{F0BDC50E-FAE1-BE08-3327-F2BAA8E06EE0}"/>
                    </a:ext>
                  </a:extLst>
                </p:cNvPr>
                <p:cNvPicPr/>
                <p:nvPr/>
              </p:nvPicPr>
              <p:blipFill>
                <a:blip r:embed="rId163"/>
                <a:stretch>
                  <a:fillRect/>
                </a:stretch>
              </p:blipFill>
              <p:spPr>
                <a:xfrm>
                  <a:off x="1842922" y="5281761"/>
                  <a:ext cx="1126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8" name="Ink 37">
                  <a:extLst>
                    <a:ext uri="{FF2B5EF4-FFF2-40B4-BE49-F238E27FC236}">
                      <a16:creationId xmlns:a16="http://schemas.microsoft.com/office/drawing/2014/main" id="{9710D053-D909-E217-0877-250F3DD23814}"/>
                    </a:ext>
                  </a:extLst>
                </p14:cNvPr>
                <p14:cNvContentPartPr/>
                <p14:nvPr/>
              </p14:nvContentPartPr>
              <p14:xfrm>
                <a:off x="1701442" y="5673441"/>
                <a:ext cx="90720" cy="239040"/>
              </p14:xfrm>
            </p:contentPart>
          </mc:Choice>
          <mc:Fallback>
            <p:pic>
              <p:nvPicPr>
                <p:cNvPr id="38" name="Ink 37">
                  <a:extLst>
                    <a:ext uri="{FF2B5EF4-FFF2-40B4-BE49-F238E27FC236}">
                      <a16:creationId xmlns:a16="http://schemas.microsoft.com/office/drawing/2014/main" id="{9710D053-D909-E217-0877-250F3DD23814}"/>
                    </a:ext>
                  </a:extLst>
                </p:cNvPr>
                <p:cNvPicPr/>
                <p:nvPr/>
              </p:nvPicPr>
              <p:blipFill>
                <a:blip r:embed="rId165"/>
                <a:stretch>
                  <a:fillRect/>
                </a:stretch>
              </p:blipFill>
              <p:spPr>
                <a:xfrm>
                  <a:off x="1692802" y="5664441"/>
                  <a:ext cx="1083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9" name="Ink 38">
                  <a:extLst>
                    <a:ext uri="{FF2B5EF4-FFF2-40B4-BE49-F238E27FC236}">
                      <a16:creationId xmlns:a16="http://schemas.microsoft.com/office/drawing/2014/main" id="{11079248-A1B8-C3F7-69C6-B115FBDF9181}"/>
                    </a:ext>
                  </a:extLst>
                </p14:cNvPr>
                <p14:cNvContentPartPr/>
                <p14:nvPr/>
              </p14:nvContentPartPr>
              <p14:xfrm>
                <a:off x="1853002" y="5699361"/>
                <a:ext cx="43200" cy="160920"/>
              </p14:xfrm>
            </p:contentPart>
          </mc:Choice>
          <mc:Fallback>
            <p:pic>
              <p:nvPicPr>
                <p:cNvPr id="39" name="Ink 38">
                  <a:extLst>
                    <a:ext uri="{FF2B5EF4-FFF2-40B4-BE49-F238E27FC236}">
                      <a16:creationId xmlns:a16="http://schemas.microsoft.com/office/drawing/2014/main" id="{11079248-A1B8-C3F7-69C6-B115FBDF9181}"/>
                    </a:ext>
                  </a:extLst>
                </p:cNvPr>
                <p:cNvPicPr/>
                <p:nvPr/>
              </p:nvPicPr>
              <p:blipFill>
                <a:blip r:embed="rId167"/>
                <a:stretch>
                  <a:fillRect/>
                </a:stretch>
              </p:blipFill>
              <p:spPr>
                <a:xfrm>
                  <a:off x="1844362" y="5690721"/>
                  <a:ext cx="608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0" name="Ink 39">
                  <a:extLst>
                    <a:ext uri="{FF2B5EF4-FFF2-40B4-BE49-F238E27FC236}">
                      <a16:creationId xmlns:a16="http://schemas.microsoft.com/office/drawing/2014/main" id="{5D00C7F2-D1FA-0FFE-A8EF-6C52BBFCA6F7}"/>
                    </a:ext>
                  </a:extLst>
                </p14:cNvPr>
                <p14:cNvContentPartPr/>
                <p14:nvPr/>
              </p14:nvContentPartPr>
              <p14:xfrm>
                <a:off x="1858762" y="5628801"/>
                <a:ext cx="114480" cy="90000"/>
              </p14:xfrm>
            </p:contentPart>
          </mc:Choice>
          <mc:Fallback>
            <p:pic>
              <p:nvPicPr>
                <p:cNvPr id="40" name="Ink 39">
                  <a:extLst>
                    <a:ext uri="{FF2B5EF4-FFF2-40B4-BE49-F238E27FC236}">
                      <a16:creationId xmlns:a16="http://schemas.microsoft.com/office/drawing/2014/main" id="{5D00C7F2-D1FA-0FFE-A8EF-6C52BBFCA6F7}"/>
                    </a:ext>
                  </a:extLst>
                </p:cNvPr>
                <p:cNvPicPr/>
                <p:nvPr/>
              </p:nvPicPr>
              <p:blipFill>
                <a:blip r:embed="rId169"/>
                <a:stretch>
                  <a:fillRect/>
                </a:stretch>
              </p:blipFill>
              <p:spPr>
                <a:xfrm>
                  <a:off x="1850122" y="5619801"/>
                  <a:ext cx="1321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1" name="Ink 40">
                  <a:extLst>
                    <a:ext uri="{FF2B5EF4-FFF2-40B4-BE49-F238E27FC236}">
                      <a16:creationId xmlns:a16="http://schemas.microsoft.com/office/drawing/2014/main" id="{7F0B38AF-AB5F-4888-B064-DD7A351FB89A}"/>
                    </a:ext>
                  </a:extLst>
                </p14:cNvPr>
                <p14:cNvContentPartPr/>
                <p14:nvPr/>
              </p14:nvContentPartPr>
              <p14:xfrm>
                <a:off x="2296162" y="4274121"/>
                <a:ext cx="21240" cy="151560"/>
              </p14:xfrm>
            </p:contentPart>
          </mc:Choice>
          <mc:Fallback>
            <p:pic>
              <p:nvPicPr>
                <p:cNvPr id="41" name="Ink 40">
                  <a:extLst>
                    <a:ext uri="{FF2B5EF4-FFF2-40B4-BE49-F238E27FC236}">
                      <a16:creationId xmlns:a16="http://schemas.microsoft.com/office/drawing/2014/main" id="{7F0B38AF-AB5F-4888-B064-DD7A351FB89A}"/>
                    </a:ext>
                  </a:extLst>
                </p:cNvPr>
                <p:cNvPicPr/>
                <p:nvPr/>
              </p:nvPicPr>
              <p:blipFill>
                <a:blip r:embed="rId171"/>
                <a:stretch>
                  <a:fillRect/>
                </a:stretch>
              </p:blipFill>
              <p:spPr>
                <a:xfrm>
                  <a:off x="2287162" y="4265121"/>
                  <a:ext cx="388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2" name="Ink 41">
                  <a:extLst>
                    <a:ext uri="{FF2B5EF4-FFF2-40B4-BE49-F238E27FC236}">
                      <a16:creationId xmlns:a16="http://schemas.microsoft.com/office/drawing/2014/main" id="{C24D7D2E-6C44-A3FE-CB4F-39A387EBF3F7}"/>
                    </a:ext>
                  </a:extLst>
                </p14:cNvPr>
                <p14:cNvContentPartPr/>
                <p14:nvPr/>
              </p14:nvContentPartPr>
              <p14:xfrm>
                <a:off x="2384362" y="4248561"/>
                <a:ext cx="253440" cy="141480"/>
              </p14:xfrm>
            </p:contentPart>
          </mc:Choice>
          <mc:Fallback>
            <p:pic>
              <p:nvPicPr>
                <p:cNvPr id="42" name="Ink 41">
                  <a:extLst>
                    <a:ext uri="{FF2B5EF4-FFF2-40B4-BE49-F238E27FC236}">
                      <a16:creationId xmlns:a16="http://schemas.microsoft.com/office/drawing/2014/main" id="{C24D7D2E-6C44-A3FE-CB4F-39A387EBF3F7}"/>
                    </a:ext>
                  </a:extLst>
                </p:cNvPr>
                <p:cNvPicPr/>
                <p:nvPr/>
              </p:nvPicPr>
              <p:blipFill>
                <a:blip r:embed="rId173"/>
                <a:stretch>
                  <a:fillRect/>
                </a:stretch>
              </p:blipFill>
              <p:spPr>
                <a:xfrm>
                  <a:off x="2375722" y="4239921"/>
                  <a:ext cx="2710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3" name="Ink 42">
                  <a:extLst>
                    <a:ext uri="{FF2B5EF4-FFF2-40B4-BE49-F238E27FC236}">
                      <a16:creationId xmlns:a16="http://schemas.microsoft.com/office/drawing/2014/main" id="{0C99EA54-62C3-45EA-FDCC-688B44885805}"/>
                    </a:ext>
                  </a:extLst>
                </p14:cNvPr>
                <p14:cNvContentPartPr/>
                <p14:nvPr/>
              </p14:nvContentPartPr>
              <p14:xfrm>
                <a:off x="2243962" y="4520721"/>
                <a:ext cx="394200" cy="126720"/>
              </p14:xfrm>
            </p:contentPart>
          </mc:Choice>
          <mc:Fallback>
            <p:pic>
              <p:nvPicPr>
                <p:cNvPr id="43" name="Ink 42">
                  <a:extLst>
                    <a:ext uri="{FF2B5EF4-FFF2-40B4-BE49-F238E27FC236}">
                      <a16:creationId xmlns:a16="http://schemas.microsoft.com/office/drawing/2014/main" id="{0C99EA54-62C3-45EA-FDCC-688B44885805}"/>
                    </a:ext>
                  </a:extLst>
                </p:cNvPr>
                <p:cNvPicPr/>
                <p:nvPr/>
              </p:nvPicPr>
              <p:blipFill>
                <a:blip r:embed="rId175"/>
                <a:stretch>
                  <a:fillRect/>
                </a:stretch>
              </p:blipFill>
              <p:spPr>
                <a:xfrm>
                  <a:off x="2235322" y="4511721"/>
                  <a:ext cx="4118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4" name="Ink 43">
                  <a:extLst>
                    <a:ext uri="{FF2B5EF4-FFF2-40B4-BE49-F238E27FC236}">
                      <a16:creationId xmlns:a16="http://schemas.microsoft.com/office/drawing/2014/main" id="{6F87BB06-E23A-D92F-F404-DD42261DB964}"/>
                    </a:ext>
                  </a:extLst>
                </p14:cNvPr>
                <p14:cNvContentPartPr/>
                <p14:nvPr/>
              </p14:nvContentPartPr>
              <p14:xfrm>
                <a:off x="2253322" y="4827081"/>
                <a:ext cx="477720" cy="193680"/>
              </p14:xfrm>
            </p:contentPart>
          </mc:Choice>
          <mc:Fallback>
            <p:pic>
              <p:nvPicPr>
                <p:cNvPr id="44" name="Ink 43">
                  <a:extLst>
                    <a:ext uri="{FF2B5EF4-FFF2-40B4-BE49-F238E27FC236}">
                      <a16:creationId xmlns:a16="http://schemas.microsoft.com/office/drawing/2014/main" id="{6F87BB06-E23A-D92F-F404-DD42261DB964}"/>
                    </a:ext>
                  </a:extLst>
                </p:cNvPr>
                <p:cNvPicPr/>
                <p:nvPr/>
              </p:nvPicPr>
              <p:blipFill>
                <a:blip r:embed="rId177"/>
                <a:stretch>
                  <a:fillRect/>
                </a:stretch>
              </p:blipFill>
              <p:spPr>
                <a:xfrm>
                  <a:off x="2244322" y="4818441"/>
                  <a:ext cx="4953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5" name="Ink 44">
                  <a:extLst>
                    <a:ext uri="{FF2B5EF4-FFF2-40B4-BE49-F238E27FC236}">
                      <a16:creationId xmlns:a16="http://schemas.microsoft.com/office/drawing/2014/main" id="{E49575A8-205E-615A-B713-F8964A173060}"/>
                    </a:ext>
                  </a:extLst>
                </p14:cNvPr>
                <p14:cNvContentPartPr/>
                <p14:nvPr/>
              </p14:nvContentPartPr>
              <p14:xfrm>
                <a:off x="2240362" y="5206881"/>
                <a:ext cx="107640" cy="200520"/>
              </p14:xfrm>
            </p:contentPart>
          </mc:Choice>
          <mc:Fallback>
            <p:pic>
              <p:nvPicPr>
                <p:cNvPr id="45" name="Ink 44">
                  <a:extLst>
                    <a:ext uri="{FF2B5EF4-FFF2-40B4-BE49-F238E27FC236}">
                      <a16:creationId xmlns:a16="http://schemas.microsoft.com/office/drawing/2014/main" id="{E49575A8-205E-615A-B713-F8964A173060}"/>
                    </a:ext>
                  </a:extLst>
                </p:cNvPr>
                <p:cNvPicPr/>
                <p:nvPr/>
              </p:nvPicPr>
              <p:blipFill>
                <a:blip r:embed="rId179"/>
                <a:stretch>
                  <a:fillRect/>
                </a:stretch>
              </p:blipFill>
              <p:spPr>
                <a:xfrm>
                  <a:off x="2231362" y="5197881"/>
                  <a:ext cx="125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6" name="Ink 45">
                  <a:extLst>
                    <a:ext uri="{FF2B5EF4-FFF2-40B4-BE49-F238E27FC236}">
                      <a16:creationId xmlns:a16="http://schemas.microsoft.com/office/drawing/2014/main" id="{F32E3826-F5C9-DAD9-2E2D-439D6C7C1C52}"/>
                    </a:ext>
                  </a:extLst>
                </p14:cNvPr>
                <p14:cNvContentPartPr/>
                <p14:nvPr/>
              </p14:nvContentPartPr>
              <p14:xfrm>
                <a:off x="2402362" y="5254401"/>
                <a:ext cx="239400" cy="142200"/>
              </p14:xfrm>
            </p:contentPart>
          </mc:Choice>
          <mc:Fallback>
            <p:pic>
              <p:nvPicPr>
                <p:cNvPr id="46" name="Ink 45">
                  <a:extLst>
                    <a:ext uri="{FF2B5EF4-FFF2-40B4-BE49-F238E27FC236}">
                      <a16:creationId xmlns:a16="http://schemas.microsoft.com/office/drawing/2014/main" id="{F32E3826-F5C9-DAD9-2E2D-439D6C7C1C52}"/>
                    </a:ext>
                  </a:extLst>
                </p:cNvPr>
                <p:cNvPicPr/>
                <p:nvPr/>
              </p:nvPicPr>
              <p:blipFill>
                <a:blip r:embed="rId181"/>
                <a:stretch>
                  <a:fillRect/>
                </a:stretch>
              </p:blipFill>
              <p:spPr>
                <a:xfrm>
                  <a:off x="2393722" y="5245401"/>
                  <a:ext cx="2570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7" name="Ink 46">
                  <a:extLst>
                    <a:ext uri="{FF2B5EF4-FFF2-40B4-BE49-F238E27FC236}">
                      <a16:creationId xmlns:a16="http://schemas.microsoft.com/office/drawing/2014/main" id="{394E11C1-F722-9A22-26DE-181E079A0C15}"/>
                    </a:ext>
                  </a:extLst>
                </p14:cNvPr>
                <p14:cNvContentPartPr/>
                <p14:nvPr/>
              </p14:nvContentPartPr>
              <p14:xfrm>
                <a:off x="2231002" y="5610081"/>
                <a:ext cx="83160" cy="171360"/>
              </p14:xfrm>
            </p:contentPart>
          </mc:Choice>
          <mc:Fallback>
            <p:pic>
              <p:nvPicPr>
                <p:cNvPr id="47" name="Ink 46">
                  <a:extLst>
                    <a:ext uri="{FF2B5EF4-FFF2-40B4-BE49-F238E27FC236}">
                      <a16:creationId xmlns:a16="http://schemas.microsoft.com/office/drawing/2014/main" id="{394E11C1-F722-9A22-26DE-181E079A0C15}"/>
                    </a:ext>
                  </a:extLst>
                </p:cNvPr>
                <p:cNvPicPr/>
                <p:nvPr/>
              </p:nvPicPr>
              <p:blipFill>
                <a:blip r:embed="rId183"/>
                <a:stretch>
                  <a:fillRect/>
                </a:stretch>
              </p:blipFill>
              <p:spPr>
                <a:xfrm>
                  <a:off x="2222362" y="5601441"/>
                  <a:ext cx="100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9" name="Ink 48">
                  <a:extLst>
                    <a:ext uri="{FF2B5EF4-FFF2-40B4-BE49-F238E27FC236}">
                      <a16:creationId xmlns:a16="http://schemas.microsoft.com/office/drawing/2014/main" id="{23697C12-07F2-4A81-7271-A6A881E21828}"/>
                    </a:ext>
                  </a:extLst>
                </p14:cNvPr>
                <p14:cNvContentPartPr/>
                <p14:nvPr/>
              </p14:nvContentPartPr>
              <p14:xfrm>
                <a:off x="2364922" y="5634921"/>
                <a:ext cx="225000" cy="115920"/>
              </p14:xfrm>
            </p:contentPart>
          </mc:Choice>
          <mc:Fallback>
            <p:pic>
              <p:nvPicPr>
                <p:cNvPr id="49" name="Ink 48">
                  <a:extLst>
                    <a:ext uri="{FF2B5EF4-FFF2-40B4-BE49-F238E27FC236}">
                      <a16:creationId xmlns:a16="http://schemas.microsoft.com/office/drawing/2014/main" id="{23697C12-07F2-4A81-7271-A6A881E21828}"/>
                    </a:ext>
                  </a:extLst>
                </p:cNvPr>
                <p:cNvPicPr/>
                <p:nvPr/>
              </p:nvPicPr>
              <p:blipFill>
                <a:blip r:embed="rId185"/>
                <a:stretch>
                  <a:fillRect/>
                </a:stretch>
              </p:blipFill>
              <p:spPr>
                <a:xfrm>
                  <a:off x="2355922" y="5625921"/>
                  <a:ext cx="2426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865752D1-645A-D6B1-3406-0E551A8F5636}"/>
                    </a:ext>
                  </a:extLst>
                </p14:cNvPr>
                <p14:cNvContentPartPr/>
                <p14:nvPr/>
              </p14:nvContentPartPr>
              <p14:xfrm>
                <a:off x="2796562" y="4067841"/>
                <a:ext cx="162720" cy="274320"/>
              </p14:xfrm>
            </p:contentPart>
          </mc:Choice>
          <mc:Fallback>
            <p:pic>
              <p:nvPicPr>
                <p:cNvPr id="108" name="Ink 107">
                  <a:extLst>
                    <a:ext uri="{FF2B5EF4-FFF2-40B4-BE49-F238E27FC236}">
                      <a16:creationId xmlns:a16="http://schemas.microsoft.com/office/drawing/2014/main" id="{865752D1-645A-D6B1-3406-0E551A8F5636}"/>
                    </a:ext>
                  </a:extLst>
                </p:cNvPr>
                <p:cNvPicPr/>
                <p:nvPr/>
              </p:nvPicPr>
              <p:blipFill>
                <a:blip r:embed="rId187"/>
                <a:stretch>
                  <a:fillRect/>
                </a:stretch>
              </p:blipFill>
              <p:spPr>
                <a:xfrm>
                  <a:off x="2787562" y="4058841"/>
                  <a:ext cx="1803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74DE6595-7788-BF77-7475-746906F8535A}"/>
                    </a:ext>
                  </a:extLst>
                </p14:cNvPr>
                <p14:cNvContentPartPr/>
                <p14:nvPr/>
              </p14:nvContentPartPr>
              <p14:xfrm>
                <a:off x="2892322" y="4243881"/>
                <a:ext cx="164880" cy="126360"/>
              </p14:xfrm>
            </p:contentPart>
          </mc:Choice>
          <mc:Fallback>
            <p:pic>
              <p:nvPicPr>
                <p:cNvPr id="109" name="Ink 108">
                  <a:extLst>
                    <a:ext uri="{FF2B5EF4-FFF2-40B4-BE49-F238E27FC236}">
                      <a16:creationId xmlns:a16="http://schemas.microsoft.com/office/drawing/2014/main" id="{74DE6595-7788-BF77-7475-746906F8535A}"/>
                    </a:ext>
                  </a:extLst>
                </p:cNvPr>
                <p:cNvPicPr/>
                <p:nvPr/>
              </p:nvPicPr>
              <p:blipFill>
                <a:blip r:embed="rId189"/>
                <a:stretch>
                  <a:fillRect/>
                </a:stretch>
              </p:blipFill>
              <p:spPr>
                <a:xfrm>
                  <a:off x="2883322" y="4234881"/>
                  <a:ext cx="1825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148BAEF8-1A09-F0A8-90DA-01178AA1D2E7}"/>
                    </a:ext>
                  </a:extLst>
                </p14:cNvPr>
                <p14:cNvContentPartPr/>
                <p14:nvPr/>
              </p14:nvContentPartPr>
              <p14:xfrm>
                <a:off x="2970802" y="4436841"/>
                <a:ext cx="66600" cy="239400"/>
              </p14:xfrm>
            </p:contentPart>
          </mc:Choice>
          <mc:Fallback>
            <p:pic>
              <p:nvPicPr>
                <p:cNvPr id="110" name="Ink 109">
                  <a:extLst>
                    <a:ext uri="{FF2B5EF4-FFF2-40B4-BE49-F238E27FC236}">
                      <a16:creationId xmlns:a16="http://schemas.microsoft.com/office/drawing/2014/main" id="{148BAEF8-1A09-F0A8-90DA-01178AA1D2E7}"/>
                    </a:ext>
                  </a:extLst>
                </p:cNvPr>
                <p:cNvPicPr/>
                <p:nvPr/>
              </p:nvPicPr>
              <p:blipFill>
                <a:blip r:embed="rId191"/>
                <a:stretch>
                  <a:fillRect/>
                </a:stretch>
              </p:blipFill>
              <p:spPr>
                <a:xfrm>
                  <a:off x="2961802" y="4428201"/>
                  <a:ext cx="842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11D7A0FA-C135-25F2-D80E-D1E0DFF47160}"/>
                    </a:ext>
                  </a:extLst>
                </p14:cNvPr>
                <p14:cNvContentPartPr/>
                <p14:nvPr/>
              </p14:nvContentPartPr>
              <p14:xfrm>
                <a:off x="2951002" y="4648521"/>
                <a:ext cx="140040" cy="112680"/>
              </p14:xfrm>
            </p:contentPart>
          </mc:Choice>
          <mc:Fallback>
            <p:pic>
              <p:nvPicPr>
                <p:cNvPr id="111" name="Ink 110">
                  <a:extLst>
                    <a:ext uri="{FF2B5EF4-FFF2-40B4-BE49-F238E27FC236}">
                      <a16:creationId xmlns:a16="http://schemas.microsoft.com/office/drawing/2014/main" id="{11D7A0FA-C135-25F2-D80E-D1E0DFF47160}"/>
                    </a:ext>
                  </a:extLst>
                </p:cNvPr>
                <p:cNvPicPr/>
                <p:nvPr/>
              </p:nvPicPr>
              <p:blipFill>
                <a:blip r:embed="rId193"/>
                <a:stretch>
                  <a:fillRect/>
                </a:stretch>
              </p:blipFill>
              <p:spPr>
                <a:xfrm>
                  <a:off x="2942002" y="4639521"/>
                  <a:ext cx="1576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A5065D5A-DA54-992B-43F6-7B36D1B0953A}"/>
                    </a:ext>
                  </a:extLst>
                </p14:cNvPr>
                <p14:cNvContentPartPr/>
                <p14:nvPr/>
              </p14:nvContentPartPr>
              <p14:xfrm>
                <a:off x="2926882" y="4861641"/>
                <a:ext cx="155880" cy="244440"/>
              </p14:xfrm>
            </p:contentPart>
          </mc:Choice>
          <mc:Fallback>
            <p:pic>
              <p:nvPicPr>
                <p:cNvPr id="112" name="Ink 111">
                  <a:extLst>
                    <a:ext uri="{FF2B5EF4-FFF2-40B4-BE49-F238E27FC236}">
                      <a16:creationId xmlns:a16="http://schemas.microsoft.com/office/drawing/2014/main" id="{A5065D5A-DA54-992B-43F6-7B36D1B0953A}"/>
                    </a:ext>
                  </a:extLst>
                </p:cNvPr>
                <p:cNvPicPr/>
                <p:nvPr/>
              </p:nvPicPr>
              <p:blipFill>
                <a:blip r:embed="rId195"/>
                <a:stretch>
                  <a:fillRect/>
                </a:stretch>
              </p:blipFill>
              <p:spPr>
                <a:xfrm>
                  <a:off x="2917882" y="4853001"/>
                  <a:ext cx="1735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C92B1C91-0D3B-23E0-62CB-A117D87EA0D9}"/>
                    </a:ext>
                  </a:extLst>
                </p14:cNvPr>
                <p14:cNvContentPartPr/>
                <p14:nvPr/>
              </p14:nvContentPartPr>
              <p14:xfrm>
                <a:off x="3051082" y="5256201"/>
                <a:ext cx="40320" cy="147600"/>
              </p14:xfrm>
            </p:contentPart>
          </mc:Choice>
          <mc:Fallback>
            <p:pic>
              <p:nvPicPr>
                <p:cNvPr id="113" name="Ink 112">
                  <a:extLst>
                    <a:ext uri="{FF2B5EF4-FFF2-40B4-BE49-F238E27FC236}">
                      <a16:creationId xmlns:a16="http://schemas.microsoft.com/office/drawing/2014/main" id="{C92B1C91-0D3B-23E0-62CB-A117D87EA0D9}"/>
                    </a:ext>
                  </a:extLst>
                </p:cNvPr>
                <p:cNvPicPr/>
                <p:nvPr/>
              </p:nvPicPr>
              <p:blipFill>
                <a:blip r:embed="rId197"/>
                <a:stretch>
                  <a:fillRect/>
                </a:stretch>
              </p:blipFill>
              <p:spPr>
                <a:xfrm>
                  <a:off x="3042082" y="5247201"/>
                  <a:ext cx="579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7B1987C8-D63F-C477-49E9-9FDF8E8EA511}"/>
                    </a:ext>
                  </a:extLst>
                </p14:cNvPr>
                <p14:cNvContentPartPr/>
                <p14:nvPr/>
              </p14:nvContentPartPr>
              <p14:xfrm>
                <a:off x="2972962" y="5396601"/>
                <a:ext cx="132840" cy="45720"/>
              </p14:xfrm>
            </p:contentPart>
          </mc:Choice>
          <mc:Fallback>
            <p:pic>
              <p:nvPicPr>
                <p:cNvPr id="114" name="Ink 113">
                  <a:extLst>
                    <a:ext uri="{FF2B5EF4-FFF2-40B4-BE49-F238E27FC236}">
                      <a16:creationId xmlns:a16="http://schemas.microsoft.com/office/drawing/2014/main" id="{7B1987C8-D63F-C477-49E9-9FDF8E8EA511}"/>
                    </a:ext>
                  </a:extLst>
                </p:cNvPr>
                <p:cNvPicPr/>
                <p:nvPr/>
              </p:nvPicPr>
              <p:blipFill>
                <a:blip r:embed="rId199"/>
                <a:stretch>
                  <a:fillRect/>
                </a:stretch>
              </p:blipFill>
              <p:spPr>
                <a:xfrm>
                  <a:off x="2964322" y="5387601"/>
                  <a:ext cx="150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91D6E21C-5EBA-C992-D617-787FA1625D29}"/>
                    </a:ext>
                  </a:extLst>
                </p14:cNvPr>
                <p14:cNvContentPartPr/>
                <p14:nvPr/>
              </p14:nvContentPartPr>
              <p14:xfrm>
                <a:off x="2947402" y="5661921"/>
                <a:ext cx="62280" cy="160560"/>
              </p14:xfrm>
            </p:contentPart>
          </mc:Choice>
          <mc:Fallback>
            <p:pic>
              <p:nvPicPr>
                <p:cNvPr id="115" name="Ink 114">
                  <a:extLst>
                    <a:ext uri="{FF2B5EF4-FFF2-40B4-BE49-F238E27FC236}">
                      <a16:creationId xmlns:a16="http://schemas.microsoft.com/office/drawing/2014/main" id="{91D6E21C-5EBA-C992-D617-787FA1625D29}"/>
                    </a:ext>
                  </a:extLst>
                </p:cNvPr>
                <p:cNvPicPr/>
                <p:nvPr/>
              </p:nvPicPr>
              <p:blipFill>
                <a:blip r:embed="rId201"/>
                <a:stretch>
                  <a:fillRect/>
                </a:stretch>
              </p:blipFill>
              <p:spPr>
                <a:xfrm>
                  <a:off x="2938762" y="5653281"/>
                  <a:ext cx="79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6" name="Ink 115">
                  <a:extLst>
                    <a:ext uri="{FF2B5EF4-FFF2-40B4-BE49-F238E27FC236}">
                      <a16:creationId xmlns:a16="http://schemas.microsoft.com/office/drawing/2014/main" id="{3B2B2758-5443-8062-7EB4-1BB1963D47AE}"/>
                    </a:ext>
                  </a:extLst>
                </p14:cNvPr>
                <p14:cNvContentPartPr/>
                <p14:nvPr/>
              </p14:nvContentPartPr>
              <p14:xfrm>
                <a:off x="2898442" y="5803041"/>
                <a:ext cx="126360" cy="73800"/>
              </p14:xfrm>
            </p:contentPart>
          </mc:Choice>
          <mc:Fallback>
            <p:pic>
              <p:nvPicPr>
                <p:cNvPr id="116" name="Ink 115">
                  <a:extLst>
                    <a:ext uri="{FF2B5EF4-FFF2-40B4-BE49-F238E27FC236}">
                      <a16:creationId xmlns:a16="http://schemas.microsoft.com/office/drawing/2014/main" id="{3B2B2758-5443-8062-7EB4-1BB1963D47AE}"/>
                    </a:ext>
                  </a:extLst>
                </p:cNvPr>
                <p:cNvPicPr/>
                <p:nvPr/>
              </p:nvPicPr>
              <p:blipFill>
                <a:blip r:embed="rId203"/>
                <a:stretch>
                  <a:fillRect/>
                </a:stretch>
              </p:blipFill>
              <p:spPr>
                <a:xfrm>
                  <a:off x="2889802" y="5794041"/>
                  <a:ext cx="144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61716717-EE90-7236-36EE-E3B7A10554B8}"/>
                    </a:ext>
                  </a:extLst>
                </p14:cNvPr>
                <p14:cNvContentPartPr/>
                <p14:nvPr/>
              </p14:nvContentPartPr>
              <p14:xfrm>
                <a:off x="2582722" y="4060281"/>
                <a:ext cx="1062360" cy="1950120"/>
              </p14:xfrm>
            </p:contentPart>
          </mc:Choice>
          <mc:Fallback>
            <p:pic>
              <p:nvPicPr>
                <p:cNvPr id="123" name="Ink 122">
                  <a:extLst>
                    <a:ext uri="{FF2B5EF4-FFF2-40B4-BE49-F238E27FC236}">
                      <a16:creationId xmlns:a16="http://schemas.microsoft.com/office/drawing/2014/main" id="{61716717-EE90-7236-36EE-E3B7A10554B8}"/>
                    </a:ext>
                  </a:extLst>
                </p:cNvPr>
                <p:cNvPicPr/>
                <p:nvPr/>
              </p:nvPicPr>
              <p:blipFill>
                <a:blip r:embed="rId205"/>
                <a:stretch>
                  <a:fillRect/>
                </a:stretch>
              </p:blipFill>
              <p:spPr>
                <a:xfrm>
                  <a:off x="2573722" y="4051641"/>
                  <a:ext cx="1080000" cy="1967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96168488-A4DA-8E0C-DEB1-8BA4959AFBE9}"/>
                    </a:ext>
                  </a:extLst>
                </p14:cNvPr>
                <p14:cNvContentPartPr/>
                <p14:nvPr/>
              </p14:nvContentPartPr>
              <p14:xfrm>
                <a:off x="2957122" y="3845001"/>
                <a:ext cx="171720" cy="200160"/>
              </p14:xfrm>
            </p:contentPart>
          </mc:Choice>
          <mc:Fallback>
            <p:pic>
              <p:nvPicPr>
                <p:cNvPr id="124" name="Ink 123">
                  <a:extLst>
                    <a:ext uri="{FF2B5EF4-FFF2-40B4-BE49-F238E27FC236}">
                      <a16:creationId xmlns:a16="http://schemas.microsoft.com/office/drawing/2014/main" id="{96168488-A4DA-8E0C-DEB1-8BA4959AFBE9}"/>
                    </a:ext>
                  </a:extLst>
                </p:cNvPr>
                <p:cNvPicPr/>
                <p:nvPr/>
              </p:nvPicPr>
              <p:blipFill>
                <a:blip r:embed="rId207"/>
                <a:stretch>
                  <a:fillRect/>
                </a:stretch>
              </p:blipFill>
              <p:spPr>
                <a:xfrm>
                  <a:off x="2948122" y="3836361"/>
                  <a:ext cx="1893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0E4805D1-F18C-FA97-C29E-572ABC7D3CD2}"/>
                    </a:ext>
                  </a:extLst>
                </p14:cNvPr>
                <p14:cNvContentPartPr/>
                <p14:nvPr/>
              </p14:nvContentPartPr>
              <p14:xfrm>
                <a:off x="3176002" y="3830961"/>
                <a:ext cx="139320" cy="206640"/>
              </p14:xfrm>
            </p:contentPart>
          </mc:Choice>
          <mc:Fallback>
            <p:pic>
              <p:nvPicPr>
                <p:cNvPr id="125" name="Ink 124">
                  <a:extLst>
                    <a:ext uri="{FF2B5EF4-FFF2-40B4-BE49-F238E27FC236}">
                      <a16:creationId xmlns:a16="http://schemas.microsoft.com/office/drawing/2014/main" id="{0E4805D1-F18C-FA97-C29E-572ABC7D3CD2}"/>
                    </a:ext>
                  </a:extLst>
                </p:cNvPr>
                <p:cNvPicPr/>
                <p:nvPr/>
              </p:nvPicPr>
              <p:blipFill>
                <a:blip r:embed="rId209"/>
                <a:stretch>
                  <a:fillRect/>
                </a:stretch>
              </p:blipFill>
              <p:spPr>
                <a:xfrm>
                  <a:off x="3167362" y="3822321"/>
                  <a:ext cx="1569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B7FA5BCD-7FB6-8DE8-A034-60AB595C3DA9}"/>
                    </a:ext>
                  </a:extLst>
                </p14:cNvPr>
                <p14:cNvContentPartPr/>
                <p14:nvPr/>
              </p14:nvContentPartPr>
              <p14:xfrm>
                <a:off x="3303802" y="3797481"/>
                <a:ext cx="109440" cy="245880"/>
              </p14:xfrm>
            </p:contentPart>
          </mc:Choice>
          <mc:Fallback>
            <p:pic>
              <p:nvPicPr>
                <p:cNvPr id="126" name="Ink 125">
                  <a:extLst>
                    <a:ext uri="{FF2B5EF4-FFF2-40B4-BE49-F238E27FC236}">
                      <a16:creationId xmlns:a16="http://schemas.microsoft.com/office/drawing/2014/main" id="{B7FA5BCD-7FB6-8DE8-A034-60AB595C3DA9}"/>
                    </a:ext>
                  </a:extLst>
                </p:cNvPr>
                <p:cNvPicPr/>
                <p:nvPr/>
              </p:nvPicPr>
              <p:blipFill>
                <a:blip r:embed="rId211"/>
                <a:stretch>
                  <a:fillRect/>
                </a:stretch>
              </p:blipFill>
              <p:spPr>
                <a:xfrm>
                  <a:off x="3295162" y="3788841"/>
                  <a:ext cx="1270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349A6EFA-9CBC-02F2-0707-47C7CEB5C74D}"/>
                    </a:ext>
                  </a:extLst>
                </p14:cNvPr>
                <p14:cNvContentPartPr/>
                <p14:nvPr/>
              </p14:nvContentPartPr>
              <p14:xfrm>
                <a:off x="2771722" y="4359441"/>
                <a:ext cx="533160" cy="48240"/>
              </p14:xfrm>
            </p:contentPart>
          </mc:Choice>
          <mc:Fallback>
            <p:pic>
              <p:nvPicPr>
                <p:cNvPr id="127" name="Ink 126">
                  <a:extLst>
                    <a:ext uri="{FF2B5EF4-FFF2-40B4-BE49-F238E27FC236}">
                      <a16:creationId xmlns:a16="http://schemas.microsoft.com/office/drawing/2014/main" id="{349A6EFA-9CBC-02F2-0707-47C7CEB5C74D}"/>
                    </a:ext>
                  </a:extLst>
                </p:cNvPr>
                <p:cNvPicPr/>
                <p:nvPr/>
              </p:nvPicPr>
              <p:blipFill>
                <a:blip r:embed="rId213"/>
                <a:stretch>
                  <a:fillRect/>
                </a:stretch>
              </p:blipFill>
              <p:spPr>
                <a:xfrm>
                  <a:off x="2763082" y="4350441"/>
                  <a:ext cx="550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B59EC9C5-55CC-958A-2260-8A6067AB6960}"/>
                    </a:ext>
                  </a:extLst>
                </p14:cNvPr>
                <p14:cNvContentPartPr/>
                <p14:nvPr/>
              </p14:nvContentPartPr>
              <p14:xfrm>
                <a:off x="2754082" y="4812321"/>
                <a:ext cx="420480" cy="57240"/>
              </p14:xfrm>
            </p:contentPart>
          </mc:Choice>
          <mc:Fallback>
            <p:pic>
              <p:nvPicPr>
                <p:cNvPr id="128" name="Ink 127">
                  <a:extLst>
                    <a:ext uri="{FF2B5EF4-FFF2-40B4-BE49-F238E27FC236}">
                      <a16:creationId xmlns:a16="http://schemas.microsoft.com/office/drawing/2014/main" id="{B59EC9C5-55CC-958A-2260-8A6067AB6960}"/>
                    </a:ext>
                  </a:extLst>
                </p:cNvPr>
                <p:cNvPicPr/>
                <p:nvPr/>
              </p:nvPicPr>
              <p:blipFill>
                <a:blip r:embed="rId215"/>
                <a:stretch>
                  <a:fillRect/>
                </a:stretch>
              </p:blipFill>
              <p:spPr>
                <a:xfrm>
                  <a:off x="2745442" y="4803681"/>
                  <a:ext cx="438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035C0DE7-ABDB-357B-0AC4-F210A9A36A37}"/>
                    </a:ext>
                  </a:extLst>
                </p14:cNvPr>
                <p14:cNvContentPartPr/>
                <p14:nvPr/>
              </p14:nvContentPartPr>
              <p14:xfrm>
                <a:off x="2754082" y="5120841"/>
                <a:ext cx="400680" cy="57240"/>
              </p14:xfrm>
            </p:contentPart>
          </mc:Choice>
          <mc:Fallback>
            <p:pic>
              <p:nvPicPr>
                <p:cNvPr id="129" name="Ink 128">
                  <a:extLst>
                    <a:ext uri="{FF2B5EF4-FFF2-40B4-BE49-F238E27FC236}">
                      <a16:creationId xmlns:a16="http://schemas.microsoft.com/office/drawing/2014/main" id="{035C0DE7-ABDB-357B-0AC4-F210A9A36A37}"/>
                    </a:ext>
                  </a:extLst>
                </p:cNvPr>
                <p:cNvPicPr/>
                <p:nvPr/>
              </p:nvPicPr>
              <p:blipFill>
                <a:blip r:embed="rId217"/>
                <a:stretch>
                  <a:fillRect/>
                </a:stretch>
              </p:blipFill>
              <p:spPr>
                <a:xfrm>
                  <a:off x="2745442" y="5111841"/>
                  <a:ext cx="4183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E1AEC1E7-3C41-0E48-B545-B6CD1D3E7173}"/>
                    </a:ext>
                  </a:extLst>
                </p14:cNvPr>
                <p14:cNvContentPartPr/>
                <p14:nvPr/>
              </p14:nvContentPartPr>
              <p14:xfrm>
                <a:off x="2852002" y="5515401"/>
                <a:ext cx="238680" cy="55080"/>
              </p14:xfrm>
            </p:contentPart>
          </mc:Choice>
          <mc:Fallback>
            <p:pic>
              <p:nvPicPr>
                <p:cNvPr id="130" name="Ink 129">
                  <a:extLst>
                    <a:ext uri="{FF2B5EF4-FFF2-40B4-BE49-F238E27FC236}">
                      <a16:creationId xmlns:a16="http://schemas.microsoft.com/office/drawing/2014/main" id="{E1AEC1E7-3C41-0E48-B545-B6CD1D3E7173}"/>
                    </a:ext>
                  </a:extLst>
                </p:cNvPr>
                <p:cNvPicPr/>
                <p:nvPr/>
              </p:nvPicPr>
              <p:blipFill>
                <a:blip r:embed="rId219"/>
                <a:stretch>
                  <a:fillRect/>
                </a:stretch>
              </p:blipFill>
              <p:spPr>
                <a:xfrm>
                  <a:off x="2843002" y="5506761"/>
                  <a:ext cx="256320" cy="7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F057A75A-C9BB-E9C6-F43B-1878E6A5C25F}"/>
                  </a:ext>
                </a:extLst>
              </p14:cNvPr>
              <p14:cNvContentPartPr/>
              <p14:nvPr/>
            </p14:nvContentPartPr>
            <p14:xfrm>
              <a:off x="4223242" y="5298681"/>
              <a:ext cx="1800" cy="720"/>
            </p14:xfrm>
          </p:contentPart>
        </mc:Choice>
        <mc:Fallback>
          <p:pic>
            <p:nvPicPr>
              <p:cNvPr id="132" name="Ink 131">
                <a:extLst>
                  <a:ext uri="{FF2B5EF4-FFF2-40B4-BE49-F238E27FC236}">
                    <a16:creationId xmlns:a16="http://schemas.microsoft.com/office/drawing/2014/main" id="{F057A75A-C9BB-E9C6-F43B-1878E6A5C25F}"/>
                  </a:ext>
                </a:extLst>
              </p:cNvPr>
              <p:cNvPicPr/>
              <p:nvPr/>
            </p:nvPicPr>
            <p:blipFill>
              <a:blip r:embed="rId221"/>
              <a:stretch>
                <a:fillRect/>
              </a:stretch>
            </p:blipFill>
            <p:spPr>
              <a:xfrm>
                <a:off x="4214602" y="5289681"/>
                <a:ext cx="1944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85E349BB-5D31-1EF9-A39E-0E9A259909AF}"/>
                  </a:ext>
                </a:extLst>
              </p14:cNvPr>
              <p14:cNvContentPartPr/>
              <p14:nvPr/>
            </p14:nvContentPartPr>
            <p14:xfrm>
              <a:off x="4232962" y="5196081"/>
              <a:ext cx="47880" cy="641160"/>
            </p14:xfrm>
          </p:contentPart>
        </mc:Choice>
        <mc:Fallback>
          <p:pic>
            <p:nvPicPr>
              <p:cNvPr id="133" name="Ink 132">
                <a:extLst>
                  <a:ext uri="{FF2B5EF4-FFF2-40B4-BE49-F238E27FC236}">
                    <a16:creationId xmlns:a16="http://schemas.microsoft.com/office/drawing/2014/main" id="{85E349BB-5D31-1EF9-A39E-0E9A259909AF}"/>
                  </a:ext>
                </a:extLst>
              </p:cNvPr>
              <p:cNvPicPr/>
              <p:nvPr/>
            </p:nvPicPr>
            <p:blipFill>
              <a:blip r:embed="rId223"/>
              <a:stretch>
                <a:fillRect/>
              </a:stretch>
            </p:blipFill>
            <p:spPr>
              <a:xfrm>
                <a:off x="4223962" y="5187081"/>
                <a:ext cx="65520" cy="658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4" name="Ink 133">
                <a:extLst>
                  <a:ext uri="{FF2B5EF4-FFF2-40B4-BE49-F238E27FC236}">
                    <a16:creationId xmlns:a16="http://schemas.microsoft.com/office/drawing/2014/main" id="{24B37371-1455-326F-B74F-BAED34E975E4}"/>
                  </a:ext>
                </a:extLst>
              </p14:cNvPr>
              <p14:cNvContentPartPr/>
              <p14:nvPr/>
            </p14:nvContentPartPr>
            <p14:xfrm>
              <a:off x="4152322" y="5753721"/>
              <a:ext cx="230040" cy="158400"/>
            </p14:xfrm>
          </p:contentPart>
        </mc:Choice>
        <mc:Fallback>
          <p:pic>
            <p:nvPicPr>
              <p:cNvPr id="134" name="Ink 133">
                <a:extLst>
                  <a:ext uri="{FF2B5EF4-FFF2-40B4-BE49-F238E27FC236}">
                    <a16:creationId xmlns:a16="http://schemas.microsoft.com/office/drawing/2014/main" id="{24B37371-1455-326F-B74F-BAED34E975E4}"/>
                  </a:ext>
                </a:extLst>
              </p:cNvPr>
              <p:cNvPicPr/>
              <p:nvPr/>
            </p:nvPicPr>
            <p:blipFill>
              <a:blip r:embed="rId225"/>
              <a:stretch>
                <a:fillRect/>
              </a:stretch>
            </p:blipFill>
            <p:spPr>
              <a:xfrm>
                <a:off x="4143322" y="5744721"/>
                <a:ext cx="2476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5" name="Ink 134">
                <a:extLst>
                  <a:ext uri="{FF2B5EF4-FFF2-40B4-BE49-F238E27FC236}">
                    <a16:creationId xmlns:a16="http://schemas.microsoft.com/office/drawing/2014/main" id="{9714C439-8691-E4D5-5E88-440D2A2702EE}"/>
                  </a:ext>
                </a:extLst>
              </p14:cNvPr>
              <p14:cNvContentPartPr/>
              <p14:nvPr/>
            </p14:nvContentPartPr>
            <p14:xfrm>
              <a:off x="4036762" y="5926521"/>
              <a:ext cx="591840" cy="184680"/>
            </p14:xfrm>
          </p:contentPart>
        </mc:Choice>
        <mc:Fallback>
          <p:pic>
            <p:nvPicPr>
              <p:cNvPr id="135" name="Ink 134">
                <a:extLst>
                  <a:ext uri="{FF2B5EF4-FFF2-40B4-BE49-F238E27FC236}">
                    <a16:creationId xmlns:a16="http://schemas.microsoft.com/office/drawing/2014/main" id="{9714C439-8691-E4D5-5E88-440D2A2702EE}"/>
                  </a:ext>
                </a:extLst>
              </p:cNvPr>
              <p:cNvPicPr/>
              <p:nvPr/>
            </p:nvPicPr>
            <p:blipFill>
              <a:blip r:embed="rId227"/>
              <a:stretch>
                <a:fillRect/>
              </a:stretch>
            </p:blipFill>
            <p:spPr>
              <a:xfrm>
                <a:off x="4028122" y="5917881"/>
                <a:ext cx="6094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Ink 135">
                <a:extLst>
                  <a:ext uri="{FF2B5EF4-FFF2-40B4-BE49-F238E27FC236}">
                    <a16:creationId xmlns:a16="http://schemas.microsoft.com/office/drawing/2014/main" id="{F1C45A34-1415-5139-6A28-E7D316F7C624}"/>
                  </a:ext>
                </a:extLst>
              </p14:cNvPr>
              <p14:cNvContentPartPr/>
              <p14:nvPr/>
            </p14:nvContentPartPr>
            <p14:xfrm>
              <a:off x="4041802" y="6059001"/>
              <a:ext cx="596160" cy="404640"/>
            </p14:xfrm>
          </p:contentPart>
        </mc:Choice>
        <mc:Fallback>
          <p:pic>
            <p:nvPicPr>
              <p:cNvPr id="136" name="Ink 135">
                <a:extLst>
                  <a:ext uri="{FF2B5EF4-FFF2-40B4-BE49-F238E27FC236}">
                    <a16:creationId xmlns:a16="http://schemas.microsoft.com/office/drawing/2014/main" id="{F1C45A34-1415-5139-6A28-E7D316F7C624}"/>
                  </a:ext>
                </a:extLst>
              </p:cNvPr>
              <p:cNvPicPr/>
              <p:nvPr/>
            </p:nvPicPr>
            <p:blipFill>
              <a:blip r:embed="rId229"/>
              <a:stretch>
                <a:fillRect/>
              </a:stretch>
            </p:blipFill>
            <p:spPr>
              <a:xfrm>
                <a:off x="4032802" y="6050001"/>
                <a:ext cx="61380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7" name="Ink 136">
                <a:extLst>
                  <a:ext uri="{FF2B5EF4-FFF2-40B4-BE49-F238E27FC236}">
                    <a16:creationId xmlns:a16="http://schemas.microsoft.com/office/drawing/2014/main" id="{CCBFAD4A-C7AA-D44F-569A-8CD9447A3BA6}"/>
                  </a:ext>
                </a:extLst>
              </p14:cNvPr>
              <p14:cNvContentPartPr/>
              <p14:nvPr/>
            </p14:nvContentPartPr>
            <p14:xfrm>
              <a:off x="4461922" y="5309121"/>
              <a:ext cx="63720" cy="595800"/>
            </p14:xfrm>
          </p:contentPart>
        </mc:Choice>
        <mc:Fallback>
          <p:pic>
            <p:nvPicPr>
              <p:cNvPr id="137" name="Ink 136">
                <a:extLst>
                  <a:ext uri="{FF2B5EF4-FFF2-40B4-BE49-F238E27FC236}">
                    <a16:creationId xmlns:a16="http://schemas.microsoft.com/office/drawing/2014/main" id="{CCBFAD4A-C7AA-D44F-569A-8CD9447A3BA6}"/>
                  </a:ext>
                </a:extLst>
              </p:cNvPr>
              <p:cNvPicPr/>
              <p:nvPr/>
            </p:nvPicPr>
            <p:blipFill>
              <a:blip r:embed="rId231"/>
              <a:stretch>
                <a:fillRect/>
              </a:stretch>
            </p:blipFill>
            <p:spPr>
              <a:xfrm>
                <a:off x="4452922" y="5300121"/>
                <a:ext cx="8136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8" name="Ink 137">
                <a:extLst>
                  <a:ext uri="{FF2B5EF4-FFF2-40B4-BE49-F238E27FC236}">
                    <a16:creationId xmlns:a16="http://schemas.microsoft.com/office/drawing/2014/main" id="{9F8246EC-FD1E-CA66-5F87-1F85C97C9573}"/>
                  </a:ext>
                </a:extLst>
              </p14:cNvPr>
              <p14:cNvContentPartPr/>
              <p14:nvPr/>
            </p14:nvContentPartPr>
            <p14:xfrm>
              <a:off x="4425562" y="5310561"/>
              <a:ext cx="117360" cy="156600"/>
            </p14:xfrm>
          </p:contentPart>
        </mc:Choice>
        <mc:Fallback>
          <p:pic>
            <p:nvPicPr>
              <p:cNvPr id="138" name="Ink 137">
                <a:extLst>
                  <a:ext uri="{FF2B5EF4-FFF2-40B4-BE49-F238E27FC236}">
                    <a16:creationId xmlns:a16="http://schemas.microsoft.com/office/drawing/2014/main" id="{9F8246EC-FD1E-CA66-5F87-1F85C97C9573}"/>
                  </a:ext>
                </a:extLst>
              </p:cNvPr>
              <p:cNvPicPr/>
              <p:nvPr/>
            </p:nvPicPr>
            <p:blipFill>
              <a:blip r:embed="rId233"/>
              <a:stretch>
                <a:fillRect/>
              </a:stretch>
            </p:blipFill>
            <p:spPr>
              <a:xfrm>
                <a:off x="4416562" y="5301561"/>
                <a:ext cx="1350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9" name="Ink 138">
                <a:extLst>
                  <a:ext uri="{FF2B5EF4-FFF2-40B4-BE49-F238E27FC236}">
                    <a16:creationId xmlns:a16="http://schemas.microsoft.com/office/drawing/2014/main" id="{975DA60F-B1B6-72C5-1ADE-9F5BDD159A6A}"/>
                  </a:ext>
                </a:extLst>
              </p14:cNvPr>
              <p14:cNvContentPartPr/>
              <p14:nvPr/>
            </p14:nvContentPartPr>
            <p14:xfrm>
              <a:off x="4572802" y="5096001"/>
              <a:ext cx="69120" cy="304200"/>
            </p14:xfrm>
          </p:contentPart>
        </mc:Choice>
        <mc:Fallback>
          <p:pic>
            <p:nvPicPr>
              <p:cNvPr id="139" name="Ink 138">
                <a:extLst>
                  <a:ext uri="{FF2B5EF4-FFF2-40B4-BE49-F238E27FC236}">
                    <a16:creationId xmlns:a16="http://schemas.microsoft.com/office/drawing/2014/main" id="{975DA60F-B1B6-72C5-1ADE-9F5BDD159A6A}"/>
                  </a:ext>
                </a:extLst>
              </p:cNvPr>
              <p:cNvPicPr/>
              <p:nvPr/>
            </p:nvPicPr>
            <p:blipFill>
              <a:blip r:embed="rId235"/>
              <a:stretch>
                <a:fillRect/>
              </a:stretch>
            </p:blipFill>
            <p:spPr>
              <a:xfrm>
                <a:off x="4563802" y="5087001"/>
                <a:ext cx="867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Ink 139">
                <a:extLst>
                  <a:ext uri="{FF2B5EF4-FFF2-40B4-BE49-F238E27FC236}">
                    <a16:creationId xmlns:a16="http://schemas.microsoft.com/office/drawing/2014/main" id="{36A2B57A-C6CF-0350-51BE-6665757A1ABB}"/>
                  </a:ext>
                </a:extLst>
              </p14:cNvPr>
              <p14:cNvContentPartPr/>
              <p14:nvPr/>
            </p14:nvContentPartPr>
            <p14:xfrm>
              <a:off x="4649122" y="5039121"/>
              <a:ext cx="370800" cy="280800"/>
            </p14:xfrm>
          </p:contentPart>
        </mc:Choice>
        <mc:Fallback>
          <p:pic>
            <p:nvPicPr>
              <p:cNvPr id="140" name="Ink 139">
                <a:extLst>
                  <a:ext uri="{FF2B5EF4-FFF2-40B4-BE49-F238E27FC236}">
                    <a16:creationId xmlns:a16="http://schemas.microsoft.com/office/drawing/2014/main" id="{36A2B57A-C6CF-0350-51BE-6665757A1ABB}"/>
                  </a:ext>
                </a:extLst>
              </p:cNvPr>
              <p:cNvPicPr/>
              <p:nvPr/>
            </p:nvPicPr>
            <p:blipFill>
              <a:blip r:embed="rId237"/>
              <a:stretch>
                <a:fillRect/>
              </a:stretch>
            </p:blipFill>
            <p:spPr>
              <a:xfrm>
                <a:off x="4640122" y="5030121"/>
                <a:ext cx="3884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Ink 140">
                <a:extLst>
                  <a:ext uri="{FF2B5EF4-FFF2-40B4-BE49-F238E27FC236}">
                    <a16:creationId xmlns:a16="http://schemas.microsoft.com/office/drawing/2014/main" id="{704A5637-5247-4654-F09A-277DC28495AC}"/>
                  </a:ext>
                </a:extLst>
              </p14:cNvPr>
              <p14:cNvContentPartPr/>
              <p14:nvPr/>
            </p14:nvContentPartPr>
            <p14:xfrm>
              <a:off x="4679002" y="5385801"/>
              <a:ext cx="358560" cy="259920"/>
            </p14:xfrm>
          </p:contentPart>
        </mc:Choice>
        <mc:Fallback>
          <p:pic>
            <p:nvPicPr>
              <p:cNvPr id="141" name="Ink 140">
                <a:extLst>
                  <a:ext uri="{FF2B5EF4-FFF2-40B4-BE49-F238E27FC236}">
                    <a16:creationId xmlns:a16="http://schemas.microsoft.com/office/drawing/2014/main" id="{704A5637-5247-4654-F09A-277DC28495AC}"/>
                  </a:ext>
                </a:extLst>
              </p:cNvPr>
              <p:cNvPicPr/>
              <p:nvPr/>
            </p:nvPicPr>
            <p:blipFill>
              <a:blip r:embed="rId239"/>
              <a:stretch>
                <a:fillRect/>
              </a:stretch>
            </p:blipFill>
            <p:spPr>
              <a:xfrm>
                <a:off x="4670002" y="5376801"/>
                <a:ext cx="3762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CA4AEDDF-002E-3BBC-93D1-8D1FF32103B0}"/>
                  </a:ext>
                </a:extLst>
              </p14:cNvPr>
              <p14:cNvContentPartPr/>
              <p14:nvPr/>
            </p14:nvContentPartPr>
            <p14:xfrm>
              <a:off x="5045122" y="5369241"/>
              <a:ext cx="69120" cy="258840"/>
            </p14:xfrm>
          </p:contentPart>
        </mc:Choice>
        <mc:Fallback>
          <p:pic>
            <p:nvPicPr>
              <p:cNvPr id="142" name="Ink 141">
                <a:extLst>
                  <a:ext uri="{FF2B5EF4-FFF2-40B4-BE49-F238E27FC236}">
                    <a16:creationId xmlns:a16="http://schemas.microsoft.com/office/drawing/2014/main" id="{CA4AEDDF-002E-3BBC-93D1-8D1FF32103B0}"/>
                  </a:ext>
                </a:extLst>
              </p:cNvPr>
              <p:cNvPicPr/>
              <p:nvPr/>
            </p:nvPicPr>
            <p:blipFill>
              <a:blip r:embed="rId241"/>
              <a:stretch>
                <a:fillRect/>
              </a:stretch>
            </p:blipFill>
            <p:spPr>
              <a:xfrm>
                <a:off x="5036122" y="5360601"/>
                <a:ext cx="8676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36CBFCC4-8351-F8AB-D271-723128529CA5}"/>
                  </a:ext>
                </a:extLst>
              </p14:cNvPr>
              <p14:cNvContentPartPr/>
              <p14:nvPr/>
            </p14:nvContentPartPr>
            <p14:xfrm>
              <a:off x="5214322" y="5226681"/>
              <a:ext cx="189000" cy="273240"/>
            </p14:xfrm>
          </p:contentPart>
        </mc:Choice>
        <mc:Fallback>
          <p:pic>
            <p:nvPicPr>
              <p:cNvPr id="143" name="Ink 142">
                <a:extLst>
                  <a:ext uri="{FF2B5EF4-FFF2-40B4-BE49-F238E27FC236}">
                    <a16:creationId xmlns:a16="http://schemas.microsoft.com/office/drawing/2014/main" id="{36CBFCC4-8351-F8AB-D271-723128529CA5}"/>
                  </a:ext>
                </a:extLst>
              </p:cNvPr>
              <p:cNvPicPr/>
              <p:nvPr/>
            </p:nvPicPr>
            <p:blipFill>
              <a:blip r:embed="rId243"/>
              <a:stretch>
                <a:fillRect/>
              </a:stretch>
            </p:blipFill>
            <p:spPr>
              <a:xfrm>
                <a:off x="5205682" y="5217681"/>
                <a:ext cx="2066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2C6C3D1E-3F84-71AB-1160-C9867B18C1B5}"/>
                  </a:ext>
                </a:extLst>
              </p14:cNvPr>
              <p14:cNvContentPartPr/>
              <p14:nvPr/>
            </p14:nvContentPartPr>
            <p14:xfrm>
              <a:off x="5306482" y="5334321"/>
              <a:ext cx="222120" cy="134280"/>
            </p14:xfrm>
          </p:contentPart>
        </mc:Choice>
        <mc:Fallback>
          <p:pic>
            <p:nvPicPr>
              <p:cNvPr id="144" name="Ink 143">
                <a:extLst>
                  <a:ext uri="{FF2B5EF4-FFF2-40B4-BE49-F238E27FC236}">
                    <a16:creationId xmlns:a16="http://schemas.microsoft.com/office/drawing/2014/main" id="{2C6C3D1E-3F84-71AB-1160-C9867B18C1B5}"/>
                  </a:ext>
                </a:extLst>
              </p:cNvPr>
              <p:cNvPicPr/>
              <p:nvPr/>
            </p:nvPicPr>
            <p:blipFill>
              <a:blip r:embed="rId245"/>
              <a:stretch>
                <a:fillRect/>
              </a:stretch>
            </p:blipFill>
            <p:spPr>
              <a:xfrm>
                <a:off x="5297842" y="5325321"/>
                <a:ext cx="2397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52C6D694-1668-5583-96C7-F5B9AF2F9855}"/>
                  </a:ext>
                </a:extLst>
              </p14:cNvPr>
              <p14:cNvContentPartPr/>
              <p14:nvPr/>
            </p14:nvContentPartPr>
            <p14:xfrm>
              <a:off x="5528962" y="5179521"/>
              <a:ext cx="18000" cy="69120"/>
            </p14:xfrm>
          </p:contentPart>
        </mc:Choice>
        <mc:Fallback>
          <p:pic>
            <p:nvPicPr>
              <p:cNvPr id="145" name="Ink 144">
                <a:extLst>
                  <a:ext uri="{FF2B5EF4-FFF2-40B4-BE49-F238E27FC236}">
                    <a16:creationId xmlns:a16="http://schemas.microsoft.com/office/drawing/2014/main" id="{52C6D694-1668-5583-96C7-F5B9AF2F9855}"/>
                  </a:ext>
                </a:extLst>
              </p:cNvPr>
              <p:cNvPicPr/>
              <p:nvPr/>
            </p:nvPicPr>
            <p:blipFill>
              <a:blip r:embed="rId247"/>
              <a:stretch>
                <a:fillRect/>
              </a:stretch>
            </p:blipFill>
            <p:spPr>
              <a:xfrm>
                <a:off x="5520322" y="5170881"/>
                <a:ext cx="35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4C4EBCC0-706B-2F22-E483-80E468A230E5}"/>
                  </a:ext>
                </a:extLst>
              </p14:cNvPr>
              <p14:cNvContentPartPr/>
              <p14:nvPr/>
            </p14:nvContentPartPr>
            <p14:xfrm>
              <a:off x="5594842" y="5237841"/>
              <a:ext cx="253440" cy="185760"/>
            </p14:xfrm>
          </p:contentPart>
        </mc:Choice>
        <mc:Fallback>
          <p:pic>
            <p:nvPicPr>
              <p:cNvPr id="146" name="Ink 145">
                <a:extLst>
                  <a:ext uri="{FF2B5EF4-FFF2-40B4-BE49-F238E27FC236}">
                    <a16:creationId xmlns:a16="http://schemas.microsoft.com/office/drawing/2014/main" id="{4C4EBCC0-706B-2F22-E483-80E468A230E5}"/>
                  </a:ext>
                </a:extLst>
              </p:cNvPr>
              <p:cNvPicPr/>
              <p:nvPr/>
            </p:nvPicPr>
            <p:blipFill>
              <a:blip r:embed="rId249"/>
              <a:stretch>
                <a:fillRect/>
              </a:stretch>
            </p:blipFill>
            <p:spPr>
              <a:xfrm>
                <a:off x="5585842" y="5229201"/>
                <a:ext cx="271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7" name="Ink 146">
                <a:extLst>
                  <a:ext uri="{FF2B5EF4-FFF2-40B4-BE49-F238E27FC236}">
                    <a16:creationId xmlns:a16="http://schemas.microsoft.com/office/drawing/2014/main" id="{FB3FF574-60C4-C38D-4C82-1FDDC937D255}"/>
                  </a:ext>
                </a:extLst>
              </p14:cNvPr>
              <p14:cNvContentPartPr/>
              <p14:nvPr/>
            </p14:nvContentPartPr>
            <p14:xfrm>
              <a:off x="5860882" y="5211561"/>
              <a:ext cx="44640" cy="138960"/>
            </p14:xfrm>
          </p:contentPart>
        </mc:Choice>
        <mc:Fallback>
          <p:pic>
            <p:nvPicPr>
              <p:cNvPr id="147" name="Ink 146">
                <a:extLst>
                  <a:ext uri="{FF2B5EF4-FFF2-40B4-BE49-F238E27FC236}">
                    <a16:creationId xmlns:a16="http://schemas.microsoft.com/office/drawing/2014/main" id="{FB3FF574-60C4-C38D-4C82-1FDDC937D255}"/>
                  </a:ext>
                </a:extLst>
              </p:cNvPr>
              <p:cNvPicPr/>
              <p:nvPr/>
            </p:nvPicPr>
            <p:blipFill>
              <a:blip r:embed="rId251"/>
              <a:stretch>
                <a:fillRect/>
              </a:stretch>
            </p:blipFill>
            <p:spPr>
              <a:xfrm>
                <a:off x="5851882" y="5202561"/>
                <a:ext cx="62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2A8CC981-F851-3199-1BC4-F05701C61AF3}"/>
                  </a:ext>
                </a:extLst>
              </p14:cNvPr>
              <p14:cNvContentPartPr/>
              <p14:nvPr/>
            </p14:nvContentPartPr>
            <p14:xfrm>
              <a:off x="5980042" y="5236041"/>
              <a:ext cx="142920" cy="122400"/>
            </p14:xfrm>
          </p:contentPart>
        </mc:Choice>
        <mc:Fallback>
          <p:pic>
            <p:nvPicPr>
              <p:cNvPr id="148" name="Ink 147">
                <a:extLst>
                  <a:ext uri="{FF2B5EF4-FFF2-40B4-BE49-F238E27FC236}">
                    <a16:creationId xmlns:a16="http://schemas.microsoft.com/office/drawing/2014/main" id="{2A8CC981-F851-3199-1BC4-F05701C61AF3}"/>
                  </a:ext>
                </a:extLst>
              </p:cNvPr>
              <p:cNvPicPr/>
              <p:nvPr/>
            </p:nvPicPr>
            <p:blipFill>
              <a:blip r:embed="rId253"/>
              <a:stretch>
                <a:fillRect/>
              </a:stretch>
            </p:blipFill>
            <p:spPr>
              <a:xfrm>
                <a:off x="5971042" y="5227041"/>
                <a:ext cx="160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6C385698-6658-6840-780A-EDB589040667}"/>
                  </a:ext>
                </a:extLst>
              </p14:cNvPr>
              <p14:cNvContentPartPr/>
              <p14:nvPr/>
            </p14:nvContentPartPr>
            <p14:xfrm>
              <a:off x="6140602" y="5217681"/>
              <a:ext cx="73440" cy="142200"/>
            </p14:xfrm>
          </p:contentPart>
        </mc:Choice>
        <mc:Fallback>
          <p:pic>
            <p:nvPicPr>
              <p:cNvPr id="149" name="Ink 148">
                <a:extLst>
                  <a:ext uri="{FF2B5EF4-FFF2-40B4-BE49-F238E27FC236}">
                    <a16:creationId xmlns:a16="http://schemas.microsoft.com/office/drawing/2014/main" id="{6C385698-6658-6840-780A-EDB589040667}"/>
                  </a:ext>
                </a:extLst>
              </p:cNvPr>
              <p:cNvPicPr/>
              <p:nvPr/>
            </p:nvPicPr>
            <p:blipFill>
              <a:blip r:embed="rId255"/>
              <a:stretch>
                <a:fillRect/>
              </a:stretch>
            </p:blipFill>
            <p:spPr>
              <a:xfrm>
                <a:off x="6131962" y="5209041"/>
                <a:ext cx="910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4278472F-3D4D-7ED0-CAB4-E0C368B6AD20}"/>
                  </a:ext>
                </a:extLst>
              </p14:cNvPr>
              <p14:cNvContentPartPr/>
              <p14:nvPr/>
            </p14:nvContentPartPr>
            <p14:xfrm>
              <a:off x="4878082" y="5684961"/>
              <a:ext cx="204840" cy="164880"/>
            </p14:xfrm>
          </p:contentPart>
        </mc:Choice>
        <mc:Fallback>
          <p:pic>
            <p:nvPicPr>
              <p:cNvPr id="150" name="Ink 149">
                <a:extLst>
                  <a:ext uri="{FF2B5EF4-FFF2-40B4-BE49-F238E27FC236}">
                    <a16:creationId xmlns:a16="http://schemas.microsoft.com/office/drawing/2014/main" id="{4278472F-3D4D-7ED0-CAB4-E0C368B6AD20}"/>
                  </a:ext>
                </a:extLst>
              </p:cNvPr>
              <p:cNvPicPr/>
              <p:nvPr/>
            </p:nvPicPr>
            <p:blipFill>
              <a:blip r:embed="rId257"/>
              <a:stretch>
                <a:fillRect/>
              </a:stretch>
            </p:blipFill>
            <p:spPr>
              <a:xfrm>
                <a:off x="4869082" y="5676321"/>
                <a:ext cx="2224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867208DB-696A-C4E9-7C8F-2FED8681A726}"/>
                  </a:ext>
                </a:extLst>
              </p14:cNvPr>
              <p14:cNvContentPartPr/>
              <p14:nvPr/>
            </p14:nvContentPartPr>
            <p14:xfrm>
              <a:off x="5117122" y="5647161"/>
              <a:ext cx="124920" cy="134640"/>
            </p14:xfrm>
          </p:contentPart>
        </mc:Choice>
        <mc:Fallback>
          <p:pic>
            <p:nvPicPr>
              <p:cNvPr id="151" name="Ink 150">
                <a:extLst>
                  <a:ext uri="{FF2B5EF4-FFF2-40B4-BE49-F238E27FC236}">
                    <a16:creationId xmlns:a16="http://schemas.microsoft.com/office/drawing/2014/main" id="{867208DB-696A-C4E9-7C8F-2FED8681A726}"/>
                  </a:ext>
                </a:extLst>
              </p:cNvPr>
              <p:cNvPicPr/>
              <p:nvPr/>
            </p:nvPicPr>
            <p:blipFill>
              <a:blip r:embed="rId259"/>
              <a:stretch>
                <a:fillRect/>
              </a:stretch>
            </p:blipFill>
            <p:spPr>
              <a:xfrm>
                <a:off x="5108482" y="5638161"/>
                <a:ext cx="142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2" name="Ink 151">
                <a:extLst>
                  <a:ext uri="{FF2B5EF4-FFF2-40B4-BE49-F238E27FC236}">
                    <a16:creationId xmlns:a16="http://schemas.microsoft.com/office/drawing/2014/main" id="{F6D61E27-A364-250F-37CA-FD262A94481E}"/>
                  </a:ext>
                </a:extLst>
              </p14:cNvPr>
              <p14:cNvContentPartPr/>
              <p14:nvPr/>
            </p14:nvContentPartPr>
            <p14:xfrm>
              <a:off x="5282002" y="5664081"/>
              <a:ext cx="181440" cy="29880"/>
            </p14:xfrm>
          </p:contentPart>
        </mc:Choice>
        <mc:Fallback>
          <p:pic>
            <p:nvPicPr>
              <p:cNvPr id="152" name="Ink 151">
                <a:extLst>
                  <a:ext uri="{FF2B5EF4-FFF2-40B4-BE49-F238E27FC236}">
                    <a16:creationId xmlns:a16="http://schemas.microsoft.com/office/drawing/2014/main" id="{F6D61E27-A364-250F-37CA-FD262A94481E}"/>
                  </a:ext>
                </a:extLst>
              </p:cNvPr>
              <p:cNvPicPr/>
              <p:nvPr/>
            </p:nvPicPr>
            <p:blipFill>
              <a:blip r:embed="rId261"/>
              <a:stretch>
                <a:fillRect/>
              </a:stretch>
            </p:blipFill>
            <p:spPr>
              <a:xfrm>
                <a:off x="5273362" y="5655441"/>
                <a:ext cx="199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3" name="Ink 152">
                <a:extLst>
                  <a:ext uri="{FF2B5EF4-FFF2-40B4-BE49-F238E27FC236}">
                    <a16:creationId xmlns:a16="http://schemas.microsoft.com/office/drawing/2014/main" id="{3426B1A2-55A7-6AE7-0AC5-3B5CCD86FA64}"/>
                  </a:ext>
                </a:extLst>
              </p14:cNvPr>
              <p14:cNvContentPartPr/>
              <p14:nvPr/>
            </p14:nvContentPartPr>
            <p14:xfrm>
              <a:off x="5446882" y="5466441"/>
              <a:ext cx="407880" cy="270720"/>
            </p14:xfrm>
          </p:contentPart>
        </mc:Choice>
        <mc:Fallback>
          <p:pic>
            <p:nvPicPr>
              <p:cNvPr id="153" name="Ink 152">
                <a:extLst>
                  <a:ext uri="{FF2B5EF4-FFF2-40B4-BE49-F238E27FC236}">
                    <a16:creationId xmlns:a16="http://schemas.microsoft.com/office/drawing/2014/main" id="{3426B1A2-55A7-6AE7-0AC5-3B5CCD86FA64}"/>
                  </a:ext>
                </a:extLst>
              </p:cNvPr>
              <p:cNvPicPr/>
              <p:nvPr/>
            </p:nvPicPr>
            <p:blipFill>
              <a:blip r:embed="rId263"/>
              <a:stretch>
                <a:fillRect/>
              </a:stretch>
            </p:blipFill>
            <p:spPr>
              <a:xfrm>
                <a:off x="5437882" y="5457441"/>
                <a:ext cx="4255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4" name="Ink 153">
                <a:extLst>
                  <a:ext uri="{FF2B5EF4-FFF2-40B4-BE49-F238E27FC236}">
                    <a16:creationId xmlns:a16="http://schemas.microsoft.com/office/drawing/2014/main" id="{FFAEC769-743B-F40E-C44B-7E7F6992C7BB}"/>
                  </a:ext>
                </a:extLst>
              </p14:cNvPr>
              <p14:cNvContentPartPr/>
              <p14:nvPr/>
            </p14:nvContentPartPr>
            <p14:xfrm>
              <a:off x="5782762" y="5576961"/>
              <a:ext cx="111240" cy="44640"/>
            </p14:xfrm>
          </p:contentPart>
        </mc:Choice>
        <mc:Fallback>
          <p:pic>
            <p:nvPicPr>
              <p:cNvPr id="154" name="Ink 153">
                <a:extLst>
                  <a:ext uri="{FF2B5EF4-FFF2-40B4-BE49-F238E27FC236}">
                    <a16:creationId xmlns:a16="http://schemas.microsoft.com/office/drawing/2014/main" id="{FFAEC769-743B-F40E-C44B-7E7F6992C7BB}"/>
                  </a:ext>
                </a:extLst>
              </p:cNvPr>
              <p:cNvPicPr/>
              <p:nvPr/>
            </p:nvPicPr>
            <p:blipFill>
              <a:blip r:embed="rId265"/>
              <a:stretch>
                <a:fillRect/>
              </a:stretch>
            </p:blipFill>
            <p:spPr>
              <a:xfrm>
                <a:off x="5774122" y="5567961"/>
                <a:ext cx="128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5" name="Ink 154">
                <a:extLst>
                  <a:ext uri="{FF2B5EF4-FFF2-40B4-BE49-F238E27FC236}">
                    <a16:creationId xmlns:a16="http://schemas.microsoft.com/office/drawing/2014/main" id="{CE04CAD6-6B39-5CCE-1CEA-B98A67CF26B8}"/>
                  </a:ext>
                </a:extLst>
              </p14:cNvPr>
              <p14:cNvContentPartPr/>
              <p14:nvPr/>
            </p14:nvContentPartPr>
            <p14:xfrm>
              <a:off x="5991562" y="5524401"/>
              <a:ext cx="121680" cy="42840"/>
            </p14:xfrm>
          </p:contentPart>
        </mc:Choice>
        <mc:Fallback>
          <p:pic>
            <p:nvPicPr>
              <p:cNvPr id="155" name="Ink 154">
                <a:extLst>
                  <a:ext uri="{FF2B5EF4-FFF2-40B4-BE49-F238E27FC236}">
                    <a16:creationId xmlns:a16="http://schemas.microsoft.com/office/drawing/2014/main" id="{CE04CAD6-6B39-5CCE-1CEA-B98A67CF26B8}"/>
                  </a:ext>
                </a:extLst>
              </p:cNvPr>
              <p:cNvPicPr/>
              <p:nvPr/>
            </p:nvPicPr>
            <p:blipFill>
              <a:blip r:embed="rId267"/>
              <a:stretch>
                <a:fillRect/>
              </a:stretch>
            </p:blipFill>
            <p:spPr>
              <a:xfrm>
                <a:off x="5982922" y="5515761"/>
                <a:ext cx="1393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6" name="Ink 155">
                <a:extLst>
                  <a:ext uri="{FF2B5EF4-FFF2-40B4-BE49-F238E27FC236}">
                    <a16:creationId xmlns:a16="http://schemas.microsoft.com/office/drawing/2014/main" id="{9BB7E090-42B3-4554-1597-BC71CE8907C2}"/>
                  </a:ext>
                </a:extLst>
              </p14:cNvPr>
              <p14:cNvContentPartPr/>
              <p14:nvPr/>
            </p14:nvContentPartPr>
            <p14:xfrm>
              <a:off x="5947642" y="5638881"/>
              <a:ext cx="114840" cy="34560"/>
            </p14:xfrm>
          </p:contentPart>
        </mc:Choice>
        <mc:Fallback>
          <p:pic>
            <p:nvPicPr>
              <p:cNvPr id="156" name="Ink 155">
                <a:extLst>
                  <a:ext uri="{FF2B5EF4-FFF2-40B4-BE49-F238E27FC236}">
                    <a16:creationId xmlns:a16="http://schemas.microsoft.com/office/drawing/2014/main" id="{9BB7E090-42B3-4554-1597-BC71CE8907C2}"/>
                  </a:ext>
                </a:extLst>
              </p:cNvPr>
              <p:cNvPicPr/>
              <p:nvPr/>
            </p:nvPicPr>
            <p:blipFill>
              <a:blip r:embed="rId269"/>
              <a:stretch>
                <a:fillRect/>
              </a:stretch>
            </p:blipFill>
            <p:spPr>
              <a:xfrm>
                <a:off x="5938642" y="5630241"/>
                <a:ext cx="1324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7" name="Ink 156">
                <a:extLst>
                  <a:ext uri="{FF2B5EF4-FFF2-40B4-BE49-F238E27FC236}">
                    <a16:creationId xmlns:a16="http://schemas.microsoft.com/office/drawing/2014/main" id="{BE7C0FBD-662B-84AD-7D8E-9A9A90440AED}"/>
                  </a:ext>
                </a:extLst>
              </p14:cNvPr>
              <p14:cNvContentPartPr/>
              <p14:nvPr/>
            </p14:nvContentPartPr>
            <p14:xfrm>
              <a:off x="6120442" y="5417121"/>
              <a:ext cx="159480" cy="209880"/>
            </p14:xfrm>
          </p:contentPart>
        </mc:Choice>
        <mc:Fallback>
          <p:pic>
            <p:nvPicPr>
              <p:cNvPr id="157" name="Ink 156">
                <a:extLst>
                  <a:ext uri="{FF2B5EF4-FFF2-40B4-BE49-F238E27FC236}">
                    <a16:creationId xmlns:a16="http://schemas.microsoft.com/office/drawing/2014/main" id="{BE7C0FBD-662B-84AD-7D8E-9A9A90440AED}"/>
                  </a:ext>
                </a:extLst>
              </p:cNvPr>
              <p:cNvPicPr/>
              <p:nvPr/>
            </p:nvPicPr>
            <p:blipFill>
              <a:blip r:embed="rId271"/>
              <a:stretch>
                <a:fillRect/>
              </a:stretch>
            </p:blipFill>
            <p:spPr>
              <a:xfrm>
                <a:off x="6111442" y="5408481"/>
                <a:ext cx="1771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9" name="Ink 158">
                <a:extLst>
                  <a:ext uri="{FF2B5EF4-FFF2-40B4-BE49-F238E27FC236}">
                    <a16:creationId xmlns:a16="http://schemas.microsoft.com/office/drawing/2014/main" id="{B3A8303F-09A0-5A11-AAA4-FEE8D549C7E9}"/>
                  </a:ext>
                </a:extLst>
              </p14:cNvPr>
              <p14:cNvContentPartPr/>
              <p14:nvPr/>
            </p14:nvContentPartPr>
            <p14:xfrm>
              <a:off x="6269842" y="5363841"/>
              <a:ext cx="117000" cy="222120"/>
            </p14:xfrm>
          </p:contentPart>
        </mc:Choice>
        <mc:Fallback>
          <p:pic>
            <p:nvPicPr>
              <p:cNvPr id="159" name="Ink 158">
                <a:extLst>
                  <a:ext uri="{FF2B5EF4-FFF2-40B4-BE49-F238E27FC236}">
                    <a16:creationId xmlns:a16="http://schemas.microsoft.com/office/drawing/2014/main" id="{B3A8303F-09A0-5A11-AAA4-FEE8D549C7E9}"/>
                  </a:ext>
                </a:extLst>
              </p:cNvPr>
              <p:cNvPicPr/>
              <p:nvPr/>
            </p:nvPicPr>
            <p:blipFill>
              <a:blip r:embed="rId273"/>
              <a:stretch>
                <a:fillRect/>
              </a:stretch>
            </p:blipFill>
            <p:spPr>
              <a:xfrm>
                <a:off x="6261202" y="5354841"/>
                <a:ext cx="134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0" name="Ink 159">
                <a:extLst>
                  <a:ext uri="{FF2B5EF4-FFF2-40B4-BE49-F238E27FC236}">
                    <a16:creationId xmlns:a16="http://schemas.microsoft.com/office/drawing/2014/main" id="{C1C6711C-2790-2DC4-94D6-712983D8AED1}"/>
                  </a:ext>
                </a:extLst>
              </p14:cNvPr>
              <p14:cNvContentPartPr/>
              <p14:nvPr/>
            </p14:nvContentPartPr>
            <p14:xfrm>
              <a:off x="5571802" y="5829681"/>
              <a:ext cx="302040" cy="73800"/>
            </p14:xfrm>
          </p:contentPart>
        </mc:Choice>
        <mc:Fallback>
          <p:pic>
            <p:nvPicPr>
              <p:cNvPr id="160" name="Ink 159">
                <a:extLst>
                  <a:ext uri="{FF2B5EF4-FFF2-40B4-BE49-F238E27FC236}">
                    <a16:creationId xmlns:a16="http://schemas.microsoft.com/office/drawing/2014/main" id="{C1C6711C-2790-2DC4-94D6-712983D8AED1}"/>
                  </a:ext>
                </a:extLst>
              </p:cNvPr>
              <p:cNvPicPr/>
              <p:nvPr/>
            </p:nvPicPr>
            <p:blipFill>
              <a:blip r:embed="rId275"/>
              <a:stretch>
                <a:fillRect/>
              </a:stretch>
            </p:blipFill>
            <p:spPr>
              <a:xfrm>
                <a:off x="5563162" y="5820681"/>
                <a:ext cx="3196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1" name="Ink 160">
                <a:extLst>
                  <a:ext uri="{FF2B5EF4-FFF2-40B4-BE49-F238E27FC236}">
                    <a16:creationId xmlns:a16="http://schemas.microsoft.com/office/drawing/2014/main" id="{538350EE-3DBE-A621-27D0-084C49CDB38D}"/>
                  </a:ext>
                </a:extLst>
              </p14:cNvPr>
              <p14:cNvContentPartPr/>
              <p14:nvPr/>
            </p14:nvContentPartPr>
            <p14:xfrm>
              <a:off x="6026482" y="5788641"/>
              <a:ext cx="11880" cy="99720"/>
            </p14:xfrm>
          </p:contentPart>
        </mc:Choice>
        <mc:Fallback>
          <p:pic>
            <p:nvPicPr>
              <p:cNvPr id="161" name="Ink 160">
                <a:extLst>
                  <a:ext uri="{FF2B5EF4-FFF2-40B4-BE49-F238E27FC236}">
                    <a16:creationId xmlns:a16="http://schemas.microsoft.com/office/drawing/2014/main" id="{538350EE-3DBE-A621-27D0-084C49CDB38D}"/>
                  </a:ext>
                </a:extLst>
              </p:cNvPr>
              <p:cNvPicPr/>
              <p:nvPr/>
            </p:nvPicPr>
            <p:blipFill>
              <a:blip r:embed="rId277"/>
              <a:stretch>
                <a:fillRect/>
              </a:stretch>
            </p:blipFill>
            <p:spPr>
              <a:xfrm>
                <a:off x="6017482" y="5780001"/>
                <a:ext cx="29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2" name="Ink 161">
                <a:extLst>
                  <a:ext uri="{FF2B5EF4-FFF2-40B4-BE49-F238E27FC236}">
                    <a16:creationId xmlns:a16="http://schemas.microsoft.com/office/drawing/2014/main" id="{4D70523F-E2F1-D4CB-8B17-C8772C909B61}"/>
                  </a:ext>
                </a:extLst>
              </p14:cNvPr>
              <p14:cNvContentPartPr/>
              <p14:nvPr/>
            </p14:nvContentPartPr>
            <p14:xfrm>
              <a:off x="6111442" y="5720241"/>
              <a:ext cx="112320" cy="149400"/>
            </p14:xfrm>
          </p:contentPart>
        </mc:Choice>
        <mc:Fallback>
          <p:pic>
            <p:nvPicPr>
              <p:cNvPr id="162" name="Ink 161">
                <a:extLst>
                  <a:ext uri="{FF2B5EF4-FFF2-40B4-BE49-F238E27FC236}">
                    <a16:creationId xmlns:a16="http://schemas.microsoft.com/office/drawing/2014/main" id="{4D70523F-E2F1-D4CB-8B17-C8772C909B61}"/>
                  </a:ext>
                </a:extLst>
              </p:cNvPr>
              <p:cNvPicPr/>
              <p:nvPr/>
            </p:nvPicPr>
            <p:blipFill>
              <a:blip r:embed="rId279"/>
              <a:stretch>
                <a:fillRect/>
              </a:stretch>
            </p:blipFill>
            <p:spPr>
              <a:xfrm>
                <a:off x="6102442" y="5711601"/>
                <a:ext cx="1299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3" name="Ink 162">
                <a:extLst>
                  <a:ext uri="{FF2B5EF4-FFF2-40B4-BE49-F238E27FC236}">
                    <a16:creationId xmlns:a16="http://schemas.microsoft.com/office/drawing/2014/main" id="{E0178E3C-84AF-6A9C-CB8C-44F846D9154D}"/>
                  </a:ext>
                </a:extLst>
              </p14:cNvPr>
              <p14:cNvContentPartPr/>
              <p14:nvPr/>
            </p14:nvContentPartPr>
            <p14:xfrm>
              <a:off x="6273442" y="5744001"/>
              <a:ext cx="12240" cy="15120"/>
            </p14:xfrm>
          </p:contentPart>
        </mc:Choice>
        <mc:Fallback>
          <p:pic>
            <p:nvPicPr>
              <p:cNvPr id="163" name="Ink 162">
                <a:extLst>
                  <a:ext uri="{FF2B5EF4-FFF2-40B4-BE49-F238E27FC236}">
                    <a16:creationId xmlns:a16="http://schemas.microsoft.com/office/drawing/2014/main" id="{E0178E3C-84AF-6A9C-CB8C-44F846D9154D}"/>
                  </a:ext>
                </a:extLst>
              </p:cNvPr>
              <p:cNvPicPr/>
              <p:nvPr/>
            </p:nvPicPr>
            <p:blipFill>
              <a:blip r:embed="rId281"/>
              <a:stretch>
                <a:fillRect/>
              </a:stretch>
            </p:blipFill>
            <p:spPr>
              <a:xfrm>
                <a:off x="6264802" y="5735361"/>
                <a:ext cx="29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4" name="Ink 163">
                <a:extLst>
                  <a:ext uri="{FF2B5EF4-FFF2-40B4-BE49-F238E27FC236}">
                    <a16:creationId xmlns:a16="http://schemas.microsoft.com/office/drawing/2014/main" id="{81F9A6CA-F7C0-0A0E-591F-09A8DABCB1D0}"/>
                  </a:ext>
                </a:extLst>
              </p14:cNvPr>
              <p14:cNvContentPartPr/>
              <p14:nvPr/>
            </p14:nvContentPartPr>
            <p14:xfrm>
              <a:off x="6342562" y="5731761"/>
              <a:ext cx="29880" cy="141480"/>
            </p14:xfrm>
          </p:contentPart>
        </mc:Choice>
        <mc:Fallback>
          <p:pic>
            <p:nvPicPr>
              <p:cNvPr id="164" name="Ink 163">
                <a:extLst>
                  <a:ext uri="{FF2B5EF4-FFF2-40B4-BE49-F238E27FC236}">
                    <a16:creationId xmlns:a16="http://schemas.microsoft.com/office/drawing/2014/main" id="{81F9A6CA-F7C0-0A0E-591F-09A8DABCB1D0}"/>
                  </a:ext>
                </a:extLst>
              </p:cNvPr>
              <p:cNvPicPr/>
              <p:nvPr/>
            </p:nvPicPr>
            <p:blipFill>
              <a:blip r:embed="rId283"/>
              <a:stretch>
                <a:fillRect/>
              </a:stretch>
            </p:blipFill>
            <p:spPr>
              <a:xfrm>
                <a:off x="6333562" y="5723121"/>
                <a:ext cx="475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5" name="Ink 164">
                <a:extLst>
                  <a:ext uri="{FF2B5EF4-FFF2-40B4-BE49-F238E27FC236}">
                    <a16:creationId xmlns:a16="http://schemas.microsoft.com/office/drawing/2014/main" id="{AFCCE4C0-4219-E5FC-4591-C69E06A632E1}"/>
                  </a:ext>
                </a:extLst>
              </p14:cNvPr>
              <p14:cNvContentPartPr/>
              <p14:nvPr/>
            </p14:nvContentPartPr>
            <p14:xfrm>
              <a:off x="6415642" y="5777481"/>
              <a:ext cx="47160" cy="38520"/>
            </p14:xfrm>
          </p:contentPart>
        </mc:Choice>
        <mc:Fallback>
          <p:pic>
            <p:nvPicPr>
              <p:cNvPr id="165" name="Ink 164">
                <a:extLst>
                  <a:ext uri="{FF2B5EF4-FFF2-40B4-BE49-F238E27FC236}">
                    <a16:creationId xmlns:a16="http://schemas.microsoft.com/office/drawing/2014/main" id="{AFCCE4C0-4219-E5FC-4591-C69E06A632E1}"/>
                  </a:ext>
                </a:extLst>
              </p:cNvPr>
              <p:cNvPicPr/>
              <p:nvPr/>
            </p:nvPicPr>
            <p:blipFill>
              <a:blip r:embed="rId285"/>
              <a:stretch>
                <a:fillRect/>
              </a:stretch>
            </p:blipFill>
            <p:spPr>
              <a:xfrm>
                <a:off x="6406642" y="5768481"/>
                <a:ext cx="64800" cy="56160"/>
              </a:xfrm>
              <a:prstGeom prst="rect">
                <a:avLst/>
              </a:prstGeom>
            </p:spPr>
          </p:pic>
        </mc:Fallback>
      </mc:AlternateContent>
      <p:grpSp>
        <p:nvGrpSpPr>
          <p:cNvPr id="181" name="Group 180">
            <a:extLst>
              <a:ext uri="{FF2B5EF4-FFF2-40B4-BE49-F238E27FC236}">
                <a16:creationId xmlns:a16="http://schemas.microsoft.com/office/drawing/2014/main" id="{7138F0B1-2683-7617-D4B5-96881BF061DF}"/>
              </a:ext>
            </a:extLst>
          </p:cNvPr>
          <p:cNvGrpSpPr/>
          <p:nvPr/>
        </p:nvGrpSpPr>
        <p:grpSpPr>
          <a:xfrm>
            <a:off x="4887442" y="6056481"/>
            <a:ext cx="1778760" cy="708480"/>
            <a:chOff x="4887442" y="6056481"/>
            <a:chExt cx="1778760" cy="708480"/>
          </a:xfrm>
        </p:grpSpPr>
        <mc:AlternateContent xmlns:mc="http://schemas.openxmlformats.org/markup-compatibility/2006">
          <mc:Choice xmlns:p14="http://schemas.microsoft.com/office/powerpoint/2010/main" Requires="p14">
            <p:contentPart p14:bwMode="auto" r:id="rId286">
              <p14:nvContentPartPr>
                <p14:cNvPr id="166" name="Ink 165">
                  <a:extLst>
                    <a:ext uri="{FF2B5EF4-FFF2-40B4-BE49-F238E27FC236}">
                      <a16:creationId xmlns:a16="http://schemas.microsoft.com/office/drawing/2014/main" id="{45682321-71E5-E176-D944-67842014CA14}"/>
                    </a:ext>
                  </a:extLst>
                </p14:cNvPr>
                <p14:cNvContentPartPr/>
                <p14:nvPr/>
              </p14:nvContentPartPr>
              <p14:xfrm>
                <a:off x="5103082" y="6056481"/>
                <a:ext cx="522720" cy="138240"/>
              </p14:xfrm>
            </p:contentPart>
          </mc:Choice>
          <mc:Fallback>
            <p:pic>
              <p:nvPicPr>
                <p:cNvPr id="166" name="Ink 165">
                  <a:extLst>
                    <a:ext uri="{FF2B5EF4-FFF2-40B4-BE49-F238E27FC236}">
                      <a16:creationId xmlns:a16="http://schemas.microsoft.com/office/drawing/2014/main" id="{45682321-71E5-E176-D944-67842014CA14}"/>
                    </a:ext>
                  </a:extLst>
                </p:cNvPr>
                <p:cNvPicPr/>
                <p:nvPr/>
              </p:nvPicPr>
              <p:blipFill>
                <a:blip r:embed="rId287"/>
                <a:stretch>
                  <a:fillRect/>
                </a:stretch>
              </p:blipFill>
              <p:spPr>
                <a:xfrm>
                  <a:off x="5094082" y="6047481"/>
                  <a:ext cx="540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7" name="Ink 166">
                  <a:extLst>
                    <a:ext uri="{FF2B5EF4-FFF2-40B4-BE49-F238E27FC236}">
                      <a16:creationId xmlns:a16="http://schemas.microsoft.com/office/drawing/2014/main" id="{824B558C-7EA9-4449-3A19-0B34C45D814D}"/>
                    </a:ext>
                  </a:extLst>
                </p14:cNvPr>
                <p14:cNvContentPartPr/>
                <p14:nvPr/>
              </p14:nvContentPartPr>
              <p14:xfrm>
                <a:off x="5186602" y="6244761"/>
                <a:ext cx="440280" cy="124560"/>
              </p14:xfrm>
            </p:contentPart>
          </mc:Choice>
          <mc:Fallback>
            <p:pic>
              <p:nvPicPr>
                <p:cNvPr id="167" name="Ink 166">
                  <a:extLst>
                    <a:ext uri="{FF2B5EF4-FFF2-40B4-BE49-F238E27FC236}">
                      <a16:creationId xmlns:a16="http://schemas.microsoft.com/office/drawing/2014/main" id="{824B558C-7EA9-4449-3A19-0B34C45D814D}"/>
                    </a:ext>
                  </a:extLst>
                </p:cNvPr>
                <p:cNvPicPr/>
                <p:nvPr/>
              </p:nvPicPr>
              <p:blipFill>
                <a:blip r:embed="rId289"/>
                <a:stretch>
                  <a:fillRect/>
                </a:stretch>
              </p:blipFill>
              <p:spPr>
                <a:xfrm>
                  <a:off x="5177962" y="6235761"/>
                  <a:ext cx="4579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8" name="Ink 167">
                  <a:extLst>
                    <a:ext uri="{FF2B5EF4-FFF2-40B4-BE49-F238E27FC236}">
                      <a16:creationId xmlns:a16="http://schemas.microsoft.com/office/drawing/2014/main" id="{3D1F3537-2908-4B16-806A-99EE9B30B3AF}"/>
                    </a:ext>
                  </a:extLst>
                </p14:cNvPr>
                <p14:cNvContentPartPr/>
                <p14:nvPr/>
              </p14:nvContentPartPr>
              <p14:xfrm>
                <a:off x="5219362" y="6442761"/>
                <a:ext cx="361800" cy="84240"/>
              </p14:xfrm>
            </p:contentPart>
          </mc:Choice>
          <mc:Fallback>
            <p:pic>
              <p:nvPicPr>
                <p:cNvPr id="168" name="Ink 167">
                  <a:extLst>
                    <a:ext uri="{FF2B5EF4-FFF2-40B4-BE49-F238E27FC236}">
                      <a16:creationId xmlns:a16="http://schemas.microsoft.com/office/drawing/2014/main" id="{3D1F3537-2908-4B16-806A-99EE9B30B3AF}"/>
                    </a:ext>
                  </a:extLst>
                </p:cNvPr>
                <p:cNvPicPr/>
                <p:nvPr/>
              </p:nvPicPr>
              <p:blipFill>
                <a:blip r:embed="rId291"/>
                <a:stretch>
                  <a:fillRect/>
                </a:stretch>
              </p:blipFill>
              <p:spPr>
                <a:xfrm>
                  <a:off x="5210362" y="6433761"/>
                  <a:ext cx="3794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1" name="Ink 170">
                  <a:extLst>
                    <a:ext uri="{FF2B5EF4-FFF2-40B4-BE49-F238E27FC236}">
                      <a16:creationId xmlns:a16="http://schemas.microsoft.com/office/drawing/2014/main" id="{6EA12818-2A5D-CDD4-E9A4-60B90D219712}"/>
                    </a:ext>
                  </a:extLst>
                </p14:cNvPr>
                <p14:cNvContentPartPr/>
                <p14:nvPr/>
              </p14:nvContentPartPr>
              <p14:xfrm>
                <a:off x="5022802" y="6557961"/>
                <a:ext cx="63720" cy="48240"/>
              </p14:xfrm>
            </p:contentPart>
          </mc:Choice>
          <mc:Fallback>
            <p:pic>
              <p:nvPicPr>
                <p:cNvPr id="171" name="Ink 170">
                  <a:extLst>
                    <a:ext uri="{FF2B5EF4-FFF2-40B4-BE49-F238E27FC236}">
                      <a16:creationId xmlns:a16="http://schemas.microsoft.com/office/drawing/2014/main" id="{6EA12818-2A5D-CDD4-E9A4-60B90D219712}"/>
                    </a:ext>
                  </a:extLst>
                </p:cNvPr>
                <p:cNvPicPr/>
                <p:nvPr/>
              </p:nvPicPr>
              <p:blipFill>
                <a:blip r:embed="rId293"/>
                <a:stretch>
                  <a:fillRect/>
                </a:stretch>
              </p:blipFill>
              <p:spPr>
                <a:xfrm>
                  <a:off x="5013802" y="6549321"/>
                  <a:ext cx="81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3" name="Ink 172">
                  <a:extLst>
                    <a:ext uri="{FF2B5EF4-FFF2-40B4-BE49-F238E27FC236}">
                      <a16:creationId xmlns:a16="http://schemas.microsoft.com/office/drawing/2014/main" id="{E06592A8-F68F-CB20-C748-34A13B6F5AF7}"/>
                    </a:ext>
                  </a:extLst>
                </p14:cNvPr>
                <p14:cNvContentPartPr/>
                <p14:nvPr/>
              </p14:nvContentPartPr>
              <p14:xfrm>
                <a:off x="4887442" y="6583521"/>
                <a:ext cx="190080" cy="181440"/>
              </p14:xfrm>
            </p:contentPart>
          </mc:Choice>
          <mc:Fallback>
            <p:pic>
              <p:nvPicPr>
                <p:cNvPr id="173" name="Ink 172">
                  <a:extLst>
                    <a:ext uri="{FF2B5EF4-FFF2-40B4-BE49-F238E27FC236}">
                      <a16:creationId xmlns:a16="http://schemas.microsoft.com/office/drawing/2014/main" id="{E06592A8-F68F-CB20-C748-34A13B6F5AF7}"/>
                    </a:ext>
                  </a:extLst>
                </p:cNvPr>
                <p:cNvPicPr/>
                <p:nvPr/>
              </p:nvPicPr>
              <p:blipFill>
                <a:blip r:embed="rId295"/>
                <a:stretch>
                  <a:fillRect/>
                </a:stretch>
              </p:blipFill>
              <p:spPr>
                <a:xfrm>
                  <a:off x="4878442" y="6574521"/>
                  <a:ext cx="2077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4" name="Ink 173">
                  <a:extLst>
                    <a:ext uri="{FF2B5EF4-FFF2-40B4-BE49-F238E27FC236}">
                      <a16:creationId xmlns:a16="http://schemas.microsoft.com/office/drawing/2014/main" id="{AF1FE58E-B54B-684D-7FF3-AFE2D6B45F50}"/>
                    </a:ext>
                  </a:extLst>
                </p14:cNvPr>
                <p14:cNvContentPartPr/>
                <p14:nvPr/>
              </p14:nvContentPartPr>
              <p14:xfrm>
                <a:off x="5090842" y="6584961"/>
                <a:ext cx="90720" cy="132840"/>
              </p14:xfrm>
            </p:contentPart>
          </mc:Choice>
          <mc:Fallback>
            <p:pic>
              <p:nvPicPr>
                <p:cNvPr id="174" name="Ink 173">
                  <a:extLst>
                    <a:ext uri="{FF2B5EF4-FFF2-40B4-BE49-F238E27FC236}">
                      <a16:creationId xmlns:a16="http://schemas.microsoft.com/office/drawing/2014/main" id="{AF1FE58E-B54B-684D-7FF3-AFE2D6B45F50}"/>
                    </a:ext>
                  </a:extLst>
                </p:cNvPr>
                <p:cNvPicPr/>
                <p:nvPr/>
              </p:nvPicPr>
              <p:blipFill>
                <a:blip r:embed="rId297"/>
                <a:stretch>
                  <a:fillRect/>
                </a:stretch>
              </p:blipFill>
              <p:spPr>
                <a:xfrm>
                  <a:off x="5082202" y="6576321"/>
                  <a:ext cx="1083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AB2F6B02-E516-2527-98FC-9C0125A0AE18}"/>
                    </a:ext>
                  </a:extLst>
                </p14:cNvPr>
                <p14:cNvContentPartPr/>
                <p14:nvPr/>
              </p14:nvContentPartPr>
              <p14:xfrm>
                <a:off x="5210362" y="6506481"/>
                <a:ext cx="414000" cy="246240"/>
              </p14:xfrm>
            </p:contentPart>
          </mc:Choice>
          <mc:Fallback>
            <p:pic>
              <p:nvPicPr>
                <p:cNvPr id="175" name="Ink 174">
                  <a:extLst>
                    <a:ext uri="{FF2B5EF4-FFF2-40B4-BE49-F238E27FC236}">
                      <a16:creationId xmlns:a16="http://schemas.microsoft.com/office/drawing/2014/main" id="{AB2F6B02-E516-2527-98FC-9C0125A0AE18}"/>
                    </a:ext>
                  </a:extLst>
                </p:cNvPr>
                <p:cNvPicPr/>
                <p:nvPr/>
              </p:nvPicPr>
              <p:blipFill>
                <a:blip r:embed="rId299"/>
                <a:stretch>
                  <a:fillRect/>
                </a:stretch>
              </p:blipFill>
              <p:spPr>
                <a:xfrm>
                  <a:off x="5201362" y="6497481"/>
                  <a:ext cx="431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6" name="Ink 175">
                  <a:extLst>
                    <a:ext uri="{FF2B5EF4-FFF2-40B4-BE49-F238E27FC236}">
                      <a16:creationId xmlns:a16="http://schemas.microsoft.com/office/drawing/2014/main" id="{84AF20E9-4B75-91E9-7102-3B346CD05889}"/>
                    </a:ext>
                  </a:extLst>
                </p14:cNvPr>
                <p14:cNvContentPartPr/>
                <p14:nvPr/>
              </p14:nvContentPartPr>
              <p14:xfrm>
                <a:off x="5718682" y="6501801"/>
                <a:ext cx="103320" cy="109800"/>
              </p14:xfrm>
            </p:contentPart>
          </mc:Choice>
          <mc:Fallback>
            <p:pic>
              <p:nvPicPr>
                <p:cNvPr id="176" name="Ink 175">
                  <a:extLst>
                    <a:ext uri="{FF2B5EF4-FFF2-40B4-BE49-F238E27FC236}">
                      <a16:creationId xmlns:a16="http://schemas.microsoft.com/office/drawing/2014/main" id="{84AF20E9-4B75-91E9-7102-3B346CD05889}"/>
                    </a:ext>
                  </a:extLst>
                </p:cNvPr>
                <p:cNvPicPr/>
                <p:nvPr/>
              </p:nvPicPr>
              <p:blipFill>
                <a:blip r:embed="rId301"/>
                <a:stretch>
                  <a:fillRect/>
                </a:stretch>
              </p:blipFill>
              <p:spPr>
                <a:xfrm>
                  <a:off x="5709682" y="6492801"/>
                  <a:ext cx="120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7" name="Ink 176">
                  <a:extLst>
                    <a:ext uri="{FF2B5EF4-FFF2-40B4-BE49-F238E27FC236}">
                      <a16:creationId xmlns:a16="http://schemas.microsoft.com/office/drawing/2014/main" id="{405DB4BE-EC35-6472-2556-8790CD344B95}"/>
                    </a:ext>
                  </a:extLst>
                </p14:cNvPr>
                <p14:cNvContentPartPr/>
                <p14:nvPr/>
              </p14:nvContentPartPr>
              <p14:xfrm>
                <a:off x="5903722" y="6366081"/>
                <a:ext cx="39960" cy="232560"/>
              </p14:xfrm>
            </p:contentPart>
          </mc:Choice>
          <mc:Fallback>
            <p:pic>
              <p:nvPicPr>
                <p:cNvPr id="177" name="Ink 176">
                  <a:extLst>
                    <a:ext uri="{FF2B5EF4-FFF2-40B4-BE49-F238E27FC236}">
                      <a16:creationId xmlns:a16="http://schemas.microsoft.com/office/drawing/2014/main" id="{405DB4BE-EC35-6472-2556-8790CD344B95}"/>
                    </a:ext>
                  </a:extLst>
                </p:cNvPr>
                <p:cNvPicPr/>
                <p:nvPr/>
              </p:nvPicPr>
              <p:blipFill>
                <a:blip r:embed="rId303"/>
                <a:stretch>
                  <a:fillRect/>
                </a:stretch>
              </p:blipFill>
              <p:spPr>
                <a:xfrm>
                  <a:off x="5894722" y="6357081"/>
                  <a:ext cx="576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8" name="Ink 177">
                  <a:extLst>
                    <a:ext uri="{FF2B5EF4-FFF2-40B4-BE49-F238E27FC236}">
                      <a16:creationId xmlns:a16="http://schemas.microsoft.com/office/drawing/2014/main" id="{950E3D61-D116-1F50-578E-77F13A1FD944}"/>
                    </a:ext>
                  </a:extLst>
                </p14:cNvPr>
                <p14:cNvContentPartPr/>
                <p14:nvPr/>
              </p14:nvContentPartPr>
              <p14:xfrm>
                <a:off x="5828482" y="6329721"/>
                <a:ext cx="510120" cy="199800"/>
              </p14:xfrm>
            </p:contentPart>
          </mc:Choice>
          <mc:Fallback>
            <p:pic>
              <p:nvPicPr>
                <p:cNvPr id="178" name="Ink 177">
                  <a:extLst>
                    <a:ext uri="{FF2B5EF4-FFF2-40B4-BE49-F238E27FC236}">
                      <a16:creationId xmlns:a16="http://schemas.microsoft.com/office/drawing/2014/main" id="{950E3D61-D116-1F50-578E-77F13A1FD944}"/>
                    </a:ext>
                  </a:extLst>
                </p:cNvPr>
                <p:cNvPicPr/>
                <p:nvPr/>
              </p:nvPicPr>
              <p:blipFill>
                <a:blip r:embed="rId305"/>
                <a:stretch>
                  <a:fillRect/>
                </a:stretch>
              </p:blipFill>
              <p:spPr>
                <a:xfrm>
                  <a:off x="5819842" y="6320721"/>
                  <a:ext cx="5277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9" name="Ink 178">
                  <a:extLst>
                    <a:ext uri="{FF2B5EF4-FFF2-40B4-BE49-F238E27FC236}">
                      <a16:creationId xmlns:a16="http://schemas.microsoft.com/office/drawing/2014/main" id="{C20CC6C7-5A25-F0F1-FA9B-CDCDB5688EC8}"/>
                    </a:ext>
                  </a:extLst>
                </p14:cNvPr>
                <p14:cNvContentPartPr/>
                <p14:nvPr/>
              </p14:nvContentPartPr>
              <p14:xfrm>
                <a:off x="6386842" y="6353481"/>
                <a:ext cx="34920" cy="185040"/>
              </p14:xfrm>
            </p:contentPart>
          </mc:Choice>
          <mc:Fallback>
            <p:pic>
              <p:nvPicPr>
                <p:cNvPr id="179" name="Ink 178">
                  <a:extLst>
                    <a:ext uri="{FF2B5EF4-FFF2-40B4-BE49-F238E27FC236}">
                      <a16:creationId xmlns:a16="http://schemas.microsoft.com/office/drawing/2014/main" id="{C20CC6C7-5A25-F0F1-FA9B-CDCDB5688EC8}"/>
                    </a:ext>
                  </a:extLst>
                </p:cNvPr>
                <p:cNvPicPr/>
                <p:nvPr/>
              </p:nvPicPr>
              <p:blipFill>
                <a:blip r:embed="rId307"/>
                <a:stretch>
                  <a:fillRect/>
                </a:stretch>
              </p:blipFill>
              <p:spPr>
                <a:xfrm>
                  <a:off x="6378202" y="6344481"/>
                  <a:ext cx="52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0" name="Ink 179">
                  <a:extLst>
                    <a:ext uri="{FF2B5EF4-FFF2-40B4-BE49-F238E27FC236}">
                      <a16:creationId xmlns:a16="http://schemas.microsoft.com/office/drawing/2014/main" id="{E00366F9-FBED-41E2-75FE-F3786C190A77}"/>
                    </a:ext>
                  </a:extLst>
                </p14:cNvPr>
                <p14:cNvContentPartPr/>
                <p14:nvPr/>
              </p14:nvContentPartPr>
              <p14:xfrm>
                <a:off x="6511402" y="6358881"/>
                <a:ext cx="154800" cy="153000"/>
              </p14:xfrm>
            </p:contentPart>
          </mc:Choice>
          <mc:Fallback>
            <p:pic>
              <p:nvPicPr>
                <p:cNvPr id="180" name="Ink 179">
                  <a:extLst>
                    <a:ext uri="{FF2B5EF4-FFF2-40B4-BE49-F238E27FC236}">
                      <a16:creationId xmlns:a16="http://schemas.microsoft.com/office/drawing/2014/main" id="{E00366F9-FBED-41E2-75FE-F3786C190A77}"/>
                    </a:ext>
                  </a:extLst>
                </p:cNvPr>
                <p:cNvPicPr/>
                <p:nvPr/>
              </p:nvPicPr>
              <p:blipFill>
                <a:blip r:embed="rId309"/>
                <a:stretch>
                  <a:fillRect/>
                </a:stretch>
              </p:blipFill>
              <p:spPr>
                <a:xfrm>
                  <a:off x="6502402" y="6349881"/>
                  <a:ext cx="172440" cy="170640"/>
                </a:xfrm>
                <a:prstGeom prst="rect">
                  <a:avLst/>
                </a:prstGeom>
              </p:spPr>
            </p:pic>
          </mc:Fallback>
        </mc:AlternateContent>
      </p:grpSp>
      <p:grpSp>
        <p:nvGrpSpPr>
          <p:cNvPr id="192" name="Group 191">
            <a:extLst>
              <a:ext uri="{FF2B5EF4-FFF2-40B4-BE49-F238E27FC236}">
                <a16:creationId xmlns:a16="http://schemas.microsoft.com/office/drawing/2014/main" id="{A7A604DD-C7DB-98E5-B13D-3348EF148764}"/>
              </a:ext>
            </a:extLst>
          </p:cNvPr>
          <p:cNvGrpSpPr/>
          <p:nvPr/>
        </p:nvGrpSpPr>
        <p:grpSpPr>
          <a:xfrm>
            <a:off x="6698962" y="5017881"/>
            <a:ext cx="2157480" cy="972360"/>
            <a:chOff x="6698962" y="5017881"/>
            <a:chExt cx="2157480" cy="972360"/>
          </a:xfrm>
        </p:grpSpPr>
        <mc:AlternateContent xmlns:mc="http://schemas.openxmlformats.org/markup-compatibility/2006">
          <mc:Choice xmlns:p14="http://schemas.microsoft.com/office/powerpoint/2010/main" Requires="p14">
            <p:contentPart p14:bwMode="auto" r:id="rId310">
              <p14:nvContentPartPr>
                <p14:cNvPr id="182" name="Ink 181">
                  <a:extLst>
                    <a:ext uri="{FF2B5EF4-FFF2-40B4-BE49-F238E27FC236}">
                      <a16:creationId xmlns:a16="http://schemas.microsoft.com/office/drawing/2014/main" id="{73610C93-4B7D-0A60-2B52-CFFC88FAFD86}"/>
                    </a:ext>
                  </a:extLst>
                </p14:cNvPr>
                <p14:cNvContentPartPr/>
                <p14:nvPr/>
              </p14:nvContentPartPr>
              <p14:xfrm>
                <a:off x="6698962" y="5644641"/>
                <a:ext cx="586440" cy="75240"/>
              </p14:xfrm>
            </p:contentPart>
          </mc:Choice>
          <mc:Fallback>
            <p:pic>
              <p:nvPicPr>
                <p:cNvPr id="182" name="Ink 181">
                  <a:extLst>
                    <a:ext uri="{FF2B5EF4-FFF2-40B4-BE49-F238E27FC236}">
                      <a16:creationId xmlns:a16="http://schemas.microsoft.com/office/drawing/2014/main" id="{73610C93-4B7D-0A60-2B52-CFFC88FAFD86}"/>
                    </a:ext>
                  </a:extLst>
                </p:cNvPr>
                <p:cNvPicPr/>
                <p:nvPr/>
              </p:nvPicPr>
              <p:blipFill>
                <a:blip r:embed="rId311"/>
                <a:stretch>
                  <a:fillRect/>
                </a:stretch>
              </p:blipFill>
              <p:spPr>
                <a:xfrm>
                  <a:off x="6689962" y="5636001"/>
                  <a:ext cx="6040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3" name="Ink 182">
                  <a:extLst>
                    <a:ext uri="{FF2B5EF4-FFF2-40B4-BE49-F238E27FC236}">
                      <a16:creationId xmlns:a16="http://schemas.microsoft.com/office/drawing/2014/main" id="{648F29D5-86F7-48C5-D0DA-01741AFC11A5}"/>
                    </a:ext>
                  </a:extLst>
                </p14:cNvPr>
                <p14:cNvContentPartPr/>
                <p14:nvPr/>
              </p14:nvContentPartPr>
              <p14:xfrm>
                <a:off x="7080562" y="5511801"/>
                <a:ext cx="256680" cy="306360"/>
              </p14:xfrm>
            </p:contentPart>
          </mc:Choice>
          <mc:Fallback>
            <p:pic>
              <p:nvPicPr>
                <p:cNvPr id="183" name="Ink 182">
                  <a:extLst>
                    <a:ext uri="{FF2B5EF4-FFF2-40B4-BE49-F238E27FC236}">
                      <a16:creationId xmlns:a16="http://schemas.microsoft.com/office/drawing/2014/main" id="{648F29D5-86F7-48C5-D0DA-01741AFC11A5}"/>
                    </a:ext>
                  </a:extLst>
                </p:cNvPr>
                <p:cNvPicPr/>
                <p:nvPr/>
              </p:nvPicPr>
              <p:blipFill>
                <a:blip r:embed="rId313"/>
                <a:stretch>
                  <a:fillRect/>
                </a:stretch>
              </p:blipFill>
              <p:spPr>
                <a:xfrm>
                  <a:off x="7071562" y="5503161"/>
                  <a:ext cx="2743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5" name="Ink 184">
                  <a:extLst>
                    <a:ext uri="{FF2B5EF4-FFF2-40B4-BE49-F238E27FC236}">
                      <a16:creationId xmlns:a16="http://schemas.microsoft.com/office/drawing/2014/main" id="{8454F820-BB93-A907-4550-5CD2C6225724}"/>
                    </a:ext>
                  </a:extLst>
                </p14:cNvPr>
                <p14:cNvContentPartPr/>
                <p14:nvPr/>
              </p14:nvContentPartPr>
              <p14:xfrm>
                <a:off x="7904602" y="5266281"/>
                <a:ext cx="52920" cy="314280"/>
              </p14:xfrm>
            </p:contentPart>
          </mc:Choice>
          <mc:Fallback>
            <p:pic>
              <p:nvPicPr>
                <p:cNvPr id="185" name="Ink 184">
                  <a:extLst>
                    <a:ext uri="{FF2B5EF4-FFF2-40B4-BE49-F238E27FC236}">
                      <a16:creationId xmlns:a16="http://schemas.microsoft.com/office/drawing/2014/main" id="{8454F820-BB93-A907-4550-5CD2C6225724}"/>
                    </a:ext>
                  </a:extLst>
                </p:cNvPr>
                <p:cNvPicPr/>
                <p:nvPr/>
              </p:nvPicPr>
              <p:blipFill>
                <a:blip r:embed="rId315"/>
                <a:stretch>
                  <a:fillRect/>
                </a:stretch>
              </p:blipFill>
              <p:spPr>
                <a:xfrm>
                  <a:off x="7895602" y="5257281"/>
                  <a:ext cx="7056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6" name="Ink 185">
                  <a:extLst>
                    <a:ext uri="{FF2B5EF4-FFF2-40B4-BE49-F238E27FC236}">
                      <a16:creationId xmlns:a16="http://schemas.microsoft.com/office/drawing/2014/main" id="{A1E95990-4B0E-A28E-0928-73655A341C2C}"/>
                    </a:ext>
                  </a:extLst>
                </p14:cNvPr>
                <p14:cNvContentPartPr/>
                <p14:nvPr/>
              </p14:nvContentPartPr>
              <p14:xfrm>
                <a:off x="7686442" y="5295801"/>
                <a:ext cx="384840" cy="294480"/>
              </p14:xfrm>
            </p:contentPart>
          </mc:Choice>
          <mc:Fallback>
            <p:pic>
              <p:nvPicPr>
                <p:cNvPr id="186" name="Ink 185">
                  <a:extLst>
                    <a:ext uri="{FF2B5EF4-FFF2-40B4-BE49-F238E27FC236}">
                      <a16:creationId xmlns:a16="http://schemas.microsoft.com/office/drawing/2014/main" id="{A1E95990-4B0E-A28E-0928-73655A341C2C}"/>
                    </a:ext>
                  </a:extLst>
                </p:cNvPr>
                <p:cNvPicPr/>
                <p:nvPr/>
              </p:nvPicPr>
              <p:blipFill>
                <a:blip r:embed="rId317"/>
                <a:stretch>
                  <a:fillRect/>
                </a:stretch>
              </p:blipFill>
              <p:spPr>
                <a:xfrm>
                  <a:off x="7677802" y="5287161"/>
                  <a:ext cx="4024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030AC7C7-099A-8C5F-0A5B-C8F836C7C25F}"/>
                    </a:ext>
                  </a:extLst>
                </p14:cNvPr>
                <p14:cNvContentPartPr/>
                <p14:nvPr/>
              </p14:nvContentPartPr>
              <p14:xfrm>
                <a:off x="8156602" y="5240721"/>
                <a:ext cx="265680" cy="248400"/>
              </p14:xfrm>
            </p:contentPart>
          </mc:Choice>
          <mc:Fallback>
            <p:pic>
              <p:nvPicPr>
                <p:cNvPr id="187" name="Ink 186">
                  <a:extLst>
                    <a:ext uri="{FF2B5EF4-FFF2-40B4-BE49-F238E27FC236}">
                      <a16:creationId xmlns:a16="http://schemas.microsoft.com/office/drawing/2014/main" id="{030AC7C7-099A-8C5F-0A5B-C8F836C7C25F}"/>
                    </a:ext>
                  </a:extLst>
                </p:cNvPr>
                <p:cNvPicPr/>
                <p:nvPr/>
              </p:nvPicPr>
              <p:blipFill>
                <a:blip r:embed="rId319"/>
                <a:stretch>
                  <a:fillRect/>
                </a:stretch>
              </p:blipFill>
              <p:spPr>
                <a:xfrm>
                  <a:off x="8147962" y="5232081"/>
                  <a:ext cx="2833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8" name="Ink 187">
                  <a:extLst>
                    <a:ext uri="{FF2B5EF4-FFF2-40B4-BE49-F238E27FC236}">
                      <a16:creationId xmlns:a16="http://schemas.microsoft.com/office/drawing/2014/main" id="{7B6EB4B8-D7BE-A991-D587-20B0D6E795B8}"/>
                    </a:ext>
                  </a:extLst>
                </p14:cNvPr>
                <p14:cNvContentPartPr/>
                <p14:nvPr/>
              </p14:nvContentPartPr>
              <p14:xfrm>
                <a:off x="7376122" y="5017881"/>
                <a:ext cx="1480320" cy="839160"/>
              </p14:xfrm>
            </p:contentPart>
          </mc:Choice>
          <mc:Fallback>
            <p:pic>
              <p:nvPicPr>
                <p:cNvPr id="188" name="Ink 187">
                  <a:extLst>
                    <a:ext uri="{FF2B5EF4-FFF2-40B4-BE49-F238E27FC236}">
                      <a16:creationId xmlns:a16="http://schemas.microsoft.com/office/drawing/2014/main" id="{7B6EB4B8-D7BE-A991-D587-20B0D6E795B8}"/>
                    </a:ext>
                  </a:extLst>
                </p:cNvPr>
                <p:cNvPicPr/>
                <p:nvPr/>
              </p:nvPicPr>
              <p:blipFill>
                <a:blip r:embed="rId321"/>
                <a:stretch>
                  <a:fillRect/>
                </a:stretch>
              </p:blipFill>
              <p:spPr>
                <a:xfrm>
                  <a:off x="7367122" y="5008881"/>
                  <a:ext cx="1497960" cy="856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BB4D9FB1-7430-6092-AC02-0490B82E8DE1}"/>
                    </a:ext>
                  </a:extLst>
                </p14:cNvPr>
                <p14:cNvContentPartPr/>
                <p14:nvPr/>
              </p14:nvContentPartPr>
              <p14:xfrm>
                <a:off x="8247682" y="5674521"/>
                <a:ext cx="371520" cy="277200"/>
              </p14:xfrm>
            </p:contentPart>
          </mc:Choice>
          <mc:Fallback>
            <p:pic>
              <p:nvPicPr>
                <p:cNvPr id="190" name="Ink 189">
                  <a:extLst>
                    <a:ext uri="{FF2B5EF4-FFF2-40B4-BE49-F238E27FC236}">
                      <a16:creationId xmlns:a16="http://schemas.microsoft.com/office/drawing/2014/main" id="{BB4D9FB1-7430-6092-AC02-0490B82E8DE1}"/>
                    </a:ext>
                  </a:extLst>
                </p:cNvPr>
                <p:cNvPicPr/>
                <p:nvPr/>
              </p:nvPicPr>
              <p:blipFill>
                <a:blip r:embed="rId323"/>
                <a:stretch>
                  <a:fillRect/>
                </a:stretch>
              </p:blipFill>
              <p:spPr>
                <a:xfrm>
                  <a:off x="8239042" y="5665521"/>
                  <a:ext cx="3891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1B02E390-CC2F-BD58-4A79-A8A18948DB75}"/>
                    </a:ext>
                  </a:extLst>
                </p14:cNvPr>
                <p14:cNvContentPartPr/>
                <p14:nvPr/>
              </p14:nvContentPartPr>
              <p14:xfrm>
                <a:off x="8597602" y="5812401"/>
                <a:ext cx="149400" cy="177840"/>
              </p14:xfrm>
            </p:contentPart>
          </mc:Choice>
          <mc:Fallback>
            <p:pic>
              <p:nvPicPr>
                <p:cNvPr id="191" name="Ink 190">
                  <a:extLst>
                    <a:ext uri="{FF2B5EF4-FFF2-40B4-BE49-F238E27FC236}">
                      <a16:creationId xmlns:a16="http://schemas.microsoft.com/office/drawing/2014/main" id="{1B02E390-CC2F-BD58-4A79-A8A18948DB75}"/>
                    </a:ext>
                  </a:extLst>
                </p:cNvPr>
                <p:cNvPicPr/>
                <p:nvPr/>
              </p:nvPicPr>
              <p:blipFill>
                <a:blip r:embed="rId325"/>
                <a:stretch>
                  <a:fillRect/>
                </a:stretch>
              </p:blipFill>
              <p:spPr>
                <a:xfrm>
                  <a:off x="8588602" y="5803761"/>
                  <a:ext cx="167040" cy="195480"/>
                </a:xfrm>
                <a:prstGeom prst="rect">
                  <a:avLst/>
                </a:prstGeom>
              </p:spPr>
            </p:pic>
          </mc:Fallback>
        </mc:AlternateContent>
      </p:grpSp>
      <p:grpSp>
        <p:nvGrpSpPr>
          <p:cNvPr id="206" name="Group 205">
            <a:extLst>
              <a:ext uri="{FF2B5EF4-FFF2-40B4-BE49-F238E27FC236}">
                <a16:creationId xmlns:a16="http://schemas.microsoft.com/office/drawing/2014/main" id="{05588A5E-9E3E-A77E-7F77-4B71041FCF01}"/>
              </a:ext>
            </a:extLst>
          </p:cNvPr>
          <p:cNvGrpSpPr/>
          <p:nvPr/>
        </p:nvGrpSpPr>
        <p:grpSpPr>
          <a:xfrm>
            <a:off x="9023842" y="5341881"/>
            <a:ext cx="2193480" cy="791280"/>
            <a:chOff x="9023842" y="5341881"/>
            <a:chExt cx="2193480" cy="791280"/>
          </a:xfrm>
        </p:grpSpPr>
        <mc:AlternateContent xmlns:mc="http://schemas.openxmlformats.org/markup-compatibility/2006">
          <mc:Choice xmlns:p14="http://schemas.microsoft.com/office/powerpoint/2010/main" Requires="p14">
            <p:contentPart p14:bwMode="auto" r:id="rId326">
              <p14:nvContentPartPr>
                <p14:cNvPr id="193" name="Ink 192">
                  <a:extLst>
                    <a:ext uri="{FF2B5EF4-FFF2-40B4-BE49-F238E27FC236}">
                      <a16:creationId xmlns:a16="http://schemas.microsoft.com/office/drawing/2014/main" id="{DB4C247D-13D3-A2CE-44DE-97263C6010D7}"/>
                    </a:ext>
                  </a:extLst>
                </p14:cNvPr>
                <p14:cNvContentPartPr/>
                <p14:nvPr/>
              </p14:nvContentPartPr>
              <p14:xfrm>
                <a:off x="9023842" y="5563281"/>
                <a:ext cx="287280" cy="398160"/>
              </p14:xfrm>
            </p:contentPart>
          </mc:Choice>
          <mc:Fallback>
            <p:pic>
              <p:nvPicPr>
                <p:cNvPr id="193" name="Ink 192">
                  <a:extLst>
                    <a:ext uri="{FF2B5EF4-FFF2-40B4-BE49-F238E27FC236}">
                      <a16:creationId xmlns:a16="http://schemas.microsoft.com/office/drawing/2014/main" id="{DB4C247D-13D3-A2CE-44DE-97263C6010D7}"/>
                    </a:ext>
                  </a:extLst>
                </p:cNvPr>
                <p:cNvPicPr/>
                <p:nvPr/>
              </p:nvPicPr>
              <p:blipFill>
                <a:blip r:embed="rId327"/>
                <a:stretch>
                  <a:fillRect/>
                </a:stretch>
              </p:blipFill>
              <p:spPr>
                <a:xfrm>
                  <a:off x="9015202" y="5554281"/>
                  <a:ext cx="30492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4" name="Ink 193">
                  <a:extLst>
                    <a:ext uri="{FF2B5EF4-FFF2-40B4-BE49-F238E27FC236}">
                      <a16:creationId xmlns:a16="http://schemas.microsoft.com/office/drawing/2014/main" id="{A9BF424C-AB79-E3A6-FF80-E65A0947B10B}"/>
                    </a:ext>
                  </a:extLst>
                </p14:cNvPr>
                <p14:cNvContentPartPr/>
                <p14:nvPr/>
              </p14:nvContentPartPr>
              <p14:xfrm>
                <a:off x="9354682" y="5546721"/>
                <a:ext cx="236160" cy="394920"/>
              </p14:xfrm>
            </p:contentPart>
          </mc:Choice>
          <mc:Fallback>
            <p:pic>
              <p:nvPicPr>
                <p:cNvPr id="194" name="Ink 193">
                  <a:extLst>
                    <a:ext uri="{FF2B5EF4-FFF2-40B4-BE49-F238E27FC236}">
                      <a16:creationId xmlns:a16="http://schemas.microsoft.com/office/drawing/2014/main" id="{A9BF424C-AB79-E3A6-FF80-E65A0947B10B}"/>
                    </a:ext>
                  </a:extLst>
                </p:cNvPr>
                <p:cNvPicPr/>
                <p:nvPr/>
              </p:nvPicPr>
              <p:blipFill>
                <a:blip r:embed="rId329"/>
                <a:stretch>
                  <a:fillRect/>
                </a:stretch>
              </p:blipFill>
              <p:spPr>
                <a:xfrm>
                  <a:off x="9345682" y="5538081"/>
                  <a:ext cx="25380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5" name="Ink 194">
                  <a:extLst>
                    <a:ext uri="{FF2B5EF4-FFF2-40B4-BE49-F238E27FC236}">
                      <a16:creationId xmlns:a16="http://schemas.microsoft.com/office/drawing/2014/main" id="{CB20CEEC-7C01-8A73-4222-43E13E011CE6}"/>
                    </a:ext>
                  </a:extLst>
                </p14:cNvPr>
                <p14:cNvContentPartPr/>
                <p14:nvPr/>
              </p14:nvContentPartPr>
              <p14:xfrm>
                <a:off x="9424522" y="5801961"/>
                <a:ext cx="293760" cy="213480"/>
              </p14:xfrm>
            </p:contentPart>
          </mc:Choice>
          <mc:Fallback>
            <p:pic>
              <p:nvPicPr>
                <p:cNvPr id="195" name="Ink 194">
                  <a:extLst>
                    <a:ext uri="{FF2B5EF4-FFF2-40B4-BE49-F238E27FC236}">
                      <a16:creationId xmlns:a16="http://schemas.microsoft.com/office/drawing/2014/main" id="{CB20CEEC-7C01-8A73-4222-43E13E011CE6}"/>
                    </a:ext>
                  </a:extLst>
                </p:cNvPr>
                <p:cNvPicPr/>
                <p:nvPr/>
              </p:nvPicPr>
              <p:blipFill>
                <a:blip r:embed="rId331"/>
                <a:stretch>
                  <a:fillRect/>
                </a:stretch>
              </p:blipFill>
              <p:spPr>
                <a:xfrm>
                  <a:off x="9415522" y="5792961"/>
                  <a:ext cx="3114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6" name="Ink 195">
                  <a:extLst>
                    <a:ext uri="{FF2B5EF4-FFF2-40B4-BE49-F238E27FC236}">
                      <a16:creationId xmlns:a16="http://schemas.microsoft.com/office/drawing/2014/main" id="{717C2AB6-5846-BB28-75FD-C600CE70439A}"/>
                    </a:ext>
                  </a:extLst>
                </p14:cNvPr>
                <p14:cNvContentPartPr/>
                <p14:nvPr/>
              </p14:nvContentPartPr>
              <p14:xfrm>
                <a:off x="9653122" y="5594241"/>
                <a:ext cx="155520" cy="335520"/>
              </p14:xfrm>
            </p:contentPart>
          </mc:Choice>
          <mc:Fallback>
            <p:pic>
              <p:nvPicPr>
                <p:cNvPr id="196" name="Ink 195">
                  <a:extLst>
                    <a:ext uri="{FF2B5EF4-FFF2-40B4-BE49-F238E27FC236}">
                      <a16:creationId xmlns:a16="http://schemas.microsoft.com/office/drawing/2014/main" id="{717C2AB6-5846-BB28-75FD-C600CE70439A}"/>
                    </a:ext>
                  </a:extLst>
                </p:cNvPr>
                <p:cNvPicPr/>
                <p:nvPr/>
              </p:nvPicPr>
              <p:blipFill>
                <a:blip r:embed="rId333"/>
                <a:stretch>
                  <a:fillRect/>
                </a:stretch>
              </p:blipFill>
              <p:spPr>
                <a:xfrm>
                  <a:off x="9644122" y="5585241"/>
                  <a:ext cx="1731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8" name="Ink 197">
                  <a:extLst>
                    <a:ext uri="{FF2B5EF4-FFF2-40B4-BE49-F238E27FC236}">
                      <a16:creationId xmlns:a16="http://schemas.microsoft.com/office/drawing/2014/main" id="{EA596022-A1DF-7E18-F84E-69C9BF1C7D2E}"/>
                    </a:ext>
                  </a:extLst>
                </p14:cNvPr>
                <p14:cNvContentPartPr/>
                <p14:nvPr/>
              </p14:nvContentPartPr>
              <p14:xfrm>
                <a:off x="9900802" y="5493801"/>
                <a:ext cx="233640" cy="351360"/>
              </p14:xfrm>
            </p:contentPart>
          </mc:Choice>
          <mc:Fallback>
            <p:pic>
              <p:nvPicPr>
                <p:cNvPr id="198" name="Ink 197">
                  <a:extLst>
                    <a:ext uri="{FF2B5EF4-FFF2-40B4-BE49-F238E27FC236}">
                      <a16:creationId xmlns:a16="http://schemas.microsoft.com/office/drawing/2014/main" id="{EA596022-A1DF-7E18-F84E-69C9BF1C7D2E}"/>
                    </a:ext>
                  </a:extLst>
                </p:cNvPr>
                <p:cNvPicPr/>
                <p:nvPr/>
              </p:nvPicPr>
              <p:blipFill>
                <a:blip r:embed="rId335"/>
                <a:stretch>
                  <a:fillRect/>
                </a:stretch>
              </p:blipFill>
              <p:spPr>
                <a:xfrm>
                  <a:off x="9891802" y="5485161"/>
                  <a:ext cx="2512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9" name="Ink 198">
                  <a:extLst>
                    <a:ext uri="{FF2B5EF4-FFF2-40B4-BE49-F238E27FC236}">
                      <a16:creationId xmlns:a16="http://schemas.microsoft.com/office/drawing/2014/main" id="{0286BE71-B212-29C1-3AFE-745BDF9F003D}"/>
                    </a:ext>
                  </a:extLst>
                </p14:cNvPr>
                <p14:cNvContentPartPr/>
                <p14:nvPr/>
              </p14:nvContentPartPr>
              <p14:xfrm>
                <a:off x="10199602" y="5597841"/>
                <a:ext cx="203040" cy="190440"/>
              </p14:xfrm>
            </p:contentPart>
          </mc:Choice>
          <mc:Fallback>
            <p:pic>
              <p:nvPicPr>
                <p:cNvPr id="199" name="Ink 198">
                  <a:extLst>
                    <a:ext uri="{FF2B5EF4-FFF2-40B4-BE49-F238E27FC236}">
                      <a16:creationId xmlns:a16="http://schemas.microsoft.com/office/drawing/2014/main" id="{0286BE71-B212-29C1-3AFE-745BDF9F003D}"/>
                    </a:ext>
                  </a:extLst>
                </p:cNvPr>
                <p:cNvPicPr/>
                <p:nvPr/>
              </p:nvPicPr>
              <p:blipFill>
                <a:blip r:embed="rId337"/>
                <a:stretch>
                  <a:fillRect/>
                </a:stretch>
              </p:blipFill>
              <p:spPr>
                <a:xfrm>
                  <a:off x="10190962" y="5589201"/>
                  <a:ext cx="2206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0" name="Ink 199">
                  <a:extLst>
                    <a:ext uri="{FF2B5EF4-FFF2-40B4-BE49-F238E27FC236}">
                      <a16:creationId xmlns:a16="http://schemas.microsoft.com/office/drawing/2014/main" id="{8D86FA0F-3DE1-A6C0-D6EE-C03C7EBADD91}"/>
                    </a:ext>
                  </a:extLst>
                </p14:cNvPr>
                <p14:cNvContentPartPr/>
                <p14:nvPr/>
              </p14:nvContentPartPr>
              <p14:xfrm>
                <a:off x="10313362" y="5569401"/>
                <a:ext cx="254880" cy="147240"/>
              </p14:xfrm>
            </p:contentPart>
          </mc:Choice>
          <mc:Fallback>
            <p:pic>
              <p:nvPicPr>
                <p:cNvPr id="200" name="Ink 199">
                  <a:extLst>
                    <a:ext uri="{FF2B5EF4-FFF2-40B4-BE49-F238E27FC236}">
                      <a16:creationId xmlns:a16="http://schemas.microsoft.com/office/drawing/2014/main" id="{8D86FA0F-3DE1-A6C0-D6EE-C03C7EBADD91}"/>
                    </a:ext>
                  </a:extLst>
                </p:cNvPr>
                <p:cNvPicPr/>
                <p:nvPr/>
              </p:nvPicPr>
              <p:blipFill>
                <a:blip r:embed="rId339"/>
                <a:stretch>
                  <a:fillRect/>
                </a:stretch>
              </p:blipFill>
              <p:spPr>
                <a:xfrm>
                  <a:off x="10304362" y="5560761"/>
                  <a:ext cx="272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1" name="Ink 200">
                  <a:extLst>
                    <a:ext uri="{FF2B5EF4-FFF2-40B4-BE49-F238E27FC236}">
                      <a16:creationId xmlns:a16="http://schemas.microsoft.com/office/drawing/2014/main" id="{DD31E41A-7449-9909-D33F-1870539E73B9}"/>
                    </a:ext>
                  </a:extLst>
                </p14:cNvPr>
                <p14:cNvContentPartPr/>
                <p14:nvPr/>
              </p14:nvContentPartPr>
              <p14:xfrm>
                <a:off x="10529722" y="5411721"/>
                <a:ext cx="22320" cy="91440"/>
              </p14:xfrm>
            </p:contentPart>
          </mc:Choice>
          <mc:Fallback>
            <p:pic>
              <p:nvPicPr>
                <p:cNvPr id="201" name="Ink 200">
                  <a:extLst>
                    <a:ext uri="{FF2B5EF4-FFF2-40B4-BE49-F238E27FC236}">
                      <a16:creationId xmlns:a16="http://schemas.microsoft.com/office/drawing/2014/main" id="{DD31E41A-7449-9909-D33F-1870539E73B9}"/>
                    </a:ext>
                  </a:extLst>
                </p:cNvPr>
                <p:cNvPicPr/>
                <p:nvPr/>
              </p:nvPicPr>
              <p:blipFill>
                <a:blip r:embed="rId341"/>
                <a:stretch>
                  <a:fillRect/>
                </a:stretch>
              </p:blipFill>
              <p:spPr>
                <a:xfrm>
                  <a:off x="10521082" y="5403081"/>
                  <a:ext cx="399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2" name="Ink 201">
                  <a:extLst>
                    <a:ext uri="{FF2B5EF4-FFF2-40B4-BE49-F238E27FC236}">
                      <a16:creationId xmlns:a16="http://schemas.microsoft.com/office/drawing/2014/main" id="{649B166B-7315-C971-AA0B-A8895A9B948E}"/>
                    </a:ext>
                  </a:extLst>
                </p14:cNvPr>
                <p14:cNvContentPartPr/>
                <p14:nvPr/>
              </p14:nvContentPartPr>
              <p14:xfrm>
                <a:off x="10631962" y="5517201"/>
                <a:ext cx="131760" cy="328680"/>
              </p14:xfrm>
            </p:contentPart>
          </mc:Choice>
          <mc:Fallback>
            <p:pic>
              <p:nvPicPr>
                <p:cNvPr id="202" name="Ink 201">
                  <a:extLst>
                    <a:ext uri="{FF2B5EF4-FFF2-40B4-BE49-F238E27FC236}">
                      <a16:creationId xmlns:a16="http://schemas.microsoft.com/office/drawing/2014/main" id="{649B166B-7315-C971-AA0B-A8895A9B948E}"/>
                    </a:ext>
                  </a:extLst>
                </p:cNvPr>
                <p:cNvPicPr/>
                <p:nvPr/>
              </p:nvPicPr>
              <p:blipFill>
                <a:blip r:embed="rId343"/>
                <a:stretch>
                  <a:fillRect/>
                </a:stretch>
              </p:blipFill>
              <p:spPr>
                <a:xfrm>
                  <a:off x="10622962" y="5508201"/>
                  <a:ext cx="1494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3" name="Ink 202">
                  <a:extLst>
                    <a:ext uri="{FF2B5EF4-FFF2-40B4-BE49-F238E27FC236}">
                      <a16:creationId xmlns:a16="http://schemas.microsoft.com/office/drawing/2014/main" id="{79DE6F8C-3317-DCF7-97B4-F56E1CEA7ACC}"/>
                    </a:ext>
                  </a:extLst>
                </p14:cNvPr>
                <p14:cNvContentPartPr/>
                <p14:nvPr/>
              </p14:nvContentPartPr>
              <p14:xfrm>
                <a:off x="10852282" y="5341881"/>
                <a:ext cx="194040" cy="331200"/>
              </p14:xfrm>
            </p:contentPart>
          </mc:Choice>
          <mc:Fallback>
            <p:pic>
              <p:nvPicPr>
                <p:cNvPr id="203" name="Ink 202">
                  <a:extLst>
                    <a:ext uri="{FF2B5EF4-FFF2-40B4-BE49-F238E27FC236}">
                      <a16:creationId xmlns:a16="http://schemas.microsoft.com/office/drawing/2014/main" id="{79DE6F8C-3317-DCF7-97B4-F56E1CEA7ACC}"/>
                    </a:ext>
                  </a:extLst>
                </p:cNvPr>
                <p:cNvPicPr/>
                <p:nvPr/>
              </p:nvPicPr>
              <p:blipFill>
                <a:blip r:embed="rId345"/>
                <a:stretch>
                  <a:fillRect/>
                </a:stretch>
              </p:blipFill>
              <p:spPr>
                <a:xfrm>
                  <a:off x="10843282" y="5332881"/>
                  <a:ext cx="21168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4" name="Ink 203">
                  <a:extLst>
                    <a:ext uri="{FF2B5EF4-FFF2-40B4-BE49-F238E27FC236}">
                      <a16:creationId xmlns:a16="http://schemas.microsoft.com/office/drawing/2014/main" id="{E1B4F7AE-F8D8-26E9-E5FF-91C235B7D1E6}"/>
                    </a:ext>
                  </a:extLst>
                </p14:cNvPr>
                <p14:cNvContentPartPr/>
                <p14:nvPr/>
              </p14:nvContentPartPr>
              <p14:xfrm>
                <a:off x="10858402" y="5461401"/>
                <a:ext cx="123120" cy="11880"/>
              </p14:xfrm>
            </p:contentPart>
          </mc:Choice>
          <mc:Fallback>
            <p:pic>
              <p:nvPicPr>
                <p:cNvPr id="204" name="Ink 203">
                  <a:extLst>
                    <a:ext uri="{FF2B5EF4-FFF2-40B4-BE49-F238E27FC236}">
                      <a16:creationId xmlns:a16="http://schemas.microsoft.com/office/drawing/2014/main" id="{E1B4F7AE-F8D8-26E9-E5FF-91C235B7D1E6}"/>
                    </a:ext>
                  </a:extLst>
                </p:cNvPr>
                <p:cNvPicPr/>
                <p:nvPr/>
              </p:nvPicPr>
              <p:blipFill>
                <a:blip r:embed="rId347"/>
                <a:stretch>
                  <a:fillRect/>
                </a:stretch>
              </p:blipFill>
              <p:spPr>
                <a:xfrm>
                  <a:off x="10849762" y="5452401"/>
                  <a:ext cx="140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5" name="Ink 204">
                  <a:extLst>
                    <a:ext uri="{FF2B5EF4-FFF2-40B4-BE49-F238E27FC236}">
                      <a16:creationId xmlns:a16="http://schemas.microsoft.com/office/drawing/2014/main" id="{A0F338DA-7382-D287-CFAE-02FE48ECABCE}"/>
                    </a:ext>
                  </a:extLst>
                </p14:cNvPr>
                <p14:cNvContentPartPr/>
                <p14:nvPr/>
              </p14:nvContentPartPr>
              <p14:xfrm>
                <a:off x="9048682" y="5802681"/>
                <a:ext cx="2168640" cy="330480"/>
              </p14:xfrm>
            </p:contentPart>
          </mc:Choice>
          <mc:Fallback>
            <p:pic>
              <p:nvPicPr>
                <p:cNvPr id="205" name="Ink 204">
                  <a:extLst>
                    <a:ext uri="{FF2B5EF4-FFF2-40B4-BE49-F238E27FC236}">
                      <a16:creationId xmlns:a16="http://schemas.microsoft.com/office/drawing/2014/main" id="{A0F338DA-7382-D287-CFAE-02FE48ECABCE}"/>
                    </a:ext>
                  </a:extLst>
                </p:cNvPr>
                <p:cNvPicPr/>
                <p:nvPr/>
              </p:nvPicPr>
              <p:blipFill>
                <a:blip r:embed="rId349"/>
                <a:stretch>
                  <a:fillRect/>
                </a:stretch>
              </p:blipFill>
              <p:spPr>
                <a:xfrm>
                  <a:off x="9039682" y="5793681"/>
                  <a:ext cx="2186280" cy="348120"/>
                </a:xfrm>
                <a:prstGeom prst="rect">
                  <a:avLst/>
                </a:prstGeom>
              </p:spPr>
            </p:pic>
          </mc:Fallback>
        </mc:AlternateContent>
      </p:grpSp>
    </p:spTree>
    <p:extLst>
      <p:ext uri="{BB962C8B-B14F-4D97-AF65-F5344CB8AC3E}">
        <p14:creationId xmlns:p14="http://schemas.microsoft.com/office/powerpoint/2010/main" val="37557168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7734</TotalTime>
  <Words>2084</Words>
  <Application>Microsoft Office PowerPoint</Application>
  <PresentationFormat>Custom</PresentationFormat>
  <Paragraphs>292</Paragraphs>
  <Slides>22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Calibri</vt:lpstr>
      <vt:lpstr>Cooper Black</vt:lpstr>
      <vt:lpstr>Courier New</vt:lpstr>
      <vt:lpstr>Segoe UI</vt:lpstr>
      <vt:lpstr>Segoe UI Black</vt:lpstr>
      <vt:lpstr>Wingdings</vt:lpstr>
      <vt:lpstr>Office Theme</vt:lpstr>
      <vt:lpstr>SAP S/4HANA CDS, BTP Full Stack Training Day 4</vt:lpstr>
      <vt:lpstr>Day 4</vt:lpstr>
      <vt:lpstr>SQL Script</vt:lpstr>
      <vt:lpstr>AMDP – ABAP managed data procedure</vt:lpstr>
      <vt:lpstr>PowerPoint Presentation</vt:lpstr>
      <vt:lpstr>Types of SQL Script</vt:lpstr>
      <vt:lpstr>Data Flow Graph</vt:lpstr>
      <vt:lpstr>Data types in SQL Script</vt:lpstr>
      <vt:lpstr>Rules of the Game</vt:lpstr>
      <vt:lpstr>PowerPoint Presentation</vt:lpstr>
      <vt:lpstr>PowerPoint Presentation</vt:lpstr>
      <vt:lpstr>PowerPoint Presentation</vt:lpstr>
      <vt:lpstr>Questions</vt:lpstr>
      <vt:lpstr>PowerPoint Presentation</vt:lpstr>
      <vt:lpstr>PowerPoint Presentation</vt:lpstr>
      <vt:lpstr>CDS Table Function</vt:lpstr>
      <vt:lpstr>CDS-BOPF Integration</vt:lpstr>
      <vt:lpstr>BOPF</vt:lpstr>
      <vt:lpstr>Scenario</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206</cp:revision>
  <dcterms:created xsi:type="dcterms:W3CDTF">2013-09-12T13:05:01Z</dcterms:created>
  <dcterms:modified xsi:type="dcterms:W3CDTF">2024-02-02T07:33:15Z</dcterms:modified>
</cp:coreProperties>
</file>